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4281" r:id="rId6"/>
    <p:sldMasterId id="2147484293" r:id="rId7"/>
  </p:sldMasterIdLst>
  <p:notesMasterIdLst>
    <p:notesMasterId r:id="rId37"/>
  </p:notesMasterIdLst>
  <p:handoutMasterIdLst>
    <p:handoutMasterId r:id="rId38"/>
  </p:handoutMasterIdLst>
  <p:sldIdLst>
    <p:sldId id="324" r:id="rId8"/>
    <p:sldId id="326" r:id="rId9"/>
    <p:sldId id="328" r:id="rId10"/>
    <p:sldId id="304" r:id="rId11"/>
    <p:sldId id="342" r:id="rId12"/>
    <p:sldId id="352" r:id="rId13"/>
    <p:sldId id="329" r:id="rId14"/>
    <p:sldId id="317" r:id="rId15"/>
    <p:sldId id="358" r:id="rId16"/>
    <p:sldId id="335" r:id="rId17"/>
    <p:sldId id="330" r:id="rId18"/>
    <p:sldId id="360" r:id="rId19"/>
    <p:sldId id="357" r:id="rId20"/>
    <p:sldId id="361" r:id="rId21"/>
    <p:sldId id="362" r:id="rId22"/>
    <p:sldId id="359" r:id="rId23"/>
    <p:sldId id="355" r:id="rId24"/>
    <p:sldId id="283" r:id="rId25"/>
    <p:sldId id="356" r:id="rId26"/>
    <p:sldId id="331" r:id="rId27"/>
    <p:sldId id="348" r:id="rId28"/>
    <p:sldId id="345" r:id="rId29"/>
    <p:sldId id="349" r:id="rId30"/>
    <p:sldId id="350" r:id="rId31"/>
    <p:sldId id="351" r:id="rId32"/>
    <p:sldId id="353" r:id="rId33"/>
    <p:sldId id="332" r:id="rId34"/>
    <p:sldId id="341" r:id="rId35"/>
    <p:sldId id="343" r:id="rId36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FF00"/>
    <a:srgbClr val="0000FF"/>
    <a:srgbClr val="5B9BD5"/>
    <a:srgbClr val="41719C"/>
    <a:srgbClr val="FFFFCC"/>
    <a:srgbClr val="FFCC00"/>
    <a:srgbClr val="FFFFFF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7" autoAdjust="0"/>
  </p:normalViewPr>
  <p:slideViewPr>
    <p:cSldViewPr snapToGrid="0">
      <p:cViewPr varScale="1">
        <p:scale>
          <a:sx n="108" d="100"/>
          <a:sy n="108" d="100"/>
        </p:scale>
        <p:origin x="166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416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dy, Kevin E CIV USARMY CAC (USA)" userId="30c28843-a9e4-456b-bdfa-af0a90fadf74" providerId="ADAL" clId="{85EDF24B-59AC-4059-A2EA-B56390A14DE6}"/>
    <pc:docChg chg="custSel modSld">
      <pc:chgData name="Kennedy, Kevin E CIV USARMY CAC (USA)" userId="30c28843-a9e4-456b-bdfa-af0a90fadf74" providerId="ADAL" clId="{85EDF24B-59AC-4059-A2EA-B56390A14DE6}" dt="2024-01-10T13:09:03.044" v="7" actId="14100"/>
      <pc:docMkLst>
        <pc:docMk/>
      </pc:docMkLst>
      <pc:sldChg chg="addSp delSp modSp mod">
        <pc:chgData name="Kennedy, Kevin E CIV USARMY CAC (USA)" userId="30c28843-a9e4-456b-bdfa-af0a90fadf74" providerId="ADAL" clId="{85EDF24B-59AC-4059-A2EA-B56390A14DE6}" dt="2024-01-10T13:09:03.044" v="7" actId="14100"/>
        <pc:sldMkLst>
          <pc:docMk/>
          <pc:sldMk cId="0" sldId="328"/>
        </pc:sldMkLst>
        <pc:picChg chg="del mod">
          <ac:chgData name="Kennedy, Kevin E CIV USARMY CAC (USA)" userId="30c28843-a9e4-456b-bdfa-af0a90fadf74" providerId="ADAL" clId="{85EDF24B-59AC-4059-A2EA-B56390A14DE6}" dt="2024-01-10T13:08:46.170" v="4" actId="478"/>
          <ac:picMkLst>
            <pc:docMk/>
            <pc:sldMk cId="0" sldId="328"/>
            <ac:picMk id="3" creationId="{8D4586DB-3BC9-49C4-8F6D-7EA435708A0D}"/>
          </ac:picMkLst>
        </pc:picChg>
        <pc:picChg chg="add mod">
          <ac:chgData name="Kennedy, Kevin E CIV USARMY CAC (USA)" userId="30c28843-a9e4-456b-bdfa-af0a90fadf74" providerId="ADAL" clId="{85EDF24B-59AC-4059-A2EA-B56390A14DE6}" dt="2024-01-10T13:09:03.044" v="7" actId="14100"/>
          <ac:picMkLst>
            <pc:docMk/>
            <pc:sldMk cId="0" sldId="328"/>
            <ac:picMk id="1026" creationId="{65245EC9-38BD-A142-40EF-88F905B1052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133" y="0"/>
            <a:ext cx="297086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133" y="8831264"/>
            <a:ext cx="297086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FA690C-AA99-4F61-817F-80C7D7FE5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603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2426949-53F5-4A8F-9EDF-7E113B8E71A4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426"/>
            <a:ext cx="5486711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D4C955-0770-487D-8EC2-E8D84807B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661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54225" y="841375"/>
            <a:ext cx="2749550" cy="2063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882883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30463" y="161925"/>
            <a:ext cx="1997075" cy="1498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25D53-41C3-40F3-AB2F-0F4006A1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7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158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01913" y="198438"/>
            <a:ext cx="1657350" cy="1244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6FA4D3-3DE8-49FB-843D-BB413160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42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01913" y="198438"/>
            <a:ext cx="1657350" cy="1244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6FA4D3-3DE8-49FB-843D-BB413160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2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01913" y="198438"/>
            <a:ext cx="1657350" cy="1244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6FA4D3-3DE8-49FB-843D-BB413160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2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01913" y="198438"/>
            <a:ext cx="1657350" cy="1244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6FA4D3-3DE8-49FB-843D-BB413160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33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01913" y="198438"/>
            <a:ext cx="1657350" cy="1244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6FA4D3-3DE8-49FB-843D-BB413160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23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75" y="198438"/>
            <a:ext cx="2509838" cy="18843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17B08DB-7F79-4DC6-AE9B-34A1FA93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72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75" y="198438"/>
            <a:ext cx="2509838" cy="18843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17B08DB-7F79-4DC6-AE9B-34A1FA93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3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75" y="198438"/>
            <a:ext cx="2509838" cy="18843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17B08DB-7F79-4DC6-AE9B-34A1FA93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1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36675" y="412750"/>
            <a:ext cx="4184650" cy="31384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47FD5F3-98F3-4CC7-B5AF-388E1B3DE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398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6A9857B-C859-461C-BD17-D2BBCEE71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76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95FE87-FCD0-4A90-91BD-6B481A8A6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20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95FE87-FCD0-4A90-91BD-6B481A8A6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80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95FE87-FCD0-4A90-91BD-6B481A8A6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88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95FE87-FCD0-4A90-91BD-6B481A8A6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3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95FE87-FCD0-4A90-91BD-6B481A8A6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68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485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DDD4241-FA37-45F4-BDEB-28BC81926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2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54225" y="841375"/>
            <a:ext cx="2749550" cy="2063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45879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571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30463" y="161925"/>
            <a:ext cx="1997075" cy="1498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F2354-79D1-43C6-95FE-23965D2B1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3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30463" y="161925"/>
            <a:ext cx="1997075" cy="1498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6BFD7-5BB4-4D8B-A8A5-8473EF92E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1A8F3-DC8E-4724-A0ED-AC4C2FFE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64" y="3705225"/>
            <a:ext cx="237607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17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30463" y="161925"/>
            <a:ext cx="1997075" cy="1498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6BFD7-5BB4-4D8B-A8A5-8473EF92E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1A8F3-DC8E-4724-A0ED-AC4C2FFE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64" y="3705225"/>
            <a:ext cx="237607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4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28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01913" y="198438"/>
            <a:ext cx="1657350" cy="1244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6FA4D3-3DE8-49FB-843D-BB413160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7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01913" y="198438"/>
            <a:ext cx="1657350" cy="1244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56FA4D3-3DE8-49FB-843D-BB413160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5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96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441C3-D6F6-4C3B-8790-EE1B96C994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99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FE4E9-5BD8-4D92-B6B6-8F79BF5A28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23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F2977C-2BE6-4D29-AB1D-FDDC0C04B1F0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4B94208-C0DB-4799-B0ED-2CA0B4CD4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18B8E1-9EBC-428B-B7A2-CC65FBDA27E6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5990D9-7725-4326-B980-74BBC5BE1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09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ADA2B69-0A9A-4594-8DA9-027E1D6D3F76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2D46C07-EED1-4DC1-ADBB-474324ADE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25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7F8B91-B665-4DBF-985B-27F1DAC0D85C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27FA55A-9E52-40FE-81BC-F3FE5C416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61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8E6269-4B05-414B-8B7A-B2727E4FD1D3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7A3AE4-6D70-4D6C-8BC5-C82793C58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F17C44-99B2-49D4-8DA0-591BFFB9BAC1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BE5D27-FAE8-4ECB-9DED-474F675BB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73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8290589-436B-4F25-AC2B-3C570D3212F4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AEF590-9FFD-4FB5-AB87-F9C71DABA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9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DB2747-D868-4554-937F-4525FF8A7267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FC01C3E-6587-41B9-8B55-7036DE1FA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4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311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552642-2C4D-4365-B07F-D2F149BEFA8D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EB02F03-7E4A-4C72-B6E4-74FE3D9BD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6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84085FF-88AF-4EFA-8684-4B93A7C6BC8A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041FF5-4F59-44D6-89CD-D0D5CA05F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58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F52FAAC-718E-46E0-BDA1-561FB9D20E5B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99FC7D-4A0D-4CEC-A7E7-E105173D0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9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6D14-4804-455D-8CD2-7B62DCD8119A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66D8F06-FB80-4EB6-B8CD-B3D1B879D2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47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17FFA-CA77-4EBA-8EFB-51D98AA04814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AB7779B-A909-4027-B3E7-040B814B3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925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P KAHLER cr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6A771-8E74-4A15-87B3-0B609A815F68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47AFAE7-93B0-4EE2-8EF5-281884A9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381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P KAHLER cr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1443038" y="1643063"/>
            <a:ext cx="2579687" cy="3810000"/>
            <a:chOff x="1443767" y="1642837"/>
            <a:chExt cx="2578806" cy="3810740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530813" y="3195587"/>
              <a:ext cx="491760" cy="2205082"/>
              <a:chOff x="3530813" y="3195587"/>
              <a:chExt cx="491760" cy="2205082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H="1">
                <a:off x="3532204" y="3195714"/>
                <a:ext cx="404674" cy="2175297"/>
              </a:xfrm>
              <a:prstGeom prst="line">
                <a:avLst/>
              </a:prstGeom>
              <a:ln w="12700"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/>
              <p:cNvSpPr/>
              <p:nvPr/>
            </p:nvSpPr>
            <p:spPr>
              <a:xfrm rot="687149">
                <a:off x="3930529" y="3221119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 rot="687149">
                <a:off x="3901964" y="3373549"/>
                <a:ext cx="90457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 rot="687149">
                <a:off x="3876573" y="3525978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 rot="687149">
                <a:off x="3841660" y="3678408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 rot="687149">
                <a:off x="3817856" y="3830837"/>
                <a:ext cx="90456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 rot="687149">
                <a:off x="3787703" y="3983267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687149">
                <a:off x="3754378" y="4135696"/>
                <a:ext cx="90456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 rot="687149">
                <a:off x="3728986" y="4288126"/>
                <a:ext cx="90456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 rot="687149">
                <a:off x="3703595" y="4440556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 rot="687149">
                <a:off x="3673442" y="4592985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 rot="687149">
                <a:off x="3644877" y="4745415"/>
                <a:ext cx="90457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 rot="687149">
                <a:off x="3614725" y="4897844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 rot="687149">
                <a:off x="3584573" y="5050274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 rot="687149">
                <a:off x="3560769" y="5202704"/>
                <a:ext cx="90456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 rot="687149">
                <a:off x="3530616" y="5355133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H="1">
                <a:off x="3570291" y="3211592"/>
                <a:ext cx="404674" cy="2175297"/>
              </a:xfrm>
              <a:prstGeom prst="line">
                <a:avLst/>
              </a:prstGeom>
              <a:ln w="12700"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2619250" y="5346326"/>
              <a:ext cx="912473" cy="107251"/>
              <a:chOff x="2619250" y="5346326"/>
              <a:chExt cx="912473" cy="107251"/>
            </a:xfrm>
          </p:grpSpPr>
          <p:cxnSp>
            <p:nvCxnSpPr>
              <p:cNvPr id="68" name="Straight Connector 67"/>
              <p:cNvCxnSpPr>
                <a:stCxn id="94" idx="2"/>
              </p:cNvCxnSpPr>
              <p:nvPr/>
            </p:nvCxnSpPr>
            <p:spPr>
              <a:xfrm flipH="1" flipV="1">
                <a:off x="2629224" y="5345606"/>
                <a:ext cx="902979" cy="22229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 rot="5646681">
                <a:off x="2596666" y="5370229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 rot="5646681">
                <a:off x="2749014" y="5371817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 rot="5646681">
                <a:off x="2901362" y="5376580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 rot="5646681">
                <a:off x="3053710" y="5379756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 rot="5646681">
                <a:off x="3206058" y="5384520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 rot="5646681">
                <a:off x="3358406" y="5384520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flipH="1" flipV="1">
                <a:off x="2627637" y="5393240"/>
                <a:ext cx="901392" cy="22229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080190" y="4647292"/>
              <a:ext cx="548115" cy="731921"/>
              <a:chOff x="2080190" y="4647292"/>
              <a:chExt cx="548115" cy="731921"/>
            </a:xfrm>
          </p:grpSpPr>
          <p:cxnSp>
            <p:nvCxnSpPr>
              <p:cNvPr id="61" name="Straight Connector 60"/>
              <p:cNvCxnSpPr>
                <a:stCxn id="72" idx="3"/>
              </p:cNvCxnSpPr>
              <p:nvPr/>
            </p:nvCxnSpPr>
            <p:spPr>
              <a:xfrm flipH="1" flipV="1">
                <a:off x="2148377" y="4646970"/>
                <a:ext cx="479261" cy="712925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 rot="19488413">
                <a:off x="2080137" y="4670787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 rot="19488413">
                <a:off x="2175355" y="4823216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 rot="19488413">
                <a:off x="2281681" y="4975646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19488413">
                <a:off x="2381659" y="5128075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19488413">
                <a:off x="2486398" y="5280505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2111876" y="4666024"/>
                <a:ext cx="480849" cy="712925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1505165" y="4279526"/>
              <a:ext cx="637849" cy="416285"/>
              <a:chOff x="1505165" y="4279526"/>
              <a:chExt cx="637849" cy="416285"/>
            </a:xfrm>
          </p:grpSpPr>
          <p:cxnSp>
            <p:nvCxnSpPr>
              <p:cNvPr id="55" name="Straight Connector 54"/>
              <p:cNvCxnSpPr>
                <a:stCxn id="65" idx="7"/>
              </p:cNvCxnSpPr>
              <p:nvPr/>
            </p:nvCxnSpPr>
            <p:spPr>
              <a:xfrm flipH="1" flipV="1">
                <a:off x="1540571" y="4280186"/>
                <a:ext cx="603044" cy="382662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/>
              <p:cNvSpPr/>
              <p:nvPr/>
            </p:nvSpPr>
            <p:spPr>
              <a:xfrm rot="18191593">
                <a:off x="1482622" y="4306398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 rot="18191593">
                <a:off x="1635764" y="4404048"/>
                <a:ext cx="90506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 rot="18191593">
                <a:off x="1787318" y="4496935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18191593">
                <a:off x="1939666" y="4592203"/>
                <a:ext cx="92093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H="1" flipV="1">
                <a:off x="1507245" y="4313531"/>
                <a:ext cx="603044" cy="382661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1443767" y="2412432"/>
              <a:ext cx="1089336" cy="1880772"/>
              <a:chOff x="1443767" y="2412432"/>
              <a:chExt cx="1089336" cy="1880772"/>
            </a:xfrm>
          </p:grpSpPr>
          <p:cxnSp>
            <p:nvCxnSpPr>
              <p:cNvPr id="40" name="Straight Connector 39"/>
              <p:cNvCxnSpPr>
                <a:stCxn id="59" idx="7"/>
              </p:cNvCxnSpPr>
              <p:nvPr/>
            </p:nvCxnSpPr>
            <p:spPr>
              <a:xfrm flipV="1">
                <a:off x="1532637" y="2444679"/>
                <a:ext cx="999784" cy="1848209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 rot="1765607">
                <a:off x="2435615" y="2412923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1765607">
                <a:off x="2353093" y="2565353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rot="1765607">
                <a:off x="2272159" y="2717782"/>
                <a:ext cx="90456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rot="1765607">
                <a:off x="2186463" y="2870212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 rot="1765607">
                <a:off x="2108702" y="3022641"/>
                <a:ext cx="90457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 rot="1765607">
                <a:off x="2023006" y="3175071"/>
                <a:ext cx="92044" cy="44459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 rot="1765607">
                <a:off x="1943658" y="3327501"/>
                <a:ext cx="92044" cy="44459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 rot="1765607">
                <a:off x="1859550" y="3479930"/>
                <a:ext cx="90456" cy="44459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 rot="1765607">
                <a:off x="1777028" y="3632360"/>
                <a:ext cx="92044" cy="44459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 rot="1765607">
                <a:off x="1697680" y="3783202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 rot="1765607">
                <a:off x="1616745" y="3935632"/>
                <a:ext cx="90457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 rot="1765607">
                <a:off x="1527875" y="4088061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 rot="1765607">
                <a:off x="1443767" y="4240491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1494550" y="2416099"/>
                <a:ext cx="999784" cy="1848209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476388" y="1852835"/>
              <a:ext cx="292042" cy="604920"/>
              <a:chOff x="2476388" y="1852835"/>
              <a:chExt cx="292042" cy="604920"/>
            </a:xfrm>
          </p:grpSpPr>
          <p:cxnSp>
            <p:nvCxnSpPr>
              <p:cNvPr id="34" name="Straight Connector 33"/>
              <p:cNvCxnSpPr>
                <a:stCxn id="44" idx="6"/>
              </p:cNvCxnSpPr>
              <p:nvPr/>
            </p:nvCxnSpPr>
            <p:spPr>
              <a:xfrm flipV="1">
                <a:off x="2522898" y="1866718"/>
                <a:ext cx="245978" cy="590664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 rot="1331303">
                <a:off x="2667311" y="1852428"/>
                <a:ext cx="92043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 rot="1331303">
                <a:off x="2603832" y="2004857"/>
                <a:ext cx="90457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 rot="1331303">
                <a:off x="2541942" y="2157287"/>
                <a:ext cx="90456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 rot="1331303">
                <a:off x="2476876" y="2309716"/>
                <a:ext cx="92043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V="1">
                <a:off x="2480050" y="1852428"/>
                <a:ext cx="245979" cy="590664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2743890" y="1642837"/>
              <a:ext cx="911565" cy="230100"/>
              <a:chOff x="2743890" y="1642837"/>
              <a:chExt cx="911565" cy="230100"/>
            </a:xfrm>
          </p:grpSpPr>
          <p:cxnSp>
            <p:nvCxnSpPr>
              <p:cNvPr id="26" name="Straight Connector 25"/>
              <p:cNvCxnSpPr>
                <a:stCxn id="38" idx="7"/>
              </p:cNvCxnSpPr>
              <p:nvPr/>
            </p:nvCxnSpPr>
            <p:spPr>
              <a:xfrm flipV="1">
                <a:off x="2748247" y="1714288"/>
                <a:ext cx="907740" cy="158781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 rot="4581995">
                <a:off x="2727591" y="1796866"/>
                <a:ext cx="90506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 rot="4581995">
                <a:off x="2879939" y="1773050"/>
                <a:ext cx="90505" cy="46022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 rot="4581995">
                <a:off x="3033081" y="1745263"/>
                <a:ext cx="90505" cy="44435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 rot="4581995">
                <a:off x="3186223" y="1720652"/>
                <a:ext cx="90506" cy="46021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 rot="4581995">
                <a:off x="3338571" y="1692071"/>
                <a:ext cx="90506" cy="46021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 rot="4581995">
                <a:off x="3490125" y="1665873"/>
                <a:ext cx="92093" cy="46021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2743485" y="1669829"/>
                <a:ext cx="907740" cy="157194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3660747" y="1714288"/>
              <a:ext cx="187261" cy="400128"/>
            </a:xfrm>
            <a:prstGeom prst="line">
              <a:avLst/>
            </a:prstGeom>
            <a:ln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 rot="20219122">
              <a:off x="3663921" y="1687296"/>
              <a:ext cx="90457" cy="46046"/>
            </a:xfrm>
            <a:prstGeom prst="ellipse">
              <a:avLst/>
            </a:prstGeom>
            <a:noFill/>
            <a:ln w="12700"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20219122">
              <a:off x="3736921" y="1839725"/>
              <a:ext cx="92044" cy="46046"/>
            </a:xfrm>
            <a:prstGeom prst="ellipse">
              <a:avLst/>
            </a:prstGeom>
            <a:noFill/>
            <a:ln w="12700"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20219122">
              <a:off x="3806747" y="1992155"/>
              <a:ext cx="92044" cy="46046"/>
            </a:xfrm>
            <a:prstGeom prst="ellipse">
              <a:avLst/>
            </a:prstGeom>
            <a:noFill/>
            <a:ln w="12700"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700421" y="1695234"/>
              <a:ext cx="188847" cy="400128"/>
            </a:xfrm>
            <a:prstGeom prst="line">
              <a:avLst/>
            </a:prstGeom>
            <a:ln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3847797" y="2104347"/>
              <a:ext cx="153353" cy="960120"/>
              <a:chOff x="3847797" y="2104347"/>
              <a:chExt cx="153353" cy="96012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851182" y="2127118"/>
                <a:ext cx="63478" cy="911402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 rot="21199978">
                <a:off x="3848008" y="2104889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 rot="21199978">
                <a:off x="3860704" y="2257319"/>
                <a:ext cx="90457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 rot="21199978">
                <a:off x="3871813" y="2409748"/>
                <a:ext cx="92044" cy="46047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 rot="21199978">
                <a:off x="3884509" y="2562178"/>
                <a:ext cx="90456" cy="44459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 rot="21199978">
                <a:off x="3894030" y="2713020"/>
                <a:ext cx="90456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 rot="21199978">
                <a:off x="3905139" y="2865449"/>
                <a:ext cx="92044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 rot="21199978">
                <a:off x="3909900" y="3017879"/>
                <a:ext cx="99978" cy="46046"/>
              </a:xfrm>
              <a:prstGeom prst="ellipse">
                <a:avLst/>
              </a:prstGeom>
              <a:noFill/>
              <a:ln w="12700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5" name="Straight Connector 24"/>
              <p:cNvCxnSpPr>
                <a:endCxn id="27" idx="4"/>
              </p:cNvCxnSpPr>
              <p:nvPr/>
            </p:nvCxnSpPr>
            <p:spPr>
              <a:xfrm>
                <a:off x="3892443" y="2109653"/>
                <a:ext cx="66652" cy="954272"/>
              </a:xfrm>
              <a:prstGeom prst="line">
                <a:avLst/>
              </a:prstGeom>
              <a:ln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7"/>
          <p:cNvGrpSpPr>
            <a:grpSpLocks/>
          </p:cNvGrpSpPr>
          <p:nvPr userDrawn="1"/>
        </p:nvGrpSpPr>
        <p:grpSpPr bwMode="auto">
          <a:xfrm>
            <a:off x="3387725" y="5638800"/>
            <a:ext cx="673100" cy="552450"/>
            <a:chOff x="3388283" y="5639110"/>
            <a:chExt cx="672401" cy="551446"/>
          </a:xfrm>
        </p:grpSpPr>
        <p:sp>
          <p:nvSpPr>
            <p:cNvPr id="94" name="Pentagon 93"/>
            <p:cNvSpPr>
              <a:spLocks noChangeAspect="1"/>
            </p:cNvSpPr>
            <p:nvPr/>
          </p:nvSpPr>
          <p:spPr>
            <a:xfrm rot="5400000">
              <a:off x="3502200" y="5710362"/>
              <a:ext cx="457200" cy="314696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</a:rPr>
                <a:t>ANA TCP</a:t>
              </a:r>
            </a:p>
          </p:txBody>
        </p:sp>
        <p:sp>
          <p:nvSpPr>
            <p:cNvPr id="95" name="Right Bracket 94"/>
            <p:cNvSpPr/>
            <p:nvPr/>
          </p:nvSpPr>
          <p:spPr>
            <a:xfrm rot="5400000">
              <a:off x="3910056" y="6039929"/>
              <a:ext cx="72892" cy="228363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6" name="Right Bracket 95"/>
            <p:cNvSpPr/>
            <p:nvPr/>
          </p:nvSpPr>
          <p:spPr>
            <a:xfrm rot="5400000">
              <a:off x="3466018" y="6030421"/>
              <a:ext cx="72892" cy="228363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Group 101"/>
          <p:cNvGrpSpPr>
            <a:grpSpLocks/>
          </p:cNvGrpSpPr>
          <p:nvPr userDrawn="1"/>
        </p:nvGrpSpPr>
        <p:grpSpPr bwMode="auto">
          <a:xfrm>
            <a:off x="3878263" y="3621088"/>
            <a:ext cx="492125" cy="363537"/>
            <a:chOff x="3877804" y="3621850"/>
            <a:chExt cx="492476" cy="363309"/>
          </a:xfrm>
        </p:grpSpPr>
        <p:grpSp>
          <p:nvGrpSpPr>
            <p:cNvPr id="98" name="Group 71"/>
            <p:cNvGrpSpPr>
              <a:grpSpLocks noChangeAspect="1"/>
            </p:cNvGrpSpPr>
            <p:nvPr/>
          </p:nvGrpSpPr>
          <p:grpSpPr bwMode="auto">
            <a:xfrm rot="10800000">
              <a:off x="3877804" y="3621850"/>
              <a:ext cx="182880" cy="182880"/>
              <a:chOff x="3024" y="3888"/>
              <a:chExt cx="192" cy="192"/>
            </a:xfrm>
          </p:grpSpPr>
          <p:sp>
            <p:nvSpPr>
              <p:cNvPr id="106" name="Freeform 72"/>
              <p:cNvSpPr>
                <a:spLocks/>
              </p:cNvSpPr>
              <p:nvPr/>
            </p:nvSpPr>
            <p:spPr bwMode="auto">
              <a:xfrm>
                <a:off x="3024" y="3888"/>
                <a:ext cx="192" cy="144"/>
              </a:xfrm>
              <a:custGeom>
                <a:avLst/>
                <a:gdLst>
                  <a:gd name="T0" fmla="*/ 0 w 192"/>
                  <a:gd name="T1" fmla="*/ 0 h 240"/>
                  <a:gd name="T2" fmla="*/ 0 w 192"/>
                  <a:gd name="T3" fmla="*/ 19 h 240"/>
                  <a:gd name="T4" fmla="*/ 192 w 192"/>
                  <a:gd name="T5" fmla="*/ 19 h 240"/>
                  <a:gd name="T6" fmla="*/ 192 w 192"/>
                  <a:gd name="T7" fmla="*/ 0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0"/>
                    </a:moveTo>
                    <a:lnTo>
                      <a:pt x="0" y="240"/>
                    </a:lnTo>
                    <a:lnTo>
                      <a:pt x="192" y="240"/>
                    </a:lnTo>
                    <a:lnTo>
                      <a:pt x="192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Freeform 73"/>
              <p:cNvSpPr>
                <a:spLocks/>
              </p:cNvSpPr>
              <p:nvPr/>
            </p:nvSpPr>
            <p:spPr bwMode="auto">
              <a:xfrm>
                <a:off x="3024" y="3888"/>
                <a:ext cx="192" cy="48"/>
              </a:xfrm>
              <a:custGeom>
                <a:avLst/>
                <a:gdLst>
                  <a:gd name="T0" fmla="*/ 0 w 192"/>
                  <a:gd name="T1" fmla="*/ 0 h 48"/>
                  <a:gd name="T2" fmla="*/ 96 w 192"/>
                  <a:gd name="T3" fmla="*/ 48 h 48"/>
                  <a:gd name="T4" fmla="*/ 192 w 192"/>
                  <a:gd name="T5" fmla="*/ 0 h 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0" y="0"/>
                    </a:moveTo>
                    <a:cubicBezTo>
                      <a:pt x="32" y="24"/>
                      <a:pt x="64" y="48"/>
                      <a:pt x="96" y="48"/>
                    </a:cubicBezTo>
                    <a:cubicBezTo>
                      <a:pt x="128" y="48"/>
                      <a:pt x="160" y="24"/>
                      <a:pt x="192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74"/>
              <p:cNvSpPr>
                <a:spLocks noChangeArrowheads="1"/>
              </p:cNvSpPr>
              <p:nvPr/>
            </p:nvSpPr>
            <p:spPr bwMode="auto">
              <a:xfrm>
                <a:off x="3033" y="4032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09" name="Oval 75"/>
              <p:cNvSpPr>
                <a:spLocks noChangeArrowheads="1"/>
              </p:cNvSpPr>
              <p:nvPr/>
            </p:nvSpPr>
            <p:spPr bwMode="auto">
              <a:xfrm>
                <a:off x="3176" y="4032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9" name="Group 159"/>
            <p:cNvGrpSpPr>
              <a:grpSpLocks/>
            </p:cNvGrpSpPr>
            <p:nvPr/>
          </p:nvGrpSpPr>
          <p:grpSpPr bwMode="auto">
            <a:xfrm rot="10800000">
              <a:off x="3933407" y="3785133"/>
              <a:ext cx="66675" cy="200026"/>
              <a:chOff x="1225" y="3174"/>
              <a:chExt cx="42" cy="126"/>
            </a:xfrm>
          </p:grpSpPr>
          <p:sp>
            <p:nvSpPr>
              <p:cNvPr id="101" name="Line 160"/>
              <p:cNvSpPr>
                <a:spLocks noChangeAspect="1" noChangeShapeType="1"/>
              </p:cNvSpPr>
              <p:nvPr/>
            </p:nvSpPr>
            <p:spPr bwMode="auto">
              <a:xfrm>
                <a:off x="1227" y="3264"/>
                <a:ext cx="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" name="Line 161"/>
              <p:cNvSpPr>
                <a:spLocks noChangeAspect="1" noChangeShapeType="1"/>
              </p:cNvSpPr>
              <p:nvPr/>
            </p:nvSpPr>
            <p:spPr bwMode="auto">
              <a:xfrm>
                <a:off x="1227" y="3235"/>
                <a:ext cx="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03" name="Group 162"/>
              <p:cNvGrpSpPr>
                <a:grpSpLocks/>
              </p:cNvGrpSpPr>
              <p:nvPr/>
            </p:nvGrpSpPr>
            <p:grpSpPr bwMode="auto">
              <a:xfrm>
                <a:off x="1225" y="3174"/>
                <a:ext cx="42" cy="126"/>
                <a:chOff x="1225" y="3174"/>
                <a:chExt cx="42" cy="126"/>
              </a:xfrm>
            </p:grpSpPr>
            <p:sp>
              <p:nvSpPr>
                <p:cNvPr id="104" name="Line 163"/>
                <p:cNvSpPr>
                  <a:spLocks noChangeAspect="1" noChangeShapeType="1"/>
                </p:cNvSpPr>
                <p:nvPr/>
              </p:nvSpPr>
              <p:spPr bwMode="auto">
                <a:xfrm>
                  <a:off x="1245" y="3177"/>
                  <a:ext cx="0" cy="12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164"/>
                <p:cNvSpPr>
                  <a:spLocks/>
                </p:cNvSpPr>
                <p:nvPr/>
              </p:nvSpPr>
              <p:spPr bwMode="auto">
                <a:xfrm>
                  <a:off x="1225" y="3174"/>
                  <a:ext cx="42" cy="36"/>
                </a:xfrm>
                <a:custGeom>
                  <a:avLst/>
                  <a:gdLst>
                    <a:gd name="T0" fmla="*/ 0 w 618"/>
                    <a:gd name="T1" fmla="*/ 0 h 534"/>
                    <a:gd name="T2" fmla="*/ 0 w 618"/>
                    <a:gd name="T3" fmla="*/ 0 h 534"/>
                    <a:gd name="T4" fmla="*/ 0 w 618"/>
                    <a:gd name="T5" fmla="*/ 0 h 5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18" h="534">
                      <a:moveTo>
                        <a:pt x="0" y="532"/>
                      </a:moveTo>
                      <a:lnTo>
                        <a:pt x="310" y="0"/>
                      </a:lnTo>
                      <a:lnTo>
                        <a:pt x="618" y="53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0" name="Right Bracket 99"/>
            <p:cNvSpPr/>
            <p:nvPr/>
          </p:nvSpPr>
          <p:spPr>
            <a:xfrm rot="5400000">
              <a:off x="4219408" y="3664533"/>
              <a:ext cx="72979" cy="228763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Group 114"/>
          <p:cNvGrpSpPr>
            <a:grpSpLocks/>
          </p:cNvGrpSpPr>
          <p:nvPr userDrawn="1"/>
        </p:nvGrpSpPr>
        <p:grpSpPr bwMode="auto">
          <a:xfrm>
            <a:off x="3579813" y="2722563"/>
            <a:ext cx="279400" cy="304800"/>
            <a:chOff x="3580420" y="2722193"/>
            <a:chExt cx="278961" cy="304417"/>
          </a:xfrm>
        </p:grpSpPr>
        <p:sp>
          <p:nvSpPr>
            <p:cNvPr id="111" name="Right Bracket 110"/>
            <p:cNvSpPr/>
            <p:nvPr/>
          </p:nvSpPr>
          <p:spPr>
            <a:xfrm>
              <a:off x="3786471" y="2798297"/>
              <a:ext cx="72910" cy="228313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112" name="Group 71"/>
            <p:cNvGrpSpPr>
              <a:grpSpLocks noChangeAspect="1"/>
            </p:cNvGrpSpPr>
            <p:nvPr/>
          </p:nvGrpSpPr>
          <p:grpSpPr bwMode="auto">
            <a:xfrm rot="10800000">
              <a:off x="3586202" y="2825781"/>
              <a:ext cx="182880" cy="182880"/>
              <a:chOff x="3024" y="3888"/>
              <a:chExt cx="192" cy="192"/>
            </a:xfrm>
          </p:grpSpPr>
          <p:sp>
            <p:nvSpPr>
              <p:cNvPr id="119" name="Freeform 72"/>
              <p:cNvSpPr>
                <a:spLocks/>
              </p:cNvSpPr>
              <p:nvPr/>
            </p:nvSpPr>
            <p:spPr bwMode="auto">
              <a:xfrm>
                <a:off x="3024" y="3888"/>
                <a:ext cx="192" cy="144"/>
              </a:xfrm>
              <a:custGeom>
                <a:avLst/>
                <a:gdLst>
                  <a:gd name="T0" fmla="*/ 0 w 192"/>
                  <a:gd name="T1" fmla="*/ 0 h 240"/>
                  <a:gd name="T2" fmla="*/ 0 w 192"/>
                  <a:gd name="T3" fmla="*/ 19 h 240"/>
                  <a:gd name="T4" fmla="*/ 192 w 192"/>
                  <a:gd name="T5" fmla="*/ 19 h 240"/>
                  <a:gd name="T6" fmla="*/ 192 w 192"/>
                  <a:gd name="T7" fmla="*/ 0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0"/>
                    </a:moveTo>
                    <a:lnTo>
                      <a:pt x="0" y="240"/>
                    </a:lnTo>
                    <a:lnTo>
                      <a:pt x="192" y="240"/>
                    </a:lnTo>
                    <a:lnTo>
                      <a:pt x="192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Freeform 73"/>
              <p:cNvSpPr>
                <a:spLocks/>
              </p:cNvSpPr>
              <p:nvPr/>
            </p:nvSpPr>
            <p:spPr bwMode="auto">
              <a:xfrm>
                <a:off x="3024" y="3888"/>
                <a:ext cx="192" cy="48"/>
              </a:xfrm>
              <a:custGeom>
                <a:avLst/>
                <a:gdLst>
                  <a:gd name="T0" fmla="*/ 0 w 192"/>
                  <a:gd name="T1" fmla="*/ 0 h 48"/>
                  <a:gd name="T2" fmla="*/ 96 w 192"/>
                  <a:gd name="T3" fmla="*/ 48 h 48"/>
                  <a:gd name="T4" fmla="*/ 192 w 192"/>
                  <a:gd name="T5" fmla="*/ 0 h 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0" y="0"/>
                    </a:moveTo>
                    <a:cubicBezTo>
                      <a:pt x="32" y="24"/>
                      <a:pt x="64" y="48"/>
                      <a:pt x="96" y="48"/>
                    </a:cubicBezTo>
                    <a:cubicBezTo>
                      <a:pt x="128" y="48"/>
                      <a:pt x="160" y="24"/>
                      <a:pt x="192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74"/>
              <p:cNvSpPr>
                <a:spLocks noChangeArrowheads="1"/>
              </p:cNvSpPr>
              <p:nvPr/>
            </p:nvSpPr>
            <p:spPr bwMode="auto">
              <a:xfrm>
                <a:off x="3032" y="4041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Oval 75"/>
              <p:cNvSpPr>
                <a:spLocks noChangeArrowheads="1"/>
              </p:cNvSpPr>
              <p:nvPr/>
            </p:nvSpPr>
            <p:spPr bwMode="auto">
              <a:xfrm>
                <a:off x="3170" y="4041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13" name="Group 165"/>
            <p:cNvGrpSpPr>
              <a:grpSpLocks/>
            </p:cNvGrpSpPr>
            <p:nvPr/>
          </p:nvGrpSpPr>
          <p:grpSpPr bwMode="auto">
            <a:xfrm rot="5400000">
              <a:off x="3642333" y="2660280"/>
              <a:ext cx="76200" cy="200025"/>
              <a:chOff x="719" y="3635"/>
              <a:chExt cx="48" cy="126"/>
            </a:xfrm>
          </p:grpSpPr>
          <p:sp>
            <p:nvSpPr>
              <p:cNvPr id="114" name="Line 166"/>
              <p:cNvSpPr>
                <a:spLocks noChangeAspect="1" noChangeShapeType="1"/>
              </p:cNvSpPr>
              <p:nvPr/>
            </p:nvSpPr>
            <p:spPr bwMode="auto">
              <a:xfrm>
                <a:off x="719" y="3737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5" name="Oval 167"/>
              <p:cNvSpPr>
                <a:spLocks noChangeAspect="1" noChangeArrowheads="1"/>
              </p:cNvSpPr>
              <p:nvPr/>
            </p:nvSpPr>
            <p:spPr bwMode="auto">
              <a:xfrm>
                <a:off x="721" y="3680"/>
                <a:ext cx="43" cy="4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116" name="Group 168"/>
              <p:cNvGrpSpPr>
                <a:grpSpLocks/>
              </p:cNvGrpSpPr>
              <p:nvPr/>
            </p:nvGrpSpPr>
            <p:grpSpPr bwMode="auto">
              <a:xfrm>
                <a:off x="722" y="3635"/>
                <a:ext cx="42" cy="126"/>
                <a:chOff x="1225" y="3174"/>
                <a:chExt cx="42" cy="126"/>
              </a:xfrm>
            </p:grpSpPr>
            <p:sp>
              <p:nvSpPr>
                <p:cNvPr id="117" name="Line 169"/>
                <p:cNvSpPr>
                  <a:spLocks noChangeAspect="1" noChangeShapeType="1"/>
                </p:cNvSpPr>
                <p:nvPr/>
              </p:nvSpPr>
              <p:spPr bwMode="auto">
                <a:xfrm>
                  <a:off x="1246" y="3177"/>
                  <a:ext cx="0" cy="12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Freeform 170"/>
                <p:cNvSpPr>
                  <a:spLocks/>
                </p:cNvSpPr>
                <p:nvPr/>
              </p:nvSpPr>
              <p:spPr bwMode="auto">
                <a:xfrm>
                  <a:off x="1225" y="3174"/>
                  <a:ext cx="42" cy="36"/>
                </a:xfrm>
                <a:custGeom>
                  <a:avLst/>
                  <a:gdLst>
                    <a:gd name="T0" fmla="*/ 0 w 618"/>
                    <a:gd name="T1" fmla="*/ 0 h 534"/>
                    <a:gd name="T2" fmla="*/ 0 w 618"/>
                    <a:gd name="T3" fmla="*/ 0 h 534"/>
                    <a:gd name="T4" fmla="*/ 0 w 618"/>
                    <a:gd name="T5" fmla="*/ 0 h 5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18" h="534">
                      <a:moveTo>
                        <a:pt x="0" y="532"/>
                      </a:moveTo>
                      <a:lnTo>
                        <a:pt x="310" y="0"/>
                      </a:lnTo>
                      <a:lnTo>
                        <a:pt x="618" y="53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23" name="Line 160"/>
          <p:cNvSpPr>
            <a:spLocks noChangeAspect="1" noChangeShapeType="1"/>
          </p:cNvSpPr>
          <p:nvPr userDrawn="1"/>
        </p:nvSpPr>
        <p:spPr bwMode="auto">
          <a:xfrm rot="10800000">
            <a:off x="3937000" y="3794125"/>
            <a:ext cx="603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endParaRPr lang="en-US"/>
          </a:p>
        </p:txBody>
      </p:sp>
      <p:grpSp>
        <p:nvGrpSpPr>
          <p:cNvPr id="124" name="Group 128"/>
          <p:cNvGrpSpPr>
            <a:grpSpLocks/>
          </p:cNvGrpSpPr>
          <p:nvPr userDrawn="1"/>
        </p:nvGrpSpPr>
        <p:grpSpPr bwMode="auto">
          <a:xfrm>
            <a:off x="2882900" y="1838325"/>
            <a:ext cx="808038" cy="225425"/>
            <a:chOff x="2882258" y="1838874"/>
            <a:chExt cx="808343" cy="224175"/>
          </a:xfrm>
        </p:grpSpPr>
        <p:sp>
          <p:nvSpPr>
            <p:cNvPr id="125" name="Right Bracket 124"/>
            <p:cNvSpPr/>
            <p:nvPr/>
          </p:nvSpPr>
          <p:spPr>
            <a:xfrm rot="17722164">
              <a:off x="3539947" y="1771893"/>
              <a:ext cx="72620" cy="228686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6" name="Right Bracket 125"/>
            <p:cNvSpPr/>
            <p:nvPr/>
          </p:nvSpPr>
          <p:spPr>
            <a:xfrm rot="15592040">
              <a:off x="3238208" y="1760841"/>
              <a:ext cx="72620" cy="228686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7" name="Right Bracket 126"/>
            <p:cNvSpPr/>
            <p:nvPr/>
          </p:nvSpPr>
          <p:spPr>
            <a:xfrm rot="14282152">
              <a:off x="2960291" y="1861878"/>
              <a:ext cx="72620" cy="228686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128" name="Group 132"/>
            <p:cNvGrpSpPr>
              <a:grpSpLocks/>
            </p:cNvGrpSpPr>
            <p:nvPr/>
          </p:nvGrpSpPr>
          <p:grpSpPr bwMode="auto">
            <a:xfrm>
              <a:off x="3259777" y="1863024"/>
              <a:ext cx="90484" cy="200025"/>
              <a:chOff x="3259777" y="1863024"/>
              <a:chExt cx="90484" cy="200025"/>
            </a:xfrm>
          </p:grpSpPr>
          <p:grpSp>
            <p:nvGrpSpPr>
              <p:cNvPr id="129" name="Group 154"/>
              <p:cNvGrpSpPr>
                <a:grpSpLocks/>
              </p:cNvGrpSpPr>
              <p:nvPr/>
            </p:nvGrpSpPr>
            <p:grpSpPr bwMode="auto">
              <a:xfrm rot="-553922">
                <a:off x="3259777" y="1863024"/>
                <a:ext cx="76200" cy="200025"/>
                <a:chOff x="832" y="3174"/>
                <a:chExt cx="48" cy="126"/>
              </a:xfrm>
            </p:grpSpPr>
            <p:sp>
              <p:nvSpPr>
                <p:cNvPr id="131" name="Line 155"/>
                <p:cNvSpPr>
                  <a:spLocks noChangeAspect="1" noChangeShapeType="1"/>
                </p:cNvSpPr>
                <p:nvPr/>
              </p:nvSpPr>
              <p:spPr bwMode="auto">
                <a:xfrm>
                  <a:off x="832" y="3237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32" name="Group 156"/>
                <p:cNvGrpSpPr>
                  <a:grpSpLocks/>
                </p:cNvGrpSpPr>
                <p:nvPr/>
              </p:nvGrpSpPr>
              <p:grpSpPr bwMode="auto">
                <a:xfrm>
                  <a:off x="835" y="3174"/>
                  <a:ext cx="42" cy="126"/>
                  <a:chOff x="835" y="3174"/>
                  <a:chExt cx="42" cy="126"/>
                </a:xfrm>
              </p:grpSpPr>
              <p:sp>
                <p:nvSpPr>
                  <p:cNvPr id="133" name="Line 15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56" y="3177"/>
                    <a:ext cx="0" cy="12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 158"/>
                  <p:cNvSpPr>
                    <a:spLocks/>
                  </p:cNvSpPr>
                  <p:nvPr/>
                </p:nvSpPr>
                <p:spPr bwMode="auto">
                  <a:xfrm>
                    <a:off x="835" y="3174"/>
                    <a:ext cx="42" cy="36"/>
                  </a:xfrm>
                  <a:custGeom>
                    <a:avLst/>
                    <a:gdLst>
                      <a:gd name="T0" fmla="*/ 0 w 618"/>
                      <a:gd name="T1" fmla="*/ 0 h 534"/>
                      <a:gd name="T2" fmla="*/ 0 w 618"/>
                      <a:gd name="T3" fmla="*/ 0 h 534"/>
                      <a:gd name="T4" fmla="*/ 0 w 618"/>
                      <a:gd name="T5" fmla="*/ 0 h 5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618" h="534">
                        <a:moveTo>
                          <a:pt x="0" y="532"/>
                        </a:moveTo>
                        <a:lnTo>
                          <a:pt x="310" y="0"/>
                        </a:lnTo>
                        <a:lnTo>
                          <a:pt x="618" y="534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0" name="Line 155"/>
              <p:cNvSpPr>
                <a:spLocks noChangeAspect="1" noChangeShapeType="1"/>
              </p:cNvSpPr>
              <p:nvPr/>
            </p:nvSpPr>
            <p:spPr bwMode="auto">
              <a:xfrm rot="-553922">
                <a:off x="3274061" y="2051143"/>
                <a:ext cx="762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5" name="Group 139"/>
          <p:cNvGrpSpPr>
            <a:grpSpLocks/>
          </p:cNvGrpSpPr>
          <p:nvPr userDrawn="1"/>
        </p:nvGrpSpPr>
        <p:grpSpPr bwMode="auto">
          <a:xfrm>
            <a:off x="3189288" y="2189163"/>
            <a:ext cx="300037" cy="360362"/>
            <a:chOff x="3189656" y="2189837"/>
            <a:chExt cx="299740" cy="359939"/>
          </a:xfrm>
        </p:grpSpPr>
        <p:grpSp>
          <p:nvGrpSpPr>
            <p:cNvPr id="136" name="Group 71"/>
            <p:cNvGrpSpPr>
              <a:grpSpLocks noChangeAspect="1"/>
            </p:cNvGrpSpPr>
            <p:nvPr/>
          </p:nvGrpSpPr>
          <p:grpSpPr bwMode="auto">
            <a:xfrm rot="7277736">
              <a:off x="3189656" y="2275109"/>
              <a:ext cx="182880" cy="182880"/>
              <a:chOff x="3024" y="3888"/>
              <a:chExt cx="192" cy="192"/>
            </a:xfrm>
          </p:grpSpPr>
          <p:sp>
            <p:nvSpPr>
              <p:cNvPr id="144" name="Freeform 72"/>
              <p:cNvSpPr>
                <a:spLocks/>
              </p:cNvSpPr>
              <p:nvPr/>
            </p:nvSpPr>
            <p:spPr bwMode="auto">
              <a:xfrm>
                <a:off x="3024" y="3888"/>
                <a:ext cx="192" cy="144"/>
              </a:xfrm>
              <a:custGeom>
                <a:avLst/>
                <a:gdLst>
                  <a:gd name="T0" fmla="*/ 0 w 192"/>
                  <a:gd name="T1" fmla="*/ 0 h 240"/>
                  <a:gd name="T2" fmla="*/ 0 w 192"/>
                  <a:gd name="T3" fmla="*/ 19 h 240"/>
                  <a:gd name="T4" fmla="*/ 192 w 192"/>
                  <a:gd name="T5" fmla="*/ 19 h 240"/>
                  <a:gd name="T6" fmla="*/ 192 w 192"/>
                  <a:gd name="T7" fmla="*/ 0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0"/>
                    </a:moveTo>
                    <a:lnTo>
                      <a:pt x="0" y="240"/>
                    </a:lnTo>
                    <a:lnTo>
                      <a:pt x="192" y="240"/>
                    </a:lnTo>
                    <a:lnTo>
                      <a:pt x="192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Freeform 73"/>
              <p:cNvSpPr>
                <a:spLocks/>
              </p:cNvSpPr>
              <p:nvPr/>
            </p:nvSpPr>
            <p:spPr bwMode="auto">
              <a:xfrm>
                <a:off x="3024" y="3888"/>
                <a:ext cx="192" cy="48"/>
              </a:xfrm>
              <a:custGeom>
                <a:avLst/>
                <a:gdLst>
                  <a:gd name="T0" fmla="*/ 0 w 192"/>
                  <a:gd name="T1" fmla="*/ 0 h 48"/>
                  <a:gd name="T2" fmla="*/ 96 w 192"/>
                  <a:gd name="T3" fmla="*/ 48 h 48"/>
                  <a:gd name="T4" fmla="*/ 192 w 192"/>
                  <a:gd name="T5" fmla="*/ 0 h 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0" y="0"/>
                    </a:moveTo>
                    <a:cubicBezTo>
                      <a:pt x="32" y="24"/>
                      <a:pt x="64" y="48"/>
                      <a:pt x="96" y="48"/>
                    </a:cubicBezTo>
                    <a:cubicBezTo>
                      <a:pt x="128" y="48"/>
                      <a:pt x="160" y="24"/>
                      <a:pt x="192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74"/>
              <p:cNvSpPr>
                <a:spLocks noChangeArrowheads="1"/>
              </p:cNvSpPr>
              <p:nvPr/>
            </p:nvSpPr>
            <p:spPr bwMode="auto">
              <a:xfrm>
                <a:off x="3026" y="4037"/>
                <a:ext cx="47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Oval 75"/>
              <p:cNvSpPr>
                <a:spLocks noChangeArrowheads="1"/>
              </p:cNvSpPr>
              <p:nvPr/>
            </p:nvSpPr>
            <p:spPr bwMode="auto">
              <a:xfrm>
                <a:off x="3166" y="4034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37" name="Right Bracket 136"/>
            <p:cNvSpPr/>
            <p:nvPr/>
          </p:nvSpPr>
          <p:spPr>
            <a:xfrm rot="18039208">
              <a:off x="3338739" y="2112120"/>
              <a:ext cx="72939" cy="228374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138" name="Group 165"/>
            <p:cNvGrpSpPr>
              <a:grpSpLocks/>
            </p:cNvGrpSpPr>
            <p:nvPr/>
          </p:nvGrpSpPr>
          <p:grpSpPr bwMode="auto">
            <a:xfrm rot="1681270">
              <a:off x="3372429" y="2349751"/>
              <a:ext cx="76200" cy="200025"/>
              <a:chOff x="719" y="3635"/>
              <a:chExt cx="48" cy="126"/>
            </a:xfrm>
          </p:grpSpPr>
          <p:sp>
            <p:nvSpPr>
              <p:cNvPr id="139" name="Line 166"/>
              <p:cNvSpPr>
                <a:spLocks noChangeAspect="1" noChangeShapeType="1"/>
              </p:cNvSpPr>
              <p:nvPr/>
            </p:nvSpPr>
            <p:spPr bwMode="auto">
              <a:xfrm>
                <a:off x="719" y="3737"/>
                <a:ext cx="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0" name="Oval 167"/>
              <p:cNvSpPr>
                <a:spLocks noChangeAspect="1" noChangeArrowheads="1"/>
              </p:cNvSpPr>
              <p:nvPr/>
            </p:nvSpPr>
            <p:spPr bwMode="auto">
              <a:xfrm>
                <a:off x="716" y="3678"/>
                <a:ext cx="43" cy="4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141" name="Group 168"/>
              <p:cNvGrpSpPr>
                <a:grpSpLocks/>
              </p:cNvGrpSpPr>
              <p:nvPr/>
            </p:nvGrpSpPr>
            <p:grpSpPr bwMode="auto">
              <a:xfrm>
                <a:off x="722" y="3635"/>
                <a:ext cx="42" cy="126"/>
                <a:chOff x="1225" y="3174"/>
                <a:chExt cx="42" cy="126"/>
              </a:xfrm>
            </p:grpSpPr>
            <p:sp>
              <p:nvSpPr>
                <p:cNvPr id="142" name="Line 169"/>
                <p:cNvSpPr>
                  <a:spLocks noChangeAspect="1" noChangeShapeType="1"/>
                </p:cNvSpPr>
                <p:nvPr/>
              </p:nvSpPr>
              <p:spPr bwMode="auto">
                <a:xfrm>
                  <a:off x="1246" y="3177"/>
                  <a:ext cx="0" cy="12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170"/>
                <p:cNvSpPr>
                  <a:spLocks/>
                </p:cNvSpPr>
                <p:nvPr/>
              </p:nvSpPr>
              <p:spPr bwMode="auto">
                <a:xfrm>
                  <a:off x="1225" y="3174"/>
                  <a:ext cx="42" cy="36"/>
                </a:xfrm>
                <a:custGeom>
                  <a:avLst/>
                  <a:gdLst>
                    <a:gd name="T0" fmla="*/ 0 w 618"/>
                    <a:gd name="T1" fmla="*/ 0 h 534"/>
                    <a:gd name="T2" fmla="*/ 0 w 618"/>
                    <a:gd name="T3" fmla="*/ 0 h 534"/>
                    <a:gd name="T4" fmla="*/ 0 w 618"/>
                    <a:gd name="T5" fmla="*/ 0 h 5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18" h="534">
                      <a:moveTo>
                        <a:pt x="0" y="532"/>
                      </a:moveTo>
                      <a:lnTo>
                        <a:pt x="310" y="0"/>
                      </a:lnTo>
                      <a:lnTo>
                        <a:pt x="618" y="53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8" name="Group 152"/>
          <p:cNvGrpSpPr>
            <a:grpSpLocks/>
          </p:cNvGrpSpPr>
          <p:nvPr userDrawn="1"/>
        </p:nvGrpSpPr>
        <p:grpSpPr bwMode="auto">
          <a:xfrm>
            <a:off x="2333625" y="2638425"/>
            <a:ext cx="641350" cy="536575"/>
            <a:chOff x="2333995" y="2637972"/>
            <a:chExt cx="640665" cy="536634"/>
          </a:xfrm>
        </p:grpSpPr>
        <p:sp>
          <p:nvSpPr>
            <p:cNvPr id="149" name="Right Bracket 148"/>
            <p:cNvSpPr/>
            <p:nvPr/>
          </p:nvSpPr>
          <p:spPr>
            <a:xfrm rot="12429054">
              <a:off x="2333995" y="2898351"/>
              <a:ext cx="72947" cy="228625"/>
            </a:xfrm>
            <a:prstGeom prst="rightBracket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150" name="Group 143"/>
            <p:cNvGrpSpPr>
              <a:grpSpLocks/>
            </p:cNvGrpSpPr>
            <p:nvPr/>
          </p:nvGrpSpPr>
          <p:grpSpPr bwMode="auto">
            <a:xfrm rot="1518501">
              <a:off x="2402858" y="2911081"/>
              <a:ext cx="68263" cy="263525"/>
              <a:chOff x="1037" y="3425"/>
              <a:chExt cx="43" cy="166"/>
            </a:xfrm>
          </p:grpSpPr>
          <p:grpSp>
            <p:nvGrpSpPr>
              <p:cNvPr id="155" name="Group 144"/>
              <p:cNvGrpSpPr>
                <a:grpSpLocks/>
              </p:cNvGrpSpPr>
              <p:nvPr/>
            </p:nvGrpSpPr>
            <p:grpSpPr bwMode="auto">
              <a:xfrm>
                <a:off x="1040" y="3486"/>
                <a:ext cx="38" cy="29"/>
                <a:chOff x="1110" y="3468"/>
                <a:chExt cx="38" cy="29"/>
              </a:xfrm>
            </p:grpSpPr>
            <p:sp>
              <p:nvSpPr>
                <p:cNvPr id="160" name="Line 145"/>
                <p:cNvSpPr>
                  <a:spLocks noChangeAspect="1" noChangeShapeType="1"/>
                </p:cNvSpPr>
                <p:nvPr/>
              </p:nvSpPr>
              <p:spPr bwMode="auto">
                <a:xfrm>
                  <a:off x="1110" y="3497"/>
                  <a:ext cx="3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Line 146"/>
                <p:cNvSpPr>
                  <a:spLocks noChangeAspect="1" noChangeShapeType="1"/>
                </p:cNvSpPr>
                <p:nvPr/>
              </p:nvSpPr>
              <p:spPr bwMode="auto">
                <a:xfrm>
                  <a:off x="1110" y="3468"/>
                  <a:ext cx="3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47"/>
              <p:cNvGrpSpPr>
                <a:grpSpLocks/>
              </p:cNvGrpSpPr>
              <p:nvPr/>
            </p:nvGrpSpPr>
            <p:grpSpPr bwMode="auto">
              <a:xfrm>
                <a:off x="1037" y="3425"/>
                <a:ext cx="43" cy="166"/>
                <a:chOff x="2281" y="3955"/>
                <a:chExt cx="43" cy="166"/>
              </a:xfrm>
            </p:grpSpPr>
            <p:sp>
              <p:nvSpPr>
                <p:cNvPr id="157" name="Line 148"/>
                <p:cNvSpPr>
                  <a:spLocks noChangeAspect="1" noChangeShapeType="1"/>
                </p:cNvSpPr>
                <p:nvPr/>
              </p:nvSpPr>
              <p:spPr bwMode="auto">
                <a:xfrm>
                  <a:off x="2303" y="3956"/>
                  <a:ext cx="0" cy="12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Oval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2276" y="4076"/>
                  <a:ext cx="43" cy="4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9" name="Freeform 150"/>
                <p:cNvSpPr>
                  <a:spLocks/>
                </p:cNvSpPr>
                <p:nvPr/>
              </p:nvSpPr>
              <p:spPr bwMode="auto">
                <a:xfrm>
                  <a:off x="2282" y="3955"/>
                  <a:ext cx="42" cy="36"/>
                </a:xfrm>
                <a:custGeom>
                  <a:avLst/>
                  <a:gdLst>
                    <a:gd name="T0" fmla="*/ 0 w 618"/>
                    <a:gd name="T1" fmla="*/ 0 h 534"/>
                    <a:gd name="T2" fmla="*/ 0 w 618"/>
                    <a:gd name="T3" fmla="*/ 0 h 534"/>
                    <a:gd name="T4" fmla="*/ 0 w 618"/>
                    <a:gd name="T5" fmla="*/ 0 h 5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18" h="534">
                      <a:moveTo>
                        <a:pt x="0" y="532"/>
                      </a:moveTo>
                      <a:lnTo>
                        <a:pt x="310" y="0"/>
                      </a:lnTo>
                      <a:lnTo>
                        <a:pt x="618" y="53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51" name="Group 133"/>
            <p:cNvGrpSpPr>
              <a:grpSpLocks/>
            </p:cNvGrpSpPr>
            <p:nvPr/>
          </p:nvGrpSpPr>
          <p:grpSpPr bwMode="auto">
            <a:xfrm>
              <a:off x="2906398" y="2637972"/>
              <a:ext cx="68262" cy="263535"/>
              <a:chOff x="2121" y="3879"/>
              <a:chExt cx="43" cy="166"/>
            </a:xfrm>
          </p:grpSpPr>
          <p:sp>
            <p:nvSpPr>
              <p:cNvPr id="152" name="Line 134"/>
              <p:cNvSpPr>
                <a:spLocks noChangeAspect="1" noChangeShapeType="1"/>
              </p:cNvSpPr>
              <p:nvPr/>
            </p:nvSpPr>
            <p:spPr bwMode="auto">
              <a:xfrm>
                <a:off x="2143" y="3882"/>
                <a:ext cx="0" cy="12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" name="Oval 135"/>
              <p:cNvSpPr>
                <a:spLocks noChangeAspect="1" noChangeArrowheads="1"/>
              </p:cNvSpPr>
              <p:nvPr/>
            </p:nvSpPr>
            <p:spPr bwMode="auto">
              <a:xfrm>
                <a:off x="2121" y="4001"/>
                <a:ext cx="43" cy="4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136"/>
              <p:cNvSpPr>
                <a:spLocks/>
              </p:cNvSpPr>
              <p:nvPr/>
            </p:nvSpPr>
            <p:spPr bwMode="auto">
              <a:xfrm>
                <a:off x="2122" y="3879"/>
                <a:ext cx="42" cy="36"/>
              </a:xfrm>
              <a:custGeom>
                <a:avLst/>
                <a:gdLst>
                  <a:gd name="T0" fmla="*/ 0 w 618"/>
                  <a:gd name="T1" fmla="*/ 0 h 534"/>
                  <a:gd name="T2" fmla="*/ 0 w 618"/>
                  <a:gd name="T3" fmla="*/ 0 h 534"/>
                  <a:gd name="T4" fmla="*/ 0 w 618"/>
                  <a:gd name="T5" fmla="*/ 0 h 53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18" h="534">
                    <a:moveTo>
                      <a:pt x="0" y="532"/>
                    </a:moveTo>
                    <a:lnTo>
                      <a:pt x="310" y="0"/>
                    </a:lnTo>
                    <a:lnTo>
                      <a:pt x="618" y="534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2" name="Group 166"/>
          <p:cNvGrpSpPr>
            <a:grpSpLocks/>
          </p:cNvGrpSpPr>
          <p:nvPr userDrawn="1"/>
        </p:nvGrpSpPr>
        <p:grpSpPr bwMode="auto">
          <a:xfrm>
            <a:off x="2941638" y="2781300"/>
            <a:ext cx="528637" cy="563563"/>
            <a:chOff x="2941927" y="2781015"/>
            <a:chExt cx="528100" cy="564273"/>
          </a:xfrm>
        </p:grpSpPr>
        <p:grpSp>
          <p:nvGrpSpPr>
            <p:cNvPr id="163" name="Group 71"/>
            <p:cNvGrpSpPr>
              <a:grpSpLocks noChangeAspect="1"/>
            </p:cNvGrpSpPr>
            <p:nvPr/>
          </p:nvGrpSpPr>
          <p:grpSpPr bwMode="auto">
            <a:xfrm rot="-7678436">
              <a:off x="3123353" y="3095523"/>
              <a:ext cx="182880" cy="182880"/>
              <a:chOff x="3024" y="3888"/>
              <a:chExt cx="192" cy="192"/>
            </a:xfrm>
          </p:grpSpPr>
          <p:sp>
            <p:nvSpPr>
              <p:cNvPr id="173" name="Freeform 72"/>
              <p:cNvSpPr>
                <a:spLocks/>
              </p:cNvSpPr>
              <p:nvPr/>
            </p:nvSpPr>
            <p:spPr bwMode="auto">
              <a:xfrm>
                <a:off x="3024" y="3888"/>
                <a:ext cx="192" cy="144"/>
              </a:xfrm>
              <a:custGeom>
                <a:avLst/>
                <a:gdLst>
                  <a:gd name="T0" fmla="*/ 0 w 192"/>
                  <a:gd name="T1" fmla="*/ 0 h 240"/>
                  <a:gd name="T2" fmla="*/ 0 w 192"/>
                  <a:gd name="T3" fmla="*/ 19 h 240"/>
                  <a:gd name="T4" fmla="*/ 192 w 192"/>
                  <a:gd name="T5" fmla="*/ 19 h 240"/>
                  <a:gd name="T6" fmla="*/ 192 w 192"/>
                  <a:gd name="T7" fmla="*/ 0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0"/>
                    </a:moveTo>
                    <a:lnTo>
                      <a:pt x="0" y="240"/>
                    </a:lnTo>
                    <a:lnTo>
                      <a:pt x="192" y="240"/>
                    </a:lnTo>
                    <a:lnTo>
                      <a:pt x="192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Freeform 73"/>
              <p:cNvSpPr>
                <a:spLocks/>
              </p:cNvSpPr>
              <p:nvPr/>
            </p:nvSpPr>
            <p:spPr bwMode="auto">
              <a:xfrm>
                <a:off x="3024" y="3888"/>
                <a:ext cx="192" cy="48"/>
              </a:xfrm>
              <a:custGeom>
                <a:avLst/>
                <a:gdLst>
                  <a:gd name="T0" fmla="*/ 0 w 192"/>
                  <a:gd name="T1" fmla="*/ 0 h 48"/>
                  <a:gd name="T2" fmla="*/ 96 w 192"/>
                  <a:gd name="T3" fmla="*/ 48 h 48"/>
                  <a:gd name="T4" fmla="*/ 192 w 192"/>
                  <a:gd name="T5" fmla="*/ 0 h 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48">
                    <a:moveTo>
                      <a:pt x="0" y="0"/>
                    </a:moveTo>
                    <a:cubicBezTo>
                      <a:pt x="32" y="24"/>
                      <a:pt x="64" y="48"/>
                      <a:pt x="96" y="48"/>
                    </a:cubicBezTo>
                    <a:cubicBezTo>
                      <a:pt x="128" y="48"/>
                      <a:pt x="160" y="24"/>
                      <a:pt x="192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" name="Oval 74"/>
              <p:cNvSpPr>
                <a:spLocks noChangeArrowheads="1"/>
              </p:cNvSpPr>
              <p:nvPr/>
            </p:nvSpPr>
            <p:spPr bwMode="auto">
              <a:xfrm>
                <a:off x="3032" y="4036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Oval 75"/>
              <p:cNvSpPr>
                <a:spLocks noChangeArrowheads="1"/>
              </p:cNvSpPr>
              <p:nvPr/>
            </p:nvSpPr>
            <p:spPr bwMode="auto">
              <a:xfrm>
                <a:off x="3168" y="4032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64" name="Pentagon 163"/>
            <p:cNvSpPr>
              <a:spLocks noChangeAspect="1"/>
            </p:cNvSpPr>
            <p:nvPr/>
          </p:nvSpPr>
          <p:spPr>
            <a:xfrm rot="5400000">
              <a:off x="3189668" y="2832774"/>
              <a:ext cx="332117" cy="228600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</a:rPr>
                <a:t>CP</a:t>
              </a:r>
            </a:p>
          </p:txBody>
        </p:sp>
        <p:grpSp>
          <p:nvGrpSpPr>
            <p:cNvPr id="165" name="Group 169"/>
            <p:cNvGrpSpPr>
              <a:grpSpLocks/>
            </p:cNvGrpSpPr>
            <p:nvPr/>
          </p:nvGrpSpPr>
          <p:grpSpPr bwMode="auto">
            <a:xfrm>
              <a:off x="2941927" y="3225207"/>
              <a:ext cx="200026" cy="120081"/>
              <a:chOff x="2941927" y="3225207"/>
              <a:chExt cx="200026" cy="120081"/>
            </a:xfrm>
          </p:grpSpPr>
          <p:grpSp>
            <p:nvGrpSpPr>
              <p:cNvPr id="166" name="Group 159"/>
              <p:cNvGrpSpPr>
                <a:grpSpLocks/>
              </p:cNvGrpSpPr>
              <p:nvPr/>
            </p:nvGrpSpPr>
            <p:grpSpPr bwMode="auto">
              <a:xfrm rot="-7602759">
                <a:off x="3008602" y="3211938"/>
                <a:ext cx="66675" cy="200026"/>
                <a:chOff x="1225" y="3174"/>
                <a:chExt cx="42" cy="126"/>
              </a:xfrm>
            </p:grpSpPr>
            <p:sp>
              <p:nvSpPr>
                <p:cNvPr id="168" name="Line 160"/>
                <p:cNvSpPr>
                  <a:spLocks noChangeAspect="1" noChangeShapeType="1"/>
                </p:cNvSpPr>
                <p:nvPr/>
              </p:nvSpPr>
              <p:spPr bwMode="auto">
                <a:xfrm>
                  <a:off x="1227" y="3264"/>
                  <a:ext cx="3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161"/>
                <p:cNvSpPr>
                  <a:spLocks noChangeAspect="1" noChangeShapeType="1"/>
                </p:cNvSpPr>
                <p:nvPr/>
              </p:nvSpPr>
              <p:spPr bwMode="auto">
                <a:xfrm>
                  <a:off x="1227" y="3235"/>
                  <a:ext cx="3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70" name="Group 162"/>
                <p:cNvGrpSpPr>
                  <a:grpSpLocks/>
                </p:cNvGrpSpPr>
                <p:nvPr/>
              </p:nvGrpSpPr>
              <p:grpSpPr bwMode="auto">
                <a:xfrm>
                  <a:off x="1225" y="3174"/>
                  <a:ext cx="42" cy="126"/>
                  <a:chOff x="1225" y="3174"/>
                  <a:chExt cx="42" cy="126"/>
                </a:xfrm>
              </p:grpSpPr>
              <p:sp>
                <p:nvSpPr>
                  <p:cNvPr id="171" name="Line 1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46" y="3177"/>
                    <a:ext cx="0" cy="12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0" tIns="0" rIns="0" bIns="0" anchor="ctr" anchorCtr="1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 164"/>
                  <p:cNvSpPr>
                    <a:spLocks/>
                  </p:cNvSpPr>
                  <p:nvPr/>
                </p:nvSpPr>
                <p:spPr bwMode="auto">
                  <a:xfrm>
                    <a:off x="1225" y="3174"/>
                    <a:ext cx="42" cy="36"/>
                  </a:xfrm>
                  <a:custGeom>
                    <a:avLst/>
                    <a:gdLst>
                      <a:gd name="T0" fmla="*/ 0 w 618"/>
                      <a:gd name="T1" fmla="*/ 0 h 534"/>
                      <a:gd name="T2" fmla="*/ 0 w 618"/>
                      <a:gd name="T3" fmla="*/ 0 h 534"/>
                      <a:gd name="T4" fmla="*/ 0 w 618"/>
                      <a:gd name="T5" fmla="*/ 0 h 53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618" h="534">
                        <a:moveTo>
                          <a:pt x="0" y="532"/>
                        </a:moveTo>
                        <a:lnTo>
                          <a:pt x="310" y="0"/>
                        </a:lnTo>
                        <a:lnTo>
                          <a:pt x="618" y="534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 anchorCtr="1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7" name="Line 160"/>
              <p:cNvSpPr>
                <a:spLocks noChangeAspect="1" noChangeShapeType="1"/>
              </p:cNvSpPr>
              <p:nvPr/>
            </p:nvSpPr>
            <p:spPr bwMode="auto">
              <a:xfrm rot="-7602759">
                <a:off x="3081840" y="3255370"/>
                <a:ext cx="603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7" name="Group 181"/>
          <p:cNvGrpSpPr>
            <a:grpSpLocks/>
          </p:cNvGrpSpPr>
          <p:nvPr userDrawn="1"/>
        </p:nvGrpSpPr>
        <p:grpSpPr bwMode="auto">
          <a:xfrm rot="-2466236">
            <a:off x="2836863" y="3643313"/>
            <a:ext cx="182562" cy="300037"/>
            <a:chOff x="2907957" y="4672559"/>
            <a:chExt cx="182880" cy="300173"/>
          </a:xfrm>
        </p:grpSpPr>
        <p:grpSp>
          <p:nvGrpSpPr>
            <p:cNvPr id="178" name="Group 375"/>
            <p:cNvGrpSpPr>
              <a:grpSpLocks/>
            </p:cNvGrpSpPr>
            <p:nvPr/>
          </p:nvGrpSpPr>
          <p:grpSpPr bwMode="auto">
            <a:xfrm>
              <a:off x="2965978" y="4672559"/>
              <a:ext cx="63500" cy="246063"/>
              <a:chOff x="1105" y="1142"/>
              <a:chExt cx="40" cy="155"/>
            </a:xfrm>
          </p:grpSpPr>
          <p:grpSp>
            <p:nvGrpSpPr>
              <p:cNvPr id="182" name="Group 376"/>
              <p:cNvGrpSpPr>
                <a:grpSpLocks/>
              </p:cNvGrpSpPr>
              <p:nvPr/>
            </p:nvGrpSpPr>
            <p:grpSpPr bwMode="auto">
              <a:xfrm>
                <a:off x="1107" y="1154"/>
                <a:ext cx="37" cy="143"/>
                <a:chOff x="1106" y="1154"/>
                <a:chExt cx="37" cy="143"/>
              </a:xfrm>
            </p:grpSpPr>
            <p:sp>
              <p:nvSpPr>
                <p:cNvPr id="186" name="Line 377"/>
                <p:cNvSpPr>
                  <a:spLocks noChangeAspect="1" noChangeShapeType="1"/>
                </p:cNvSpPr>
                <p:nvPr/>
              </p:nvSpPr>
              <p:spPr bwMode="auto">
                <a:xfrm>
                  <a:off x="1124" y="1154"/>
                  <a:ext cx="0" cy="12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37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106" y="1270"/>
                  <a:ext cx="1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Line 379"/>
                <p:cNvSpPr>
                  <a:spLocks noChangeAspect="1" noChangeShapeType="1"/>
                </p:cNvSpPr>
                <p:nvPr/>
              </p:nvSpPr>
              <p:spPr bwMode="auto">
                <a:xfrm>
                  <a:off x="1125" y="1270"/>
                  <a:ext cx="1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 anchorCtr="1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Line 380"/>
              <p:cNvSpPr>
                <a:spLocks noChangeAspect="1" noChangeShapeType="1"/>
              </p:cNvSpPr>
              <p:nvPr/>
            </p:nvSpPr>
            <p:spPr bwMode="auto">
              <a:xfrm>
                <a:off x="1107" y="1230"/>
                <a:ext cx="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" name="Line 381"/>
              <p:cNvSpPr>
                <a:spLocks noChangeAspect="1" noChangeShapeType="1"/>
              </p:cNvSpPr>
              <p:nvPr/>
            </p:nvSpPr>
            <p:spPr bwMode="auto">
              <a:xfrm>
                <a:off x="1107" y="1202"/>
                <a:ext cx="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 anchorCtr="1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5" name="Freeform 383"/>
              <p:cNvSpPr>
                <a:spLocks noChangeAspect="1"/>
              </p:cNvSpPr>
              <p:nvPr/>
            </p:nvSpPr>
            <p:spPr bwMode="auto">
              <a:xfrm>
                <a:off x="1105" y="1142"/>
                <a:ext cx="40" cy="152"/>
              </a:xfrm>
              <a:custGeom>
                <a:avLst/>
                <a:gdLst>
                  <a:gd name="T0" fmla="*/ 0 w 742"/>
                  <a:gd name="T1" fmla="*/ 0 h 2841"/>
                  <a:gd name="T2" fmla="*/ 0 w 742"/>
                  <a:gd name="T3" fmla="*/ 0 h 2841"/>
                  <a:gd name="T4" fmla="*/ 0 w 742"/>
                  <a:gd name="T5" fmla="*/ 0 h 2841"/>
                  <a:gd name="T6" fmla="*/ 0 w 742"/>
                  <a:gd name="T7" fmla="*/ 0 h 2841"/>
                  <a:gd name="T8" fmla="*/ 0 w 742"/>
                  <a:gd name="T9" fmla="*/ 0 h 2841"/>
                  <a:gd name="T10" fmla="*/ 0 w 742"/>
                  <a:gd name="T11" fmla="*/ 0 h 2841"/>
                  <a:gd name="T12" fmla="*/ 0 w 742"/>
                  <a:gd name="T13" fmla="*/ 0 h 2841"/>
                  <a:gd name="T14" fmla="*/ 0 w 742"/>
                  <a:gd name="T15" fmla="*/ 0 h 2841"/>
                  <a:gd name="T16" fmla="*/ 0 w 742"/>
                  <a:gd name="T17" fmla="*/ 0 h 2841"/>
                  <a:gd name="T18" fmla="*/ 0 w 742"/>
                  <a:gd name="T19" fmla="*/ 0 h 2841"/>
                  <a:gd name="T20" fmla="*/ 0 w 742"/>
                  <a:gd name="T21" fmla="*/ 0 h 2841"/>
                  <a:gd name="T22" fmla="*/ 0 w 742"/>
                  <a:gd name="T23" fmla="*/ 0 h 2841"/>
                  <a:gd name="T24" fmla="*/ 0 w 742"/>
                  <a:gd name="T25" fmla="*/ 0 h 2841"/>
                  <a:gd name="T26" fmla="*/ 0 w 742"/>
                  <a:gd name="T27" fmla="*/ 0 h 2841"/>
                  <a:gd name="T28" fmla="*/ 0 w 742"/>
                  <a:gd name="T29" fmla="*/ 0 h 2841"/>
                  <a:gd name="T30" fmla="*/ 0 w 742"/>
                  <a:gd name="T31" fmla="*/ 0 h 2841"/>
                  <a:gd name="T32" fmla="*/ 0 w 742"/>
                  <a:gd name="T33" fmla="*/ 0 h 2841"/>
                  <a:gd name="T34" fmla="*/ 0 w 742"/>
                  <a:gd name="T35" fmla="*/ 0 h 2841"/>
                  <a:gd name="T36" fmla="*/ 0 w 742"/>
                  <a:gd name="T37" fmla="*/ 0 h 2841"/>
                  <a:gd name="T38" fmla="*/ 0 w 742"/>
                  <a:gd name="T39" fmla="*/ 0 h 2841"/>
                  <a:gd name="T40" fmla="*/ 0 w 742"/>
                  <a:gd name="T41" fmla="*/ 0 h 2841"/>
                  <a:gd name="T42" fmla="*/ 0 w 742"/>
                  <a:gd name="T43" fmla="*/ 0 h 2841"/>
                  <a:gd name="T44" fmla="*/ 0 w 742"/>
                  <a:gd name="T45" fmla="*/ 0 h 2841"/>
                  <a:gd name="T46" fmla="*/ 0 w 742"/>
                  <a:gd name="T47" fmla="*/ 0 h 2841"/>
                  <a:gd name="T48" fmla="*/ 0 w 742"/>
                  <a:gd name="T49" fmla="*/ 0 h 2841"/>
                  <a:gd name="T50" fmla="*/ 0 w 742"/>
                  <a:gd name="T51" fmla="*/ 0 h 2841"/>
                  <a:gd name="T52" fmla="*/ 0 w 742"/>
                  <a:gd name="T53" fmla="*/ 0 h 2841"/>
                  <a:gd name="T54" fmla="*/ 0 w 742"/>
                  <a:gd name="T55" fmla="*/ 0 h 2841"/>
                  <a:gd name="T56" fmla="*/ 0 w 742"/>
                  <a:gd name="T57" fmla="*/ 0 h 2841"/>
                  <a:gd name="T58" fmla="*/ 0 w 742"/>
                  <a:gd name="T59" fmla="*/ 0 h 2841"/>
                  <a:gd name="T60" fmla="*/ 0 w 742"/>
                  <a:gd name="T61" fmla="*/ 0 h 2841"/>
                  <a:gd name="T62" fmla="*/ 0 w 742"/>
                  <a:gd name="T63" fmla="*/ 0 h 2841"/>
                  <a:gd name="T64" fmla="*/ 0 w 742"/>
                  <a:gd name="T65" fmla="*/ 0 h 2841"/>
                  <a:gd name="T66" fmla="*/ 0 w 742"/>
                  <a:gd name="T67" fmla="*/ 0 h 2841"/>
                  <a:gd name="T68" fmla="*/ 0 w 742"/>
                  <a:gd name="T69" fmla="*/ 0 h 2841"/>
                  <a:gd name="T70" fmla="*/ 0 w 742"/>
                  <a:gd name="T71" fmla="*/ 0 h 2841"/>
                  <a:gd name="T72" fmla="*/ 0 w 742"/>
                  <a:gd name="T73" fmla="*/ 0 h 284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42" h="2841">
                    <a:moveTo>
                      <a:pt x="0" y="2841"/>
                    </a:moveTo>
                    <a:lnTo>
                      <a:pt x="1" y="368"/>
                    </a:lnTo>
                    <a:lnTo>
                      <a:pt x="2" y="367"/>
                    </a:lnTo>
                    <a:lnTo>
                      <a:pt x="2" y="344"/>
                    </a:lnTo>
                    <a:lnTo>
                      <a:pt x="5" y="318"/>
                    </a:lnTo>
                    <a:lnTo>
                      <a:pt x="8" y="296"/>
                    </a:lnTo>
                    <a:lnTo>
                      <a:pt x="13" y="279"/>
                    </a:lnTo>
                    <a:lnTo>
                      <a:pt x="17" y="263"/>
                    </a:lnTo>
                    <a:lnTo>
                      <a:pt x="22" y="248"/>
                    </a:lnTo>
                    <a:lnTo>
                      <a:pt x="26" y="234"/>
                    </a:lnTo>
                    <a:lnTo>
                      <a:pt x="32" y="222"/>
                    </a:lnTo>
                    <a:lnTo>
                      <a:pt x="41" y="204"/>
                    </a:lnTo>
                    <a:lnTo>
                      <a:pt x="50" y="188"/>
                    </a:lnTo>
                    <a:lnTo>
                      <a:pt x="61" y="170"/>
                    </a:lnTo>
                    <a:lnTo>
                      <a:pt x="70" y="158"/>
                    </a:lnTo>
                    <a:lnTo>
                      <a:pt x="80" y="143"/>
                    </a:lnTo>
                    <a:lnTo>
                      <a:pt x="92" y="129"/>
                    </a:lnTo>
                    <a:lnTo>
                      <a:pt x="104" y="114"/>
                    </a:lnTo>
                    <a:lnTo>
                      <a:pt x="119" y="101"/>
                    </a:lnTo>
                    <a:lnTo>
                      <a:pt x="130" y="90"/>
                    </a:lnTo>
                    <a:lnTo>
                      <a:pt x="140" y="81"/>
                    </a:lnTo>
                    <a:lnTo>
                      <a:pt x="154" y="72"/>
                    </a:lnTo>
                    <a:lnTo>
                      <a:pt x="164" y="65"/>
                    </a:lnTo>
                    <a:lnTo>
                      <a:pt x="176" y="56"/>
                    </a:lnTo>
                    <a:lnTo>
                      <a:pt x="193" y="47"/>
                    </a:lnTo>
                    <a:lnTo>
                      <a:pt x="206" y="38"/>
                    </a:lnTo>
                    <a:lnTo>
                      <a:pt x="223" y="32"/>
                    </a:lnTo>
                    <a:lnTo>
                      <a:pt x="239" y="24"/>
                    </a:lnTo>
                    <a:lnTo>
                      <a:pt x="257" y="18"/>
                    </a:lnTo>
                    <a:lnTo>
                      <a:pt x="275" y="12"/>
                    </a:lnTo>
                    <a:lnTo>
                      <a:pt x="290" y="8"/>
                    </a:lnTo>
                    <a:lnTo>
                      <a:pt x="310" y="5"/>
                    </a:lnTo>
                    <a:lnTo>
                      <a:pt x="332" y="2"/>
                    </a:lnTo>
                    <a:lnTo>
                      <a:pt x="355" y="0"/>
                    </a:lnTo>
                    <a:lnTo>
                      <a:pt x="373" y="0"/>
                    </a:lnTo>
                    <a:lnTo>
                      <a:pt x="388" y="0"/>
                    </a:lnTo>
                    <a:lnTo>
                      <a:pt x="410" y="2"/>
                    </a:lnTo>
                    <a:lnTo>
                      <a:pt x="436" y="6"/>
                    </a:lnTo>
                    <a:lnTo>
                      <a:pt x="461" y="11"/>
                    </a:lnTo>
                    <a:lnTo>
                      <a:pt x="482" y="17"/>
                    </a:lnTo>
                    <a:lnTo>
                      <a:pt x="503" y="24"/>
                    </a:lnTo>
                    <a:lnTo>
                      <a:pt x="517" y="30"/>
                    </a:lnTo>
                    <a:lnTo>
                      <a:pt x="530" y="36"/>
                    </a:lnTo>
                    <a:lnTo>
                      <a:pt x="545" y="42"/>
                    </a:lnTo>
                    <a:lnTo>
                      <a:pt x="559" y="51"/>
                    </a:lnTo>
                    <a:lnTo>
                      <a:pt x="572" y="59"/>
                    </a:lnTo>
                    <a:lnTo>
                      <a:pt x="583" y="66"/>
                    </a:lnTo>
                    <a:lnTo>
                      <a:pt x="592" y="72"/>
                    </a:lnTo>
                    <a:lnTo>
                      <a:pt x="598" y="77"/>
                    </a:lnTo>
                    <a:lnTo>
                      <a:pt x="605" y="84"/>
                    </a:lnTo>
                    <a:lnTo>
                      <a:pt x="614" y="92"/>
                    </a:lnTo>
                    <a:lnTo>
                      <a:pt x="623" y="101"/>
                    </a:lnTo>
                    <a:lnTo>
                      <a:pt x="631" y="107"/>
                    </a:lnTo>
                    <a:lnTo>
                      <a:pt x="640" y="116"/>
                    </a:lnTo>
                    <a:lnTo>
                      <a:pt x="647" y="123"/>
                    </a:lnTo>
                    <a:lnTo>
                      <a:pt x="655" y="132"/>
                    </a:lnTo>
                    <a:lnTo>
                      <a:pt x="661" y="143"/>
                    </a:lnTo>
                    <a:lnTo>
                      <a:pt x="673" y="158"/>
                    </a:lnTo>
                    <a:lnTo>
                      <a:pt x="683" y="173"/>
                    </a:lnTo>
                    <a:lnTo>
                      <a:pt x="689" y="183"/>
                    </a:lnTo>
                    <a:lnTo>
                      <a:pt x="695" y="194"/>
                    </a:lnTo>
                    <a:lnTo>
                      <a:pt x="701" y="204"/>
                    </a:lnTo>
                    <a:lnTo>
                      <a:pt x="707" y="218"/>
                    </a:lnTo>
                    <a:lnTo>
                      <a:pt x="713" y="231"/>
                    </a:lnTo>
                    <a:lnTo>
                      <a:pt x="719" y="246"/>
                    </a:lnTo>
                    <a:lnTo>
                      <a:pt x="725" y="261"/>
                    </a:lnTo>
                    <a:lnTo>
                      <a:pt x="730" y="275"/>
                    </a:lnTo>
                    <a:lnTo>
                      <a:pt x="731" y="285"/>
                    </a:lnTo>
                    <a:lnTo>
                      <a:pt x="734" y="303"/>
                    </a:lnTo>
                    <a:lnTo>
                      <a:pt x="736" y="320"/>
                    </a:lnTo>
                    <a:lnTo>
                      <a:pt x="739" y="341"/>
                    </a:lnTo>
                    <a:lnTo>
                      <a:pt x="739" y="351"/>
                    </a:lnTo>
                    <a:lnTo>
                      <a:pt x="740" y="369"/>
                    </a:lnTo>
                    <a:lnTo>
                      <a:pt x="742" y="2841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9" name="Oval 74"/>
            <p:cNvSpPr>
              <a:spLocks noChangeArrowheads="1"/>
            </p:cNvSpPr>
            <p:nvPr/>
          </p:nvSpPr>
          <p:spPr bwMode="auto">
            <a:xfrm rot="10800000">
              <a:off x="3040990" y="4921291"/>
              <a:ext cx="46117" cy="4605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0" name="Oval 75"/>
            <p:cNvSpPr>
              <a:spLocks noChangeArrowheads="1"/>
            </p:cNvSpPr>
            <p:nvPr/>
          </p:nvSpPr>
          <p:spPr bwMode="auto">
            <a:xfrm rot="10800000">
              <a:off x="2905599" y="4919243"/>
              <a:ext cx="46118" cy="460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81" name="Straight Connector 180"/>
            <p:cNvCxnSpPr/>
            <p:nvPr/>
          </p:nvCxnSpPr>
          <p:spPr>
            <a:xfrm>
              <a:off x="2928186" y="4916775"/>
              <a:ext cx="13835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Isosceles Triangle 188"/>
          <p:cNvSpPr>
            <a:spLocks noChangeAspect="1"/>
          </p:cNvSpPr>
          <p:nvPr userDrawn="1"/>
        </p:nvSpPr>
        <p:spPr>
          <a:xfrm>
            <a:off x="5011738" y="2597150"/>
            <a:ext cx="530225" cy="457200"/>
          </a:xfrm>
          <a:prstGeom prst="triangle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</a:endParaRPr>
          </a:p>
        </p:txBody>
      </p:sp>
      <p:sp>
        <p:nvSpPr>
          <p:cNvPr id="1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6A771-8E74-4A15-87B3-0B609A815F68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1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6CA2A0D-E53C-44D4-AB04-2C73D568D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102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 rot="5400000">
            <a:off x="-1362868" y="1574006"/>
            <a:ext cx="6661150" cy="3719513"/>
            <a:chOff x="144" y="672"/>
            <a:chExt cx="5472" cy="3054"/>
          </a:xfrm>
        </p:grpSpPr>
        <p:pic>
          <p:nvPicPr>
            <p:cNvPr id="3" name="Picture 5" descr="af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b="20332"/>
            <a:stretch>
              <a:fillRect/>
            </a:stretch>
          </p:blipFill>
          <p:spPr bwMode="auto">
            <a:xfrm rot="-5400000">
              <a:off x="2009" y="120"/>
              <a:ext cx="3053" cy="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af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90" r="3923"/>
            <a:stretch>
              <a:fillRect/>
            </a:stretch>
          </p:blipFill>
          <p:spPr bwMode="auto">
            <a:xfrm rot="-5400000">
              <a:off x="731" y="85"/>
              <a:ext cx="3052" cy="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4"/>
          <p:cNvSpPr>
            <a:spLocks noChangeAspect="1"/>
          </p:cNvSpPr>
          <p:nvPr userDrawn="1"/>
        </p:nvSpPr>
        <p:spPr>
          <a:xfrm>
            <a:off x="1425575" y="6118225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654175" y="6048375"/>
            <a:ext cx="11493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Nangalam</a:t>
            </a: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1281113" y="368300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63550" y="3611563"/>
            <a:ext cx="81597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Wanat</a:t>
            </a: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2871788" y="65405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043238" y="768350"/>
            <a:ext cx="84296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Aranas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0488" y="103188"/>
            <a:ext cx="3729037" cy="6656387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" name="Group 16"/>
          <p:cNvGrpSpPr>
            <a:grpSpLocks/>
          </p:cNvGrpSpPr>
          <p:nvPr userDrawn="1"/>
        </p:nvGrpSpPr>
        <p:grpSpPr bwMode="auto">
          <a:xfrm>
            <a:off x="1843088" y="122238"/>
            <a:ext cx="1876425" cy="471487"/>
            <a:chOff x="2484575" y="620682"/>
            <a:chExt cx="1875770" cy="471220"/>
          </a:xfrm>
        </p:grpSpPr>
        <p:sp>
          <p:nvSpPr>
            <p:cNvPr id="13" name="Isosceles Triangle 12"/>
            <p:cNvSpPr>
              <a:spLocks noChangeAspect="1"/>
            </p:cNvSpPr>
            <p:nvPr/>
          </p:nvSpPr>
          <p:spPr>
            <a:xfrm>
              <a:off x="3517676" y="909443"/>
              <a:ext cx="211064" cy="182459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2484575" y="620682"/>
              <a:ext cx="1875770" cy="369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COP Ranch House</a:t>
              </a:r>
            </a:p>
          </p:txBody>
        </p:sp>
      </p:grpSp>
      <p:sp>
        <p:nvSpPr>
          <p:cNvPr id="15" name="AutoShape 10"/>
          <p:cNvSpPr>
            <a:spLocks noChangeArrowheads="1"/>
          </p:cNvSpPr>
          <p:nvPr userDrawn="1"/>
        </p:nvSpPr>
        <p:spPr bwMode="auto">
          <a:xfrm>
            <a:off x="136525" y="2593975"/>
            <a:ext cx="1025525" cy="587375"/>
          </a:xfrm>
          <a:prstGeom prst="wedgeRectCallout">
            <a:avLst>
              <a:gd name="adj1" fmla="val 62116"/>
              <a:gd name="adj2" fmla="val 12791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b="1">
                <a:solidFill>
                  <a:prstClr val="black"/>
                </a:solidFill>
                <a:latin typeface="Arial" panose="020B0604020202020204" pitchFamily="34" charset="0"/>
              </a:rPr>
              <a:t>District Center</a:t>
            </a:r>
          </a:p>
        </p:txBody>
      </p:sp>
      <p:grpSp>
        <p:nvGrpSpPr>
          <p:cNvPr id="16" name="Group 20"/>
          <p:cNvGrpSpPr>
            <a:grpSpLocks/>
          </p:cNvGrpSpPr>
          <p:nvPr userDrawn="1"/>
        </p:nvGrpSpPr>
        <p:grpSpPr bwMode="auto">
          <a:xfrm>
            <a:off x="60325" y="5551488"/>
            <a:ext cx="1398588" cy="511175"/>
            <a:chOff x="1792077" y="2252209"/>
            <a:chExt cx="1399679" cy="512288"/>
          </a:xfrm>
        </p:grpSpPr>
        <p:sp>
          <p:nvSpPr>
            <p:cNvPr id="17" name="Rectangle 548"/>
            <p:cNvSpPr>
              <a:spLocks noChangeArrowheads="1"/>
            </p:cNvSpPr>
            <p:nvPr userDrawn="1"/>
          </p:nvSpPr>
          <p:spPr bwMode="auto">
            <a:xfrm>
              <a:off x="2937558" y="2614947"/>
              <a:ext cx="225601" cy="149550"/>
            </a:xfrm>
            <a:prstGeom prst="rect">
              <a:avLst/>
            </a:prstGeom>
            <a:solidFill>
              <a:srgbClr val="8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auto">
            <a:xfrm>
              <a:off x="1792077" y="2252209"/>
              <a:ext cx="1399679" cy="36910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FOB Blessing</a:t>
              </a:r>
            </a:p>
          </p:txBody>
        </p:sp>
      </p:grpSp>
      <p:sp>
        <p:nvSpPr>
          <p:cNvPr id="19" name="Rectangle 451"/>
          <p:cNvSpPr>
            <a:spLocks noChangeArrowheads="1"/>
          </p:cNvSpPr>
          <p:nvPr userDrawn="1"/>
        </p:nvSpPr>
        <p:spPr bwMode="auto">
          <a:xfrm>
            <a:off x="1281113" y="5870575"/>
            <a:ext cx="61912" cy="317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0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 rot="5400000">
            <a:off x="-1362868" y="1574006"/>
            <a:ext cx="6661150" cy="3719513"/>
            <a:chOff x="144" y="672"/>
            <a:chExt cx="5472" cy="3054"/>
          </a:xfrm>
        </p:grpSpPr>
        <p:pic>
          <p:nvPicPr>
            <p:cNvPr id="3" name="Picture 5" descr="af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b="20332"/>
            <a:stretch>
              <a:fillRect/>
            </a:stretch>
          </p:blipFill>
          <p:spPr bwMode="auto">
            <a:xfrm rot="-5400000">
              <a:off x="2009" y="120"/>
              <a:ext cx="3053" cy="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af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90" r="3923"/>
            <a:stretch>
              <a:fillRect/>
            </a:stretch>
          </p:blipFill>
          <p:spPr bwMode="auto">
            <a:xfrm rot="-5400000">
              <a:off x="731" y="85"/>
              <a:ext cx="3052" cy="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4"/>
          <p:cNvSpPr>
            <a:spLocks noChangeAspect="1"/>
          </p:cNvSpPr>
          <p:nvPr userDrawn="1"/>
        </p:nvSpPr>
        <p:spPr>
          <a:xfrm>
            <a:off x="1425575" y="6118225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654175" y="6048375"/>
            <a:ext cx="11493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Nangalam</a:t>
            </a: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1281113" y="368300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63550" y="3611563"/>
            <a:ext cx="81597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Wanat</a:t>
            </a: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2871788" y="65405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043238" y="768350"/>
            <a:ext cx="84296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Aranas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0488" y="103188"/>
            <a:ext cx="3729037" cy="6656387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" name="Group 16"/>
          <p:cNvGrpSpPr>
            <a:grpSpLocks/>
          </p:cNvGrpSpPr>
          <p:nvPr userDrawn="1"/>
        </p:nvGrpSpPr>
        <p:grpSpPr bwMode="auto">
          <a:xfrm>
            <a:off x="1843088" y="122238"/>
            <a:ext cx="1876425" cy="471487"/>
            <a:chOff x="2484575" y="620682"/>
            <a:chExt cx="1875770" cy="471220"/>
          </a:xfrm>
        </p:grpSpPr>
        <p:sp>
          <p:nvSpPr>
            <p:cNvPr id="13" name="Isosceles Triangle 12"/>
            <p:cNvSpPr>
              <a:spLocks noChangeAspect="1"/>
            </p:cNvSpPr>
            <p:nvPr/>
          </p:nvSpPr>
          <p:spPr>
            <a:xfrm>
              <a:off x="3517676" y="909443"/>
              <a:ext cx="211064" cy="182459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2484575" y="620682"/>
              <a:ext cx="1875770" cy="369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COP Ranch House</a:t>
              </a:r>
            </a:p>
          </p:txBody>
        </p:sp>
      </p:grpSp>
      <p:sp>
        <p:nvSpPr>
          <p:cNvPr id="15" name="AutoShape 10"/>
          <p:cNvSpPr>
            <a:spLocks noChangeArrowheads="1"/>
          </p:cNvSpPr>
          <p:nvPr userDrawn="1"/>
        </p:nvSpPr>
        <p:spPr bwMode="auto">
          <a:xfrm>
            <a:off x="136525" y="2593975"/>
            <a:ext cx="1025525" cy="587375"/>
          </a:xfrm>
          <a:prstGeom prst="wedgeRectCallout">
            <a:avLst>
              <a:gd name="adj1" fmla="val 62116"/>
              <a:gd name="adj2" fmla="val 12791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b="1">
                <a:solidFill>
                  <a:prstClr val="black"/>
                </a:solidFill>
                <a:latin typeface="Arial" panose="020B0604020202020204" pitchFamily="34" charset="0"/>
              </a:rPr>
              <a:t>District Center</a:t>
            </a:r>
          </a:p>
        </p:txBody>
      </p:sp>
      <p:grpSp>
        <p:nvGrpSpPr>
          <p:cNvPr id="16" name="Group 20"/>
          <p:cNvGrpSpPr>
            <a:grpSpLocks/>
          </p:cNvGrpSpPr>
          <p:nvPr userDrawn="1"/>
        </p:nvGrpSpPr>
        <p:grpSpPr bwMode="auto">
          <a:xfrm>
            <a:off x="60325" y="5551488"/>
            <a:ext cx="1398588" cy="511175"/>
            <a:chOff x="1792077" y="2252209"/>
            <a:chExt cx="1399679" cy="512288"/>
          </a:xfrm>
        </p:grpSpPr>
        <p:sp>
          <p:nvSpPr>
            <p:cNvPr id="17" name="Rectangle 548"/>
            <p:cNvSpPr>
              <a:spLocks noChangeArrowheads="1"/>
            </p:cNvSpPr>
            <p:nvPr userDrawn="1"/>
          </p:nvSpPr>
          <p:spPr bwMode="auto">
            <a:xfrm>
              <a:off x="2937558" y="2614947"/>
              <a:ext cx="225601" cy="149550"/>
            </a:xfrm>
            <a:prstGeom prst="rect">
              <a:avLst/>
            </a:prstGeom>
            <a:solidFill>
              <a:srgbClr val="8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auto">
            <a:xfrm>
              <a:off x="1792077" y="2252209"/>
              <a:ext cx="1399679" cy="36910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FOB Blessing</a:t>
              </a:r>
            </a:p>
          </p:txBody>
        </p:sp>
      </p:grpSp>
      <p:sp>
        <p:nvSpPr>
          <p:cNvPr id="19" name="Rectangle 451"/>
          <p:cNvSpPr>
            <a:spLocks noChangeArrowheads="1"/>
          </p:cNvSpPr>
          <p:nvPr userDrawn="1"/>
        </p:nvSpPr>
        <p:spPr bwMode="auto">
          <a:xfrm>
            <a:off x="1281113" y="5870575"/>
            <a:ext cx="61912" cy="317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1741488" y="1774825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1000125" y="1695450"/>
            <a:ext cx="6572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Bella</a:t>
            </a:r>
          </a:p>
        </p:txBody>
      </p:sp>
    </p:spTree>
    <p:extLst>
      <p:ext uri="{BB962C8B-B14F-4D97-AF65-F5344CB8AC3E}">
        <p14:creationId xmlns:p14="http://schemas.microsoft.com/office/powerpoint/2010/main" val="290488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 rot="5400000">
            <a:off x="-1362868" y="1574006"/>
            <a:ext cx="6661150" cy="3719513"/>
            <a:chOff x="144" y="672"/>
            <a:chExt cx="5472" cy="3054"/>
          </a:xfrm>
        </p:grpSpPr>
        <p:pic>
          <p:nvPicPr>
            <p:cNvPr id="3" name="Picture 5" descr="af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b="20332"/>
            <a:stretch>
              <a:fillRect/>
            </a:stretch>
          </p:blipFill>
          <p:spPr bwMode="auto">
            <a:xfrm rot="-5400000">
              <a:off x="2009" y="120"/>
              <a:ext cx="3053" cy="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af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90" r="3923"/>
            <a:stretch>
              <a:fillRect/>
            </a:stretch>
          </p:blipFill>
          <p:spPr bwMode="auto">
            <a:xfrm rot="-5400000">
              <a:off x="731" y="85"/>
              <a:ext cx="3052" cy="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4"/>
          <p:cNvSpPr>
            <a:spLocks noChangeAspect="1"/>
          </p:cNvSpPr>
          <p:nvPr userDrawn="1"/>
        </p:nvSpPr>
        <p:spPr>
          <a:xfrm>
            <a:off x="1425575" y="6118225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654175" y="6048375"/>
            <a:ext cx="1149350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Nangalam</a:t>
            </a: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1281113" y="368300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63550" y="3611563"/>
            <a:ext cx="81597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Wanat</a:t>
            </a: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2871788" y="65405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043238" y="768350"/>
            <a:ext cx="84296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Aranas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0488" y="103188"/>
            <a:ext cx="3729037" cy="6656387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" name="Group 16"/>
          <p:cNvGrpSpPr>
            <a:grpSpLocks/>
          </p:cNvGrpSpPr>
          <p:nvPr userDrawn="1"/>
        </p:nvGrpSpPr>
        <p:grpSpPr bwMode="auto">
          <a:xfrm>
            <a:off x="1843088" y="122238"/>
            <a:ext cx="1876425" cy="471487"/>
            <a:chOff x="2484575" y="620682"/>
            <a:chExt cx="1875770" cy="471220"/>
          </a:xfrm>
        </p:grpSpPr>
        <p:sp>
          <p:nvSpPr>
            <p:cNvPr id="13" name="Isosceles Triangle 12"/>
            <p:cNvSpPr>
              <a:spLocks noChangeAspect="1"/>
            </p:cNvSpPr>
            <p:nvPr/>
          </p:nvSpPr>
          <p:spPr>
            <a:xfrm>
              <a:off x="3517676" y="909443"/>
              <a:ext cx="211064" cy="182459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2484575" y="620682"/>
              <a:ext cx="1875770" cy="36967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COP Ranch House</a:t>
              </a:r>
            </a:p>
          </p:txBody>
        </p:sp>
      </p:grpSp>
      <p:sp>
        <p:nvSpPr>
          <p:cNvPr id="15" name="AutoShape 10"/>
          <p:cNvSpPr>
            <a:spLocks noChangeArrowheads="1"/>
          </p:cNvSpPr>
          <p:nvPr userDrawn="1"/>
        </p:nvSpPr>
        <p:spPr bwMode="auto">
          <a:xfrm>
            <a:off x="136525" y="2593975"/>
            <a:ext cx="1025525" cy="587375"/>
          </a:xfrm>
          <a:prstGeom prst="wedgeRectCallout">
            <a:avLst>
              <a:gd name="adj1" fmla="val 62116"/>
              <a:gd name="adj2" fmla="val 12791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800" b="1">
                <a:solidFill>
                  <a:prstClr val="black"/>
                </a:solidFill>
                <a:latin typeface="Arial" panose="020B0604020202020204" pitchFamily="34" charset="0"/>
              </a:rPr>
              <a:t>District Center</a:t>
            </a:r>
          </a:p>
        </p:txBody>
      </p:sp>
      <p:grpSp>
        <p:nvGrpSpPr>
          <p:cNvPr id="16" name="Group 20"/>
          <p:cNvGrpSpPr>
            <a:grpSpLocks/>
          </p:cNvGrpSpPr>
          <p:nvPr userDrawn="1"/>
        </p:nvGrpSpPr>
        <p:grpSpPr bwMode="auto">
          <a:xfrm>
            <a:off x="60325" y="5551488"/>
            <a:ext cx="1398588" cy="511175"/>
            <a:chOff x="1792077" y="2252209"/>
            <a:chExt cx="1399679" cy="512288"/>
          </a:xfrm>
        </p:grpSpPr>
        <p:sp>
          <p:nvSpPr>
            <p:cNvPr id="17" name="Rectangle 548"/>
            <p:cNvSpPr>
              <a:spLocks noChangeArrowheads="1"/>
            </p:cNvSpPr>
            <p:nvPr userDrawn="1"/>
          </p:nvSpPr>
          <p:spPr bwMode="auto">
            <a:xfrm>
              <a:off x="2937558" y="2614947"/>
              <a:ext cx="225601" cy="149550"/>
            </a:xfrm>
            <a:prstGeom prst="rect">
              <a:avLst/>
            </a:prstGeom>
            <a:solidFill>
              <a:srgbClr val="8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auto">
            <a:xfrm>
              <a:off x="1792077" y="2252209"/>
              <a:ext cx="1399679" cy="36910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FOB Blessing</a:t>
              </a:r>
            </a:p>
          </p:txBody>
        </p:sp>
      </p:grpSp>
      <p:sp>
        <p:nvSpPr>
          <p:cNvPr id="19" name="Rectangle 451"/>
          <p:cNvSpPr>
            <a:spLocks noChangeArrowheads="1"/>
          </p:cNvSpPr>
          <p:nvPr userDrawn="1"/>
        </p:nvSpPr>
        <p:spPr bwMode="auto">
          <a:xfrm>
            <a:off x="1281113" y="5870575"/>
            <a:ext cx="61912" cy="317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1741488" y="1774825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1000125" y="1695450"/>
            <a:ext cx="6572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Bella</a:t>
            </a:r>
          </a:p>
        </p:txBody>
      </p:sp>
      <p:grpSp>
        <p:nvGrpSpPr>
          <p:cNvPr id="22" name="Group 26"/>
          <p:cNvGrpSpPr>
            <a:grpSpLocks/>
          </p:cNvGrpSpPr>
          <p:nvPr userDrawn="1"/>
        </p:nvGrpSpPr>
        <p:grpSpPr bwMode="auto">
          <a:xfrm>
            <a:off x="617538" y="1422400"/>
            <a:ext cx="1196975" cy="411163"/>
            <a:chOff x="664580" y="1469430"/>
            <a:chExt cx="1197606" cy="411741"/>
          </a:xfrm>
        </p:grpSpPr>
        <p:sp>
          <p:nvSpPr>
            <p:cNvPr id="23" name="Isosceles Triangle 22"/>
            <p:cNvSpPr>
              <a:spLocks noChangeAspect="1"/>
            </p:cNvSpPr>
            <p:nvPr/>
          </p:nvSpPr>
          <p:spPr>
            <a:xfrm>
              <a:off x="1649349" y="1698351"/>
              <a:ext cx="212837" cy="182820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664580" y="1469430"/>
              <a:ext cx="1108659" cy="3688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COP Bella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82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116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 rot="5400000">
            <a:off x="-1362868" y="1574006"/>
            <a:ext cx="6661150" cy="3719513"/>
            <a:chOff x="144" y="672"/>
            <a:chExt cx="5472" cy="3054"/>
          </a:xfrm>
        </p:grpSpPr>
        <p:pic>
          <p:nvPicPr>
            <p:cNvPr id="3" name="Picture 5" descr="af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b="20332"/>
            <a:stretch>
              <a:fillRect/>
            </a:stretch>
          </p:blipFill>
          <p:spPr bwMode="auto">
            <a:xfrm rot="-5400000">
              <a:off x="2009" y="120"/>
              <a:ext cx="3053" cy="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af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90" r="3923"/>
            <a:stretch>
              <a:fillRect/>
            </a:stretch>
          </p:blipFill>
          <p:spPr bwMode="auto">
            <a:xfrm rot="-5400000">
              <a:off x="731" y="85"/>
              <a:ext cx="3052" cy="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Oval 4"/>
          <p:cNvSpPr>
            <a:spLocks noChangeAspect="1"/>
          </p:cNvSpPr>
          <p:nvPr userDrawn="1"/>
        </p:nvSpPr>
        <p:spPr>
          <a:xfrm>
            <a:off x="1425575" y="6118225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654175" y="6048375"/>
            <a:ext cx="1163638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Nangalam</a:t>
            </a: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1281113" y="368300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63550" y="3611563"/>
            <a:ext cx="792163" cy="3397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Wanat</a:t>
            </a: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2871788" y="654050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043238" y="768350"/>
            <a:ext cx="877887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Aranas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0488" y="103188"/>
            <a:ext cx="3729037" cy="6656387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" name="Group 16"/>
          <p:cNvGrpSpPr>
            <a:grpSpLocks/>
          </p:cNvGrpSpPr>
          <p:nvPr userDrawn="1"/>
        </p:nvGrpSpPr>
        <p:grpSpPr bwMode="auto">
          <a:xfrm>
            <a:off x="1843088" y="122238"/>
            <a:ext cx="1990725" cy="471487"/>
            <a:chOff x="2484575" y="620682"/>
            <a:chExt cx="1990738" cy="471220"/>
          </a:xfrm>
        </p:grpSpPr>
        <p:sp>
          <p:nvSpPr>
            <p:cNvPr id="13" name="Isosceles Triangle 12"/>
            <p:cNvSpPr>
              <a:spLocks noChangeAspect="1"/>
            </p:cNvSpPr>
            <p:nvPr/>
          </p:nvSpPr>
          <p:spPr>
            <a:xfrm>
              <a:off x="3518044" y="909443"/>
              <a:ext cx="211139" cy="182459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2484575" y="620682"/>
              <a:ext cx="1990738" cy="33794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 Ranch House</a:t>
              </a:r>
            </a:p>
          </p:txBody>
        </p:sp>
      </p:grpSp>
      <p:grpSp>
        <p:nvGrpSpPr>
          <p:cNvPr id="15" name="Group 19"/>
          <p:cNvGrpSpPr>
            <a:grpSpLocks/>
          </p:cNvGrpSpPr>
          <p:nvPr userDrawn="1"/>
        </p:nvGrpSpPr>
        <p:grpSpPr bwMode="auto">
          <a:xfrm>
            <a:off x="60325" y="5551488"/>
            <a:ext cx="1528763" cy="511175"/>
            <a:chOff x="1792077" y="2252209"/>
            <a:chExt cx="1529586" cy="512288"/>
          </a:xfrm>
        </p:grpSpPr>
        <p:sp>
          <p:nvSpPr>
            <p:cNvPr id="16" name="Rectangle 548"/>
            <p:cNvSpPr>
              <a:spLocks noChangeArrowheads="1"/>
            </p:cNvSpPr>
            <p:nvPr userDrawn="1"/>
          </p:nvSpPr>
          <p:spPr bwMode="auto">
            <a:xfrm>
              <a:off x="2937281" y="2614947"/>
              <a:ext cx="225546" cy="149550"/>
            </a:xfrm>
            <a:prstGeom prst="rect">
              <a:avLst/>
            </a:prstGeom>
            <a:solidFill>
              <a:srgbClr val="8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auto">
            <a:xfrm>
              <a:off x="1792077" y="2252209"/>
              <a:ext cx="1529586" cy="33887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FOB Blessing</a:t>
              </a:r>
            </a:p>
          </p:txBody>
        </p:sp>
      </p:grpSp>
      <p:sp>
        <p:nvSpPr>
          <p:cNvPr id="18" name="Rectangle 451"/>
          <p:cNvSpPr>
            <a:spLocks noChangeArrowheads="1"/>
          </p:cNvSpPr>
          <p:nvPr userDrawn="1"/>
        </p:nvSpPr>
        <p:spPr bwMode="auto">
          <a:xfrm>
            <a:off x="1281113" y="5870575"/>
            <a:ext cx="61912" cy="317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1741488" y="1774825"/>
            <a:ext cx="228600" cy="228600"/>
          </a:xfrm>
          <a:prstGeom prst="ellips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1000125" y="1695450"/>
            <a:ext cx="676275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</a:t>
            </a:r>
          </a:p>
        </p:txBody>
      </p:sp>
      <p:grpSp>
        <p:nvGrpSpPr>
          <p:cNvPr id="21" name="Group 25"/>
          <p:cNvGrpSpPr>
            <a:grpSpLocks/>
          </p:cNvGrpSpPr>
          <p:nvPr userDrawn="1"/>
        </p:nvGrpSpPr>
        <p:grpSpPr bwMode="auto">
          <a:xfrm>
            <a:off x="617538" y="1422400"/>
            <a:ext cx="1196975" cy="411163"/>
            <a:chOff x="664580" y="1469430"/>
            <a:chExt cx="1197606" cy="411741"/>
          </a:xfrm>
        </p:grpSpPr>
        <p:sp>
          <p:nvSpPr>
            <p:cNvPr id="22" name="Isosceles Triangle 21"/>
            <p:cNvSpPr>
              <a:spLocks noChangeAspect="1"/>
            </p:cNvSpPr>
            <p:nvPr/>
          </p:nvSpPr>
          <p:spPr>
            <a:xfrm>
              <a:off x="1649349" y="1698351"/>
              <a:ext cx="212837" cy="182820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664580" y="1469430"/>
              <a:ext cx="1173780" cy="33861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 Bella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032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2659063" y="98425"/>
            <a:ext cx="3860800" cy="6661150"/>
            <a:chOff x="2684007" y="102487"/>
            <a:chExt cx="3861741" cy="666189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 rot="5400000">
              <a:off x="1261449" y="1574125"/>
              <a:ext cx="6661890" cy="3718614"/>
              <a:chOff x="144" y="672"/>
              <a:chExt cx="5472" cy="3054"/>
            </a:xfrm>
          </p:grpSpPr>
          <p:pic>
            <p:nvPicPr>
              <p:cNvPr id="23" name="Picture 5" descr="af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2" b="20332"/>
              <a:stretch>
                <a:fillRect/>
              </a:stretch>
            </p:blipFill>
            <p:spPr bwMode="auto">
              <a:xfrm rot="-5400000">
                <a:off x="2009" y="120"/>
                <a:ext cx="3053" cy="4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 descr="af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90" r="3923"/>
              <a:stretch>
                <a:fillRect/>
              </a:stretch>
            </p:blipFill>
            <p:spPr bwMode="auto">
              <a:xfrm rot="-5400000">
                <a:off x="731" y="85"/>
                <a:ext cx="3052" cy="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Oval 3"/>
            <p:cNvSpPr>
              <a:spLocks noChangeAspect="1"/>
            </p:cNvSpPr>
            <p:nvPr userDrawn="1"/>
          </p:nvSpPr>
          <p:spPr>
            <a:xfrm>
              <a:off x="4049590" y="6118193"/>
              <a:ext cx="228656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>
              <a:spLocks noChangeArrowheads="1"/>
            </p:cNvSpPr>
            <p:nvPr userDrawn="1"/>
          </p:nvSpPr>
          <p:spPr bwMode="auto">
            <a:xfrm>
              <a:off x="4278245" y="6048335"/>
              <a:ext cx="1163921" cy="3381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Nangalam</a:t>
              </a:r>
            </a:p>
          </p:txBody>
        </p:sp>
        <p:sp>
          <p:nvSpPr>
            <p:cNvPr id="6" name="Oval 5"/>
            <p:cNvSpPr>
              <a:spLocks noChangeAspect="1"/>
            </p:cNvSpPr>
            <p:nvPr userDrawn="1"/>
          </p:nvSpPr>
          <p:spPr>
            <a:xfrm>
              <a:off x="3905092" y="3682698"/>
              <a:ext cx="228656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 userDrawn="1"/>
          </p:nvSpPr>
          <p:spPr bwMode="auto">
            <a:xfrm>
              <a:off x="3087330" y="3611252"/>
              <a:ext cx="792355" cy="3397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Wanat</a:t>
              </a:r>
            </a:p>
          </p:txBody>
        </p:sp>
        <p:sp>
          <p:nvSpPr>
            <p:cNvPr id="8" name="Oval 7"/>
            <p:cNvSpPr>
              <a:spLocks noChangeAspect="1"/>
            </p:cNvSpPr>
            <p:nvPr userDrawn="1"/>
          </p:nvSpPr>
          <p:spPr>
            <a:xfrm>
              <a:off x="5496154" y="653411"/>
              <a:ext cx="228656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 userDrawn="1"/>
          </p:nvSpPr>
          <p:spPr bwMode="auto">
            <a:xfrm>
              <a:off x="5667646" y="767724"/>
              <a:ext cx="878102" cy="3397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Aranas</a:t>
              </a: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714176" y="102487"/>
              <a:ext cx="3729947" cy="6657127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11" name="Group 15"/>
            <p:cNvGrpSpPr>
              <a:grpSpLocks/>
            </p:cNvGrpSpPr>
            <p:nvPr userDrawn="1"/>
          </p:nvGrpSpPr>
          <p:grpSpPr bwMode="auto">
            <a:xfrm>
              <a:off x="4467753" y="121913"/>
              <a:ext cx="1990738" cy="471220"/>
              <a:chOff x="2484575" y="620682"/>
              <a:chExt cx="1990738" cy="471220"/>
            </a:xfrm>
          </p:grpSpPr>
          <p:sp>
            <p:nvSpPr>
              <p:cNvPr id="21" name="Isosceles Triangle 20"/>
              <p:cNvSpPr>
                <a:spLocks noChangeAspect="1"/>
              </p:cNvSpPr>
              <p:nvPr/>
            </p:nvSpPr>
            <p:spPr>
              <a:xfrm>
                <a:off x="3517741" y="909265"/>
                <a:ext cx="211188" cy="182583"/>
              </a:xfrm>
              <a:prstGeom prst="triangle">
                <a:avLst/>
              </a:prstGeom>
              <a:solidFill>
                <a:srgbClr val="8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TextBox 21"/>
              <p:cNvSpPr txBox="1">
                <a:spLocks noChangeArrowheads="1"/>
              </p:cNvSpPr>
              <p:nvPr/>
            </p:nvSpPr>
            <p:spPr bwMode="auto">
              <a:xfrm>
                <a:off x="2484026" y="620308"/>
                <a:ext cx="1991210" cy="338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COP Ranch House</a:t>
                </a:r>
              </a:p>
            </p:txBody>
          </p:sp>
        </p:grpSp>
        <p:grpSp>
          <p:nvGrpSpPr>
            <p:cNvPr id="12" name="Group 16"/>
            <p:cNvGrpSpPr>
              <a:grpSpLocks/>
            </p:cNvGrpSpPr>
            <p:nvPr userDrawn="1"/>
          </p:nvGrpSpPr>
          <p:grpSpPr bwMode="auto">
            <a:xfrm>
              <a:off x="2684007" y="5550928"/>
              <a:ext cx="1529586" cy="512288"/>
              <a:chOff x="1792077" y="2252209"/>
              <a:chExt cx="1529586" cy="512288"/>
            </a:xfrm>
          </p:grpSpPr>
          <p:sp>
            <p:nvSpPr>
              <p:cNvPr id="19" name="Rectangle 548"/>
              <p:cNvSpPr>
                <a:spLocks noChangeArrowheads="1"/>
              </p:cNvSpPr>
              <p:nvPr userDrawn="1"/>
            </p:nvSpPr>
            <p:spPr bwMode="auto">
              <a:xfrm>
                <a:off x="2936943" y="2614663"/>
                <a:ext cx="225480" cy="149242"/>
              </a:xfrm>
              <a:prstGeom prst="rect">
                <a:avLst/>
              </a:prstGeom>
              <a:solidFill>
                <a:srgbClr val="80FF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TextBox 19"/>
              <p:cNvSpPr txBox="1">
                <a:spLocks noChangeArrowheads="1"/>
              </p:cNvSpPr>
              <p:nvPr userDrawn="1"/>
            </p:nvSpPr>
            <p:spPr bwMode="auto">
              <a:xfrm>
                <a:off x="1792077" y="2252673"/>
                <a:ext cx="1529135" cy="33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FOB Blessing</a:t>
                </a:r>
              </a:p>
            </p:txBody>
          </p:sp>
        </p:grpSp>
        <p:sp>
          <p:nvSpPr>
            <p:cNvPr id="13" name="Rectangle 451"/>
            <p:cNvSpPr>
              <a:spLocks noChangeArrowheads="1"/>
            </p:cNvSpPr>
            <p:nvPr userDrawn="1"/>
          </p:nvSpPr>
          <p:spPr bwMode="auto">
            <a:xfrm>
              <a:off x="3905092" y="5870516"/>
              <a:ext cx="61928" cy="317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4365579" y="1774311"/>
              <a:ext cx="228656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>
              <a:spLocks noChangeArrowheads="1"/>
            </p:cNvSpPr>
            <p:nvPr userDrawn="1"/>
          </p:nvSpPr>
          <p:spPr bwMode="auto">
            <a:xfrm>
              <a:off x="3625623" y="1694927"/>
              <a:ext cx="674852" cy="3381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Bella</a:t>
              </a:r>
            </a:p>
          </p:txBody>
        </p:sp>
        <p:grpSp>
          <p:nvGrpSpPr>
            <p:cNvPr id="16" name="Group 20"/>
            <p:cNvGrpSpPr>
              <a:grpSpLocks/>
            </p:cNvGrpSpPr>
            <p:nvPr userDrawn="1"/>
          </p:nvGrpSpPr>
          <p:grpSpPr bwMode="auto">
            <a:xfrm>
              <a:off x="3241527" y="1421930"/>
              <a:ext cx="1197606" cy="411741"/>
              <a:chOff x="664580" y="1469430"/>
              <a:chExt cx="1197606" cy="411741"/>
            </a:xfrm>
          </p:grpSpPr>
          <p:sp>
            <p:nvSpPr>
              <p:cNvPr id="17" name="Isosceles Triangle 16"/>
              <p:cNvSpPr>
                <a:spLocks noChangeAspect="1"/>
              </p:cNvSpPr>
              <p:nvPr/>
            </p:nvSpPr>
            <p:spPr>
              <a:xfrm>
                <a:off x="1648898" y="1697973"/>
                <a:ext cx="212777" cy="182582"/>
              </a:xfrm>
              <a:prstGeom prst="triangle">
                <a:avLst/>
              </a:prstGeom>
              <a:solidFill>
                <a:srgbClr val="8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TextBox 17"/>
              <p:cNvSpPr txBox="1">
                <a:spLocks noChangeArrowheads="1"/>
              </p:cNvSpPr>
              <p:nvPr/>
            </p:nvSpPr>
            <p:spPr bwMode="auto">
              <a:xfrm>
                <a:off x="664408" y="1469347"/>
                <a:ext cx="1173449" cy="338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COP Bella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038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2659063" y="98425"/>
            <a:ext cx="3825875" cy="6661150"/>
            <a:chOff x="2684007" y="102487"/>
            <a:chExt cx="3826218" cy="666189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 rot="5400000">
              <a:off x="1261449" y="1574125"/>
              <a:ext cx="6661890" cy="3718614"/>
              <a:chOff x="144" y="672"/>
              <a:chExt cx="5472" cy="3054"/>
            </a:xfrm>
          </p:grpSpPr>
          <p:pic>
            <p:nvPicPr>
              <p:cNvPr id="17" name="Picture 5" descr="af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2" b="20332"/>
              <a:stretch>
                <a:fillRect/>
              </a:stretch>
            </p:blipFill>
            <p:spPr bwMode="auto">
              <a:xfrm rot="-5400000">
                <a:off x="2009" y="120"/>
                <a:ext cx="3053" cy="4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6" descr="af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90" r="3923"/>
              <a:stretch>
                <a:fillRect/>
              </a:stretch>
            </p:blipFill>
            <p:spPr bwMode="auto">
              <a:xfrm rot="-5400000">
                <a:off x="731" y="85"/>
                <a:ext cx="3052" cy="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Oval 3"/>
            <p:cNvSpPr>
              <a:spLocks noChangeAspect="1"/>
            </p:cNvSpPr>
            <p:nvPr userDrawn="1"/>
          </p:nvSpPr>
          <p:spPr>
            <a:xfrm>
              <a:off x="4049379" y="6118193"/>
              <a:ext cx="228620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>
              <a:spLocks noChangeArrowheads="1"/>
            </p:cNvSpPr>
            <p:nvPr userDrawn="1"/>
          </p:nvSpPr>
          <p:spPr bwMode="auto">
            <a:xfrm>
              <a:off x="4278000" y="6048335"/>
              <a:ext cx="1151040" cy="3699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Nangalam</a:t>
              </a:r>
            </a:p>
          </p:txBody>
        </p:sp>
        <p:sp>
          <p:nvSpPr>
            <p:cNvPr id="6" name="Oval 5"/>
            <p:cNvSpPr>
              <a:spLocks noChangeAspect="1"/>
            </p:cNvSpPr>
            <p:nvPr userDrawn="1"/>
          </p:nvSpPr>
          <p:spPr>
            <a:xfrm>
              <a:off x="3904903" y="3682698"/>
              <a:ext cx="228620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 userDrawn="1"/>
          </p:nvSpPr>
          <p:spPr bwMode="auto">
            <a:xfrm>
              <a:off x="3087268" y="3611252"/>
              <a:ext cx="816048" cy="36992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Wanat</a:t>
              </a:r>
            </a:p>
          </p:txBody>
        </p:sp>
        <p:sp>
          <p:nvSpPr>
            <p:cNvPr id="8" name="Oval 7"/>
            <p:cNvSpPr>
              <a:spLocks noChangeAspect="1"/>
            </p:cNvSpPr>
            <p:nvPr userDrawn="1"/>
          </p:nvSpPr>
          <p:spPr>
            <a:xfrm>
              <a:off x="5495721" y="653411"/>
              <a:ext cx="228620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 userDrawn="1"/>
          </p:nvSpPr>
          <p:spPr bwMode="auto">
            <a:xfrm>
              <a:off x="5667186" y="767724"/>
              <a:ext cx="843039" cy="3699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Aranas</a:t>
              </a: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714172" y="102487"/>
              <a:ext cx="3729372" cy="6657127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11" name="Group 15"/>
            <p:cNvGrpSpPr>
              <a:grpSpLocks/>
            </p:cNvGrpSpPr>
            <p:nvPr userDrawn="1"/>
          </p:nvGrpSpPr>
          <p:grpSpPr bwMode="auto">
            <a:xfrm>
              <a:off x="2684007" y="5550928"/>
              <a:ext cx="1399679" cy="512288"/>
              <a:chOff x="1792077" y="2252209"/>
              <a:chExt cx="1399679" cy="512288"/>
            </a:xfrm>
          </p:grpSpPr>
          <p:sp>
            <p:nvSpPr>
              <p:cNvPr id="15" name="Rectangle 548"/>
              <p:cNvSpPr>
                <a:spLocks noChangeArrowheads="1"/>
              </p:cNvSpPr>
              <p:nvPr userDrawn="1"/>
            </p:nvSpPr>
            <p:spPr bwMode="auto">
              <a:xfrm>
                <a:off x="2938354" y="2614663"/>
                <a:ext cx="225445" cy="149242"/>
              </a:xfrm>
              <a:prstGeom prst="rect">
                <a:avLst/>
              </a:prstGeom>
              <a:solidFill>
                <a:srgbClr val="80FF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TextBox 15"/>
              <p:cNvSpPr txBox="1">
                <a:spLocks noChangeArrowheads="1"/>
              </p:cNvSpPr>
              <p:nvPr userDrawn="1"/>
            </p:nvSpPr>
            <p:spPr bwMode="auto">
              <a:xfrm>
                <a:off x="1792077" y="2252673"/>
                <a:ext cx="1400300" cy="3683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FOB Blessing</a:t>
                </a:r>
              </a:p>
            </p:txBody>
          </p:sp>
        </p:grpSp>
        <p:sp>
          <p:nvSpPr>
            <p:cNvPr id="12" name="Rectangle 451"/>
            <p:cNvSpPr>
              <a:spLocks noChangeArrowheads="1"/>
            </p:cNvSpPr>
            <p:nvPr userDrawn="1"/>
          </p:nvSpPr>
          <p:spPr bwMode="auto">
            <a:xfrm>
              <a:off x="3904903" y="5870516"/>
              <a:ext cx="61919" cy="317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 userDrawn="1"/>
          </p:nvSpPr>
          <p:spPr>
            <a:xfrm>
              <a:off x="4365320" y="1774311"/>
              <a:ext cx="228620" cy="228625"/>
            </a:xfrm>
            <a:prstGeom prst="ellipse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 userDrawn="1"/>
          </p:nvSpPr>
          <p:spPr bwMode="auto">
            <a:xfrm>
              <a:off x="3625478" y="1694927"/>
              <a:ext cx="655697" cy="3699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000000"/>
                  </a:solidFill>
                  <a:latin typeface="Calibri" panose="020F0502020204030204" pitchFamily="34" charset="0"/>
                </a:rPr>
                <a:t>Bella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603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 userDrawn="1"/>
        </p:nvGrpSpPr>
        <p:grpSpPr bwMode="auto">
          <a:xfrm rot="5400000">
            <a:off x="-1131888" y="1498601"/>
            <a:ext cx="6664325" cy="3956050"/>
            <a:chOff x="142" y="569"/>
            <a:chExt cx="5474" cy="3249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39" y="652"/>
              <a:ext cx="5477" cy="3074"/>
              <a:chOff x="139" y="652"/>
              <a:chExt cx="5477" cy="3074"/>
            </a:xfrm>
          </p:grpSpPr>
          <p:pic>
            <p:nvPicPr>
              <p:cNvPr id="5" name="Picture 5" descr="af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2" b="20332"/>
              <a:stretch>
                <a:fillRect/>
              </a:stretch>
            </p:blipFill>
            <p:spPr bwMode="auto">
              <a:xfrm rot="-5400000">
                <a:off x="2009" y="120"/>
                <a:ext cx="3053" cy="4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6" descr="af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90" r="3923"/>
              <a:stretch>
                <a:fillRect/>
              </a:stretch>
            </p:blipFill>
            <p:spPr bwMode="auto">
              <a:xfrm rot="-5400000">
                <a:off x="731" y="85"/>
                <a:ext cx="3052" cy="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4375" y="1901"/>
                <a:ext cx="1239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FOB Blessing</a:t>
                </a:r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2805" y="2862"/>
                <a:ext cx="592" cy="2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 dirty="0" err="1">
                    <a:solidFill>
                      <a:srgbClr val="1F497D"/>
                    </a:solidFill>
                    <a:effectLst>
                      <a:outerShdw blurRad="38100" dist="38100" dir="2700000" algn="tl">
                        <a:prstClr val="white"/>
                      </a:outerShdw>
                    </a:effectLst>
                    <a:latin typeface="Arial" charset="0"/>
                    <a:cs typeface="Arial" charset="0"/>
                  </a:rPr>
                  <a:t>Wanat</a:t>
                </a:r>
                <a:endParaRPr lang="en-US" sz="1800" b="1" dirty="0">
                  <a:solidFill>
                    <a:srgbClr val="1F497D"/>
                  </a:solidFill>
                  <a:effectLst>
                    <a:outerShdw blurRad="38100" dist="38100" dir="2700000" algn="tl">
                      <a:prstClr val="white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1081" y="2856"/>
                <a:ext cx="952" cy="2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COP Bella</a:t>
                </a:r>
              </a:p>
            </p:txBody>
          </p:sp>
          <p:sp>
            <p:nvSpPr>
              <p:cNvPr id="10" name="Oval 11"/>
              <p:cNvSpPr>
                <a:spLocks noChangeAspect="1" noChangeArrowheads="1"/>
              </p:cNvSpPr>
              <p:nvPr/>
            </p:nvSpPr>
            <p:spPr bwMode="auto">
              <a:xfrm>
                <a:off x="3090" y="2502"/>
                <a:ext cx="159" cy="16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Oval 12"/>
              <p:cNvSpPr>
                <a:spLocks noChangeAspect="1" noChangeArrowheads="1"/>
              </p:cNvSpPr>
              <p:nvPr/>
            </p:nvSpPr>
            <p:spPr bwMode="auto">
              <a:xfrm>
                <a:off x="608" y="1389"/>
                <a:ext cx="159" cy="16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Oval 13"/>
              <p:cNvSpPr>
                <a:spLocks noChangeAspect="1" noChangeArrowheads="1"/>
              </p:cNvSpPr>
              <p:nvPr/>
            </p:nvSpPr>
            <p:spPr bwMode="auto">
              <a:xfrm>
                <a:off x="4884" y="2605"/>
                <a:ext cx="159" cy="16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Oval 14"/>
              <p:cNvSpPr>
                <a:spLocks noChangeAspect="1" noChangeArrowheads="1"/>
              </p:cNvSpPr>
              <p:nvPr/>
            </p:nvSpPr>
            <p:spPr bwMode="auto">
              <a:xfrm>
                <a:off x="1528" y="2251"/>
                <a:ext cx="160" cy="159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 rot="-5400000">
                <a:off x="-537" y="1369"/>
                <a:ext cx="1634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COP Ranch </a:t>
                </a:r>
              </a:p>
              <a:p>
                <a:pPr algn="ctr" eaLnBrk="1" hangingPunct="1"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House</a:t>
                </a:r>
              </a:p>
            </p:txBody>
          </p:sp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 rot="-5400000">
                <a:off x="409" y="1503"/>
                <a:ext cx="682" cy="2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 dirty="0">
                    <a:solidFill>
                      <a:srgbClr val="1F497D"/>
                    </a:solidFill>
                    <a:effectLst>
                      <a:outerShdw blurRad="38100" dist="38100" dir="2700000" algn="tl">
                        <a:prstClr val="white">
                          <a:alpha val="80000"/>
                        </a:prstClr>
                      </a:outerShdw>
                    </a:effectLst>
                    <a:latin typeface="Arial" charset="0"/>
                    <a:cs typeface="Arial" charset="0"/>
                  </a:rPr>
                  <a:t>Aranas</a:t>
                </a:r>
              </a:p>
            </p:txBody>
          </p:sp>
          <p:sp>
            <p:nvSpPr>
              <p:cNvPr id="16" name="Text Box 19"/>
              <p:cNvSpPr txBox="1">
                <a:spLocks noChangeArrowheads="1"/>
              </p:cNvSpPr>
              <p:nvPr/>
            </p:nvSpPr>
            <p:spPr bwMode="auto">
              <a:xfrm rot="-3779755">
                <a:off x="-72" y="2722"/>
                <a:ext cx="1287" cy="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400" i="1">
                    <a:solidFill>
                      <a:prstClr val="black"/>
                    </a:solidFill>
                  </a:rPr>
                  <a:t>Jamachgal Creek</a:t>
                </a:r>
              </a:p>
            </p:txBody>
          </p:sp>
          <p:sp>
            <p:nvSpPr>
              <p:cNvPr id="17" name="Text Box 22"/>
              <p:cNvSpPr txBox="1">
                <a:spLocks noChangeArrowheads="1"/>
              </p:cNvSpPr>
              <p:nvPr/>
            </p:nvSpPr>
            <p:spPr bwMode="auto">
              <a:xfrm rot="-10591075">
                <a:off x="3697" y="2505"/>
                <a:ext cx="971" cy="2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i="1">
                    <a:solidFill>
                      <a:prstClr val="black"/>
                    </a:solidFill>
                  </a:rPr>
                  <a:t>Waygal River</a:t>
                </a:r>
              </a:p>
            </p:txBody>
          </p:sp>
        </p:grpSp>
        <p:sp>
          <p:nvSpPr>
            <p:cNvPr id="4" name="Text Box 18"/>
            <p:cNvSpPr txBox="1">
              <a:spLocks noChangeArrowheads="1"/>
            </p:cNvSpPr>
            <p:nvPr/>
          </p:nvSpPr>
          <p:spPr bwMode="auto">
            <a:xfrm rot="-7807244">
              <a:off x="4771" y="3323"/>
              <a:ext cx="769" cy="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i="1">
                  <a:solidFill>
                    <a:prstClr val="black"/>
                  </a:solidFill>
                </a:rPr>
                <a:t>Pech River</a:t>
              </a:r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315913" y="138113"/>
            <a:ext cx="3729037" cy="6656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Oval 11"/>
          <p:cNvSpPr>
            <a:spLocks noChangeAspect="1" noChangeArrowheads="1"/>
          </p:cNvSpPr>
          <p:nvPr userDrawn="1"/>
        </p:nvSpPr>
        <p:spPr bwMode="auto">
          <a:xfrm rot="5400000">
            <a:off x="1617662" y="3733801"/>
            <a:ext cx="195263" cy="195262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0" name="Oval 12"/>
          <p:cNvSpPr>
            <a:spLocks noChangeAspect="1" noChangeArrowheads="1"/>
          </p:cNvSpPr>
          <p:nvPr userDrawn="1"/>
        </p:nvSpPr>
        <p:spPr bwMode="auto">
          <a:xfrm rot="5400000">
            <a:off x="3148012" y="711201"/>
            <a:ext cx="195263" cy="195262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" name="Oval 13"/>
          <p:cNvSpPr>
            <a:spLocks noChangeAspect="1" noChangeArrowheads="1"/>
          </p:cNvSpPr>
          <p:nvPr userDrawn="1"/>
        </p:nvSpPr>
        <p:spPr bwMode="auto">
          <a:xfrm rot="5400000">
            <a:off x="1500187" y="5854701"/>
            <a:ext cx="195263" cy="195262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2" name="Oval 14"/>
          <p:cNvSpPr>
            <a:spLocks noChangeAspect="1" noChangeArrowheads="1"/>
          </p:cNvSpPr>
          <p:nvPr userDrawn="1"/>
        </p:nvSpPr>
        <p:spPr bwMode="auto">
          <a:xfrm rot="5400000">
            <a:off x="1886744" y="1832769"/>
            <a:ext cx="195262" cy="19685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 userDrawn="1"/>
        </p:nvSpPr>
        <p:spPr bwMode="auto">
          <a:xfrm>
            <a:off x="1997075" y="6202363"/>
            <a:ext cx="1279525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1F497D"/>
                </a:solidFill>
                <a:effectLst>
                  <a:outerShdw dist="38100" dir="2700000" algn="tl">
                    <a:prstClr val="white"/>
                  </a:outerShdw>
                </a:effectLst>
                <a:latin typeface="Arial" charset="0"/>
                <a:cs typeface="Arial" charset="0"/>
              </a:rPr>
              <a:t>Nangalam</a:t>
            </a:r>
          </a:p>
        </p:txBody>
      </p:sp>
      <p:sp>
        <p:nvSpPr>
          <p:cNvPr id="24" name="Oval 11"/>
          <p:cNvSpPr>
            <a:spLocks noChangeAspect="1" noChangeArrowheads="1"/>
          </p:cNvSpPr>
          <p:nvPr userDrawn="1"/>
        </p:nvSpPr>
        <p:spPr bwMode="auto">
          <a:xfrm rot="5400000">
            <a:off x="1697038" y="6208713"/>
            <a:ext cx="195262" cy="195262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f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b="20332"/>
          <a:stretch>
            <a:fillRect/>
          </a:stretch>
        </p:blipFill>
        <p:spPr bwMode="auto">
          <a:xfrm>
            <a:off x="333375" y="1744663"/>
            <a:ext cx="371792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a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0" r="3923"/>
          <a:stretch>
            <a:fillRect/>
          </a:stretch>
        </p:blipFill>
        <p:spPr bwMode="auto">
          <a:xfrm>
            <a:off x="336550" y="147638"/>
            <a:ext cx="37163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793875" y="5913438"/>
            <a:ext cx="1512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FOB Blessing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87413" y="3609975"/>
            <a:ext cx="72072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 err="1">
                <a:solidFill>
                  <a:srgbClr val="1F497D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Arial" charset="0"/>
                <a:cs typeface="Arial" charset="0"/>
              </a:rPr>
              <a:t>Wanat</a:t>
            </a:r>
            <a:endParaRPr lang="en-US" sz="1800" b="1" dirty="0">
              <a:solidFill>
                <a:srgbClr val="1F497D"/>
              </a:solidFill>
              <a:effectLst>
                <a:outerShdw blurRad="38100" dist="38100" dir="2700000" algn="tl">
                  <a:prstClr val="white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76275" y="1730375"/>
            <a:ext cx="11604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COP Bella</a:t>
            </a:r>
          </a:p>
        </p:txBody>
      </p:sp>
      <p:sp>
        <p:nvSpPr>
          <p:cNvPr id="7" name="Oval 6"/>
          <p:cNvSpPr>
            <a:spLocks noChangeAspect="1" noChangeArrowheads="1"/>
          </p:cNvSpPr>
          <p:nvPr/>
        </p:nvSpPr>
        <p:spPr bwMode="auto">
          <a:xfrm rot="5400000">
            <a:off x="1666875" y="3732213"/>
            <a:ext cx="195263" cy="198437"/>
          </a:xfrm>
          <a:prstGeom prst="ellipse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8" name="Oval 13"/>
          <p:cNvSpPr>
            <a:spLocks noChangeAspect="1" noChangeArrowheads="1"/>
          </p:cNvSpPr>
          <p:nvPr/>
        </p:nvSpPr>
        <p:spPr bwMode="auto">
          <a:xfrm rot="5400000">
            <a:off x="1520031" y="5915819"/>
            <a:ext cx="193675" cy="198438"/>
          </a:xfrm>
          <a:prstGeom prst="ellipse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9" name="Oval 14"/>
          <p:cNvSpPr>
            <a:spLocks noChangeAspect="1" noChangeArrowheads="1"/>
          </p:cNvSpPr>
          <p:nvPr/>
        </p:nvSpPr>
        <p:spPr bwMode="auto">
          <a:xfrm rot="5400000">
            <a:off x="1933576" y="1833562"/>
            <a:ext cx="195262" cy="195263"/>
          </a:xfrm>
          <a:prstGeom prst="ellipse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743200" y="928688"/>
            <a:ext cx="830263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1F497D"/>
                </a:solidFill>
                <a:effectLst>
                  <a:outerShdw blurRad="38100" dist="38100" dir="2700000" algn="tl">
                    <a:prstClr val="white">
                      <a:alpha val="80000"/>
                    </a:prstClr>
                  </a:outerShdw>
                </a:effectLst>
                <a:latin typeface="Arial" charset="0"/>
                <a:cs typeface="Arial" charset="0"/>
              </a:rPr>
              <a:t>Aranas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1620245">
            <a:off x="812800" y="533400"/>
            <a:ext cx="1579563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i="1">
                <a:solidFill>
                  <a:prstClr val="black"/>
                </a:solidFill>
              </a:rPr>
              <a:t>Jamachgal Creek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 rot="16408925">
            <a:off x="1067594" y="4922044"/>
            <a:ext cx="1182687" cy="2825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i="1">
                <a:solidFill>
                  <a:prstClr val="black"/>
                </a:solidFill>
              </a:rPr>
              <a:t>Waygal River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 rot="19192756">
            <a:off x="222250" y="6110288"/>
            <a:ext cx="93662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>
                <a:solidFill>
                  <a:prstClr val="black"/>
                </a:solidFill>
              </a:rPr>
              <a:t>Pech River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5913" y="138113"/>
            <a:ext cx="3729037" cy="6656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Oval 11"/>
          <p:cNvSpPr>
            <a:spLocks noChangeAspect="1" noChangeArrowheads="1"/>
          </p:cNvSpPr>
          <p:nvPr/>
        </p:nvSpPr>
        <p:spPr bwMode="auto">
          <a:xfrm rot="5400000">
            <a:off x="1617662" y="3733801"/>
            <a:ext cx="195263" cy="195262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6" name="Oval 13"/>
          <p:cNvSpPr>
            <a:spLocks noChangeAspect="1" noChangeArrowheads="1"/>
          </p:cNvSpPr>
          <p:nvPr/>
        </p:nvSpPr>
        <p:spPr bwMode="auto">
          <a:xfrm rot="5400000">
            <a:off x="1500187" y="5854701"/>
            <a:ext cx="195263" cy="195262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7" name="Oval 14"/>
          <p:cNvSpPr>
            <a:spLocks noChangeAspect="1" noChangeArrowheads="1"/>
          </p:cNvSpPr>
          <p:nvPr/>
        </p:nvSpPr>
        <p:spPr bwMode="auto">
          <a:xfrm rot="5400000">
            <a:off x="1886744" y="1832769"/>
            <a:ext cx="195262" cy="196850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8" name="Oval 12"/>
          <p:cNvSpPr>
            <a:spLocks noChangeAspect="1" noChangeArrowheads="1"/>
          </p:cNvSpPr>
          <p:nvPr/>
        </p:nvSpPr>
        <p:spPr bwMode="auto">
          <a:xfrm rot="5400000">
            <a:off x="3148012" y="711201"/>
            <a:ext cx="195263" cy="195262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 userDrawn="1"/>
        </p:nvSpPr>
        <p:spPr bwMode="auto">
          <a:xfrm>
            <a:off x="1997075" y="6202363"/>
            <a:ext cx="1279525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1F497D"/>
                </a:solidFill>
                <a:effectLst>
                  <a:outerShdw dist="38100" dir="2700000" algn="tl">
                    <a:prstClr val="white"/>
                  </a:outerShdw>
                </a:effectLst>
                <a:latin typeface="Arial" charset="0"/>
                <a:cs typeface="Arial" charset="0"/>
              </a:rPr>
              <a:t>Nangalam</a:t>
            </a:r>
          </a:p>
        </p:txBody>
      </p:sp>
      <p:sp>
        <p:nvSpPr>
          <p:cNvPr id="20" name="Oval 11"/>
          <p:cNvSpPr>
            <a:spLocks noChangeAspect="1" noChangeArrowheads="1"/>
          </p:cNvSpPr>
          <p:nvPr userDrawn="1"/>
        </p:nvSpPr>
        <p:spPr bwMode="auto">
          <a:xfrm rot="5400000">
            <a:off x="1697038" y="6208713"/>
            <a:ext cx="195262" cy="195262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00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 userDrawn="1"/>
        </p:nvGrpSpPr>
        <p:grpSpPr bwMode="auto">
          <a:xfrm rot="5400000">
            <a:off x="-1194593" y="1561306"/>
            <a:ext cx="6661150" cy="3833813"/>
            <a:chOff x="144" y="672"/>
            <a:chExt cx="5472" cy="3148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44" y="672"/>
              <a:ext cx="5472" cy="3054"/>
              <a:chOff x="144" y="672"/>
              <a:chExt cx="5472" cy="3054"/>
            </a:xfrm>
          </p:grpSpPr>
          <p:pic>
            <p:nvPicPr>
              <p:cNvPr id="5" name="Picture 5" descr="af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2" b="20332"/>
              <a:stretch>
                <a:fillRect/>
              </a:stretch>
            </p:blipFill>
            <p:spPr bwMode="auto">
              <a:xfrm rot="-5400000">
                <a:off x="2009" y="120"/>
                <a:ext cx="3053" cy="4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6" descr="af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090" r="3923"/>
              <a:stretch>
                <a:fillRect/>
              </a:stretch>
            </p:blipFill>
            <p:spPr bwMode="auto">
              <a:xfrm rot="-5400000">
                <a:off x="731" y="85"/>
                <a:ext cx="3052" cy="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4373" y="1792"/>
                <a:ext cx="1242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rPr>
                  <a:t>FOB Blessing</a:t>
                </a:r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2806" y="2862"/>
                <a:ext cx="592" cy="2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 dirty="0" err="1">
                    <a:solidFill>
                      <a:srgbClr val="1F497D"/>
                    </a:solidFill>
                    <a:effectLst>
                      <a:outerShdw blurRad="38100" dist="38100" dir="2700000" algn="tl">
                        <a:prstClr val="white"/>
                      </a:outerShdw>
                    </a:effectLst>
                    <a:latin typeface="Arial" charset="0"/>
                    <a:cs typeface="Arial" charset="0"/>
                  </a:rPr>
                  <a:t>Wanat</a:t>
                </a:r>
                <a:endParaRPr lang="en-US" sz="1800" b="1" dirty="0">
                  <a:solidFill>
                    <a:srgbClr val="1F497D"/>
                  </a:solidFill>
                  <a:effectLst>
                    <a:outerShdw blurRad="38100" dist="38100" dir="2700000" algn="tl">
                      <a:prstClr val="white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Oval 11"/>
              <p:cNvSpPr>
                <a:spLocks noChangeAspect="1" noChangeArrowheads="1"/>
              </p:cNvSpPr>
              <p:nvPr/>
            </p:nvSpPr>
            <p:spPr bwMode="auto">
              <a:xfrm>
                <a:off x="3090" y="2470"/>
                <a:ext cx="160" cy="16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Oval 13"/>
              <p:cNvSpPr>
                <a:spLocks noChangeAspect="1" noChangeArrowheads="1"/>
              </p:cNvSpPr>
              <p:nvPr/>
            </p:nvSpPr>
            <p:spPr bwMode="auto">
              <a:xfrm>
                <a:off x="4884" y="2591"/>
                <a:ext cx="159" cy="16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Oval 14"/>
              <p:cNvSpPr>
                <a:spLocks noChangeAspect="1" noChangeArrowheads="1"/>
              </p:cNvSpPr>
              <p:nvPr/>
            </p:nvSpPr>
            <p:spPr bwMode="auto">
              <a:xfrm>
                <a:off x="1529" y="2252"/>
                <a:ext cx="160" cy="16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Text Box 19"/>
              <p:cNvSpPr txBox="1">
                <a:spLocks noChangeArrowheads="1"/>
              </p:cNvSpPr>
              <p:nvPr/>
            </p:nvSpPr>
            <p:spPr bwMode="auto">
              <a:xfrm rot="-3779755">
                <a:off x="-222" y="2557"/>
                <a:ext cx="1297" cy="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400" i="1">
                    <a:solidFill>
                      <a:prstClr val="black"/>
                    </a:solidFill>
                  </a:rPr>
                  <a:t>Jamachgal Creek</a:t>
                </a: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 rot="-10591075">
                <a:off x="3696" y="2344"/>
                <a:ext cx="972" cy="2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i="1">
                    <a:solidFill>
                      <a:prstClr val="black"/>
                    </a:solidFill>
                  </a:rPr>
                  <a:t>Waygal River</a:t>
                </a:r>
              </a:p>
            </p:txBody>
          </p:sp>
        </p:grpSp>
        <p:sp>
          <p:nvSpPr>
            <p:cNvPr id="4" name="Text Box 18"/>
            <p:cNvSpPr txBox="1">
              <a:spLocks noChangeArrowheads="1"/>
            </p:cNvSpPr>
            <p:nvPr/>
          </p:nvSpPr>
          <p:spPr bwMode="auto">
            <a:xfrm rot="-7807244">
              <a:off x="4771" y="3159"/>
              <a:ext cx="769" cy="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i="1">
                  <a:solidFill>
                    <a:prstClr val="black"/>
                  </a:solidFill>
                </a:rPr>
                <a:t>Pech River</a:t>
              </a: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315913" y="138113"/>
            <a:ext cx="3729037" cy="6656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Oval 11"/>
          <p:cNvSpPr>
            <a:spLocks noChangeAspect="1" noChangeArrowheads="1"/>
          </p:cNvSpPr>
          <p:nvPr userDrawn="1"/>
        </p:nvSpPr>
        <p:spPr bwMode="auto">
          <a:xfrm rot="5400000">
            <a:off x="1617662" y="3733801"/>
            <a:ext cx="195263" cy="195262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6" name="Oval 13"/>
          <p:cNvSpPr>
            <a:spLocks noChangeAspect="1" noChangeArrowheads="1"/>
          </p:cNvSpPr>
          <p:nvPr userDrawn="1"/>
        </p:nvSpPr>
        <p:spPr bwMode="auto">
          <a:xfrm rot="5400000">
            <a:off x="1500187" y="5854701"/>
            <a:ext cx="195263" cy="195262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 userDrawn="1"/>
        </p:nvSpPr>
        <p:spPr bwMode="auto">
          <a:xfrm>
            <a:off x="1997075" y="6202363"/>
            <a:ext cx="1279525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1F497D"/>
                </a:solidFill>
                <a:effectLst>
                  <a:outerShdw dist="38100" dir="2700000" algn="tl">
                    <a:prstClr val="white"/>
                  </a:outerShdw>
                </a:effectLst>
                <a:latin typeface="Arial" charset="0"/>
                <a:cs typeface="Arial" charset="0"/>
              </a:rPr>
              <a:t>Nangalam</a:t>
            </a:r>
          </a:p>
        </p:txBody>
      </p:sp>
      <p:sp>
        <p:nvSpPr>
          <p:cNvPr id="18" name="Oval 11"/>
          <p:cNvSpPr>
            <a:spLocks noChangeAspect="1" noChangeArrowheads="1"/>
          </p:cNvSpPr>
          <p:nvPr userDrawn="1"/>
        </p:nvSpPr>
        <p:spPr bwMode="auto">
          <a:xfrm rot="5400000">
            <a:off x="1697038" y="6208713"/>
            <a:ext cx="195262" cy="195262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1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 rot="5400000">
            <a:off x="1346994" y="1618456"/>
            <a:ext cx="6662738" cy="3717925"/>
            <a:chOff x="144" y="672"/>
            <a:chExt cx="5472" cy="3054"/>
          </a:xfrm>
        </p:grpSpPr>
        <p:pic>
          <p:nvPicPr>
            <p:cNvPr id="3" name="Picture 5" descr="af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b="20332"/>
            <a:stretch>
              <a:fillRect/>
            </a:stretch>
          </p:blipFill>
          <p:spPr bwMode="auto">
            <a:xfrm rot="-5400000">
              <a:off x="2009" y="120"/>
              <a:ext cx="3053" cy="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 descr="af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90" r="3923"/>
            <a:stretch>
              <a:fillRect/>
            </a:stretch>
          </p:blipFill>
          <p:spPr bwMode="auto">
            <a:xfrm rot="-5400000">
              <a:off x="731" y="85"/>
              <a:ext cx="3052" cy="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 rot="16200000">
              <a:off x="4304" y="1822"/>
              <a:ext cx="1244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defRPr/>
              </a:pP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FOB Blessing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 rot="-5400000">
              <a:off x="2805" y="2834"/>
              <a:ext cx="592" cy="2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defRPr/>
              </a:pPr>
              <a:r>
                <a:rPr lang="en-US" sz="1800" b="1" dirty="0" err="1">
                  <a:solidFill>
                    <a:srgbClr val="1F497D"/>
                  </a:solidFill>
                  <a:effectLst>
                    <a:outerShdw blurRad="38100" dist="38100" dir="2700000" algn="tl">
                      <a:prstClr val="white">
                        <a:alpha val="76000"/>
                      </a:prstClr>
                    </a:outerShdw>
                  </a:effectLst>
                  <a:latin typeface="Arial" charset="0"/>
                  <a:cs typeface="Arial" charset="0"/>
                </a:rPr>
                <a:t>Wanat</a:t>
              </a:r>
              <a:endParaRPr lang="en-US" sz="1800" b="1" dirty="0">
                <a:solidFill>
                  <a:srgbClr val="1F497D"/>
                </a:solidFill>
                <a:effectLst>
                  <a:outerShdw blurRad="38100" dist="38100" dir="2700000" algn="tl">
                    <a:prstClr val="white">
                      <a:alpha val="76000"/>
                    </a:prst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" name="Oval 13"/>
            <p:cNvSpPr>
              <a:spLocks noChangeAspect="1" noChangeArrowheads="1"/>
            </p:cNvSpPr>
            <p:nvPr/>
          </p:nvSpPr>
          <p:spPr bwMode="auto">
            <a:xfrm>
              <a:off x="4862" y="2654"/>
              <a:ext cx="159" cy="159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 rot="-5400000">
              <a:off x="568" y="1291"/>
              <a:ext cx="681" cy="22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>
                  <a:solidFill>
                    <a:srgbClr val="1F497D"/>
                  </a:solidFill>
                </a:rPr>
                <a:t>Aranas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 rot="-3779755">
              <a:off x="-53" y="2555"/>
              <a:ext cx="1296" cy="25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400" i="1">
                  <a:solidFill>
                    <a:prstClr val="black"/>
                  </a:solidFill>
                </a:rPr>
                <a:t>Jamachgal Creek</a:t>
              </a:r>
            </a:p>
          </p:txBody>
        </p:sp>
      </p:grpSp>
      <p:sp>
        <p:nvSpPr>
          <p:cNvPr id="10" name="Text Box 18"/>
          <p:cNvSpPr txBox="1">
            <a:spLocks noChangeArrowheads="1"/>
          </p:cNvSpPr>
          <p:nvPr/>
        </p:nvSpPr>
        <p:spPr bwMode="auto">
          <a:xfrm rot="19192756">
            <a:off x="2706688" y="6110288"/>
            <a:ext cx="935037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>
                <a:solidFill>
                  <a:prstClr val="black"/>
                </a:solidFill>
              </a:rPr>
              <a:t>Pech River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813050" y="184150"/>
            <a:ext cx="3729038" cy="6656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Oval 11"/>
          <p:cNvSpPr>
            <a:spLocks noChangeAspect="1" noChangeArrowheads="1"/>
          </p:cNvSpPr>
          <p:nvPr userDrawn="1"/>
        </p:nvSpPr>
        <p:spPr bwMode="auto">
          <a:xfrm rot="5400000">
            <a:off x="4149725" y="3733800"/>
            <a:ext cx="195263" cy="195263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 userDrawn="1"/>
        </p:nvSpPr>
        <p:spPr bwMode="auto">
          <a:xfrm>
            <a:off x="4397375" y="6151563"/>
            <a:ext cx="1279525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1F497D"/>
                </a:solidFill>
                <a:effectLst>
                  <a:outerShdw dist="38100" dir="2700000" algn="tl">
                    <a:prstClr val="white"/>
                  </a:outerShdw>
                </a:effectLst>
                <a:latin typeface="Arial" charset="0"/>
                <a:cs typeface="Arial" charset="0"/>
              </a:rPr>
              <a:t>Nangalam</a:t>
            </a:r>
          </a:p>
        </p:txBody>
      </p:sp>
      <p:sp>
        <p:nvSpPr>
          <p:cNvPr id="14" name="Oval 11"/>
          <p:cNvSpPr>
            <a:spLocks noChangeAspect="1" noChangeArrowheads="1"/>
          </p:cNvSpPr>
          <p:nvPr userDrawn="1"/>
        </p:nvSpPr>
        <p:spPr bwMode="auto">
          <a:xfrm rot="5400000">
            <a:off x="4125913" y="6164263"/>
            <a:ext cx="195262" cy="195262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3735388" y="1727200"/>
            <a:ext cx="1158875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8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Bella</a:t>
            </a:r>
          </a:p>
        </p:txBody>
      </p:sp>
      <p:sp>
        <p:nvSpPr>
          <p:cNvPr id="16" name="Oval 14"/>
          <p:cNvSpPr>
            <a:spLocks noChangeAspect="1" noChangeArrowheads="1"/>
          </p:cNvSpPr>
          <p:nvPr userDrawn="1"/>
        </p:nvSpPr>
        <p:spPr bwMode="auto">
          <a:xfrm rot="5400000">
            <a:off x="4418013" y="1831975"/>
            <a:ext cx="196850" cy="196850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C12F5-8323-41AE-A3DD-772F15B33B3A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04CAA6E-1230-4D1A-B90E-AF4822E6F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164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my.mil/operations/oef/AfghanistanReliefMa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44475"/>
            <a:ext cx="89789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 userDrawn="1"/>
        </p:nvSpPr>
        <p:spPr>
          <a:xfrm rot="5400000">
            <a:off x="5511007" y="1753393"/>
            <a:ext cx="190500" cy="125413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4" name="Group 10"/>
          <p:cNvGrpSpPr>
            <a:grpSpLocks/>
          </p:cNvGrpSpPr>
          <p:nvPr userDrawn="1"/>
        </p:nvGrpSpPr>
        <p:grpSpPr bwMode="auto">
          <a:xfrm>
            <a:off x="1379538" y="1336675"/>
            <a:ext cx="5440362" cy="4176713"/>
            <a:chOff x="952500" y="1165860"/>
            <a:chExt cx="5440680" cy="4177665"/>
          </a:xfrm>
        </p:grpSpPr>
        <p:sp>
          <p:nvSpPr>
            <p:cNvPr id="5" name="Freeform 4"/>
            <p:cNvSpPr/>
            <p:nvPr/>
          </p:nvSpPr>
          <p:spPr>
            <a:xfrm>
              <a:off x="1525620" y="2437738"/>
              <a:ext cx="142883" cy="565279"/>
            </a:xfrm>
            <a:custGeom>
              <a:avLst/>
              <a:gdLst>
                <a:gd name="connsiteX0" fmla="*/ 104775 w 142240"/>
                <a:gd name="connsiteY0" fmla="*/ 0 h 563880"/>
                <a:gd name="connsiteX1" fmla="*/ 139065 w 142240"/>
                <a:gd name="connsiteY1" fmla="*/ 140970 h 563880"/>
                <a:gd name="connsiteX2" fmla="*/ 85725 w 142240"/>
                <a:gd name="connsiteY2" fmla="*/ 220980 h 563880"/>
                <a:gd name="connsiteX3" fmla="*/ 62865 w 142240"/>
                <a:gd name="connsiteY3" fmla="*/ 274320 h 563880"/>
                <a:gd name="connsiteX4" fmla="*/ 9525 w 142240"/>
                <a:gd name="connsiteY4" fmla="*/ 342900 h 563880"/>
                <a:gd name="connsiteX5" fmla="*/ 5715 w 142240"/>
                <a:gd name="connsiteY5" fmla="*/ 369570 h 563880"/>
                <a:gd name="connsiteX6" fmla="*/ 13335 w 142240"/>
                <a:gd name="connsiteY6" fmla="*/ 426720 h 563880"/>
                <a:gd name="connsiteX7" fmla="*/ 32385 w 142240"/>
                <a:gd name="connsiteY7" fmla="*/ 457200 h 563880"/>
                <a:gd name="connsiteX8" fmla="*/ 32385 w 142240"/>
                <a:gd name="connsiteY8" fmla="*/ 495300 h 563880"/>
                <a:gd name="connsiteX9" fmla="*/ 9525 w 142240"/>
                <a:gd name="connsiteY9" fmla="*/ 56388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240" h="563880">
                  <a:moveTo>
                    <a:pt x="104775" y="0"/>
                  </a:moveTo>
                  <a:cubicBezTo>
                    <a:pt x="123507" y="52070"/>
                    <a:pt x="142240" y="104140"/>
                    <a:pt x="139065" y="140970"/>
                  </a:cubicBezTo>
                  <a:cubicBezTo>
                    <a:pt x="135890" y="177800"/>
                    <a:pt x="98425" y="198755"/>
                    <a:pt x="85725" y="220980"/>
                  </a:cubicBezTo>
                  <a:cubicBezTo>
                    <a:pt x="73025" y="243205"/>
                    <a:pt x="75565" y="254000"/>
                    <a:pt x="62865" y="274320"/>
                  </a:cubicBezTo>
                  <a:cubicBezTo>
                    <a:pt x="50165" y="294640"/>
                    <a:pt x="19050" y="327025"/>
                    <a:pt x="9525" y="342900"/>
                  </a:cubicBezTo>
                  <a:cubicBezTo>
                    <a:pt x="0" y="358775"/>
                    <a:pt x="5080" y="355600"/>
                    <a:pt x="5715" y="369570"/>
                  </a:cubicBezTo>
                  <a:cubicBezTo>
                    <a:pt x="6350" y="383540"/>
                    <a:pt x="8890" y="412115"/>
                    <a:pt x="13335" y="426720"/>
                  </a:cubicBezTo>
                  <a:cubicBezTo>
                    <a:pt x="17780" y="441325"/>
                    <a:pt x="29210" y="445770"/>
                    <a:pt x="32385" y="457200"/>
                  </a:cubicBezTo>
                  <a:cubicBezTo>
                    <a:pt x="35560" y="468630"/>
                    <a:pt x="36195" y="477520"/>
                    <a:pt x="32385" y="495300"/>
                  </a:cubicBezTo>
                  <a:cubicBezTo>
                    <a:pt x="28575" y="513080"/>
                    <a:pt x="9525" y="563880"/>
                    <a:pt x="9525" y="56388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1531971" y="3009368"/>
              <a:ext cx="1192283" cy="1635498"/>
            </a:xfrm>
            <a:custGeom>
              <a:avLst/>
              <a:gdLst>
                <a:gd name="connsiteX0" fmla="*/ 0 w 1192530"/>
                <a:gd name="connsiteY0" fmla="*/ 0 h 1634490"/>
                <a:gd name="connsiteX1" fmla="*/ 57150 w 1192530"/>
                <a:gd name="connsiteY1" fmla="*/ 53340 h 1634490"/>
                <a:gd name="connsiteX2" fmla="*/ 57150 w 1192530"/>
                <a:gd name="connsiteY2" fmla="*/ 198120 h 1634490"/>
                <a:gd name="connsiteX3" fmla="*/ 34290 w 1192530"/>
                <a:gd name="connsiteY3" fmla="*/ 262890 h 1634490"/>
                <a:gd name="connsiteX4" fmla="*/ 38100 w 1192530"/>
                <a:gd name="connsiteY4" fmla="*/ 358140 h 1634490"/>
                <a:gd name="connsiteX5" fmla="*/ 19050 w 1192530"/>
                <a:gd name="connsiteY5" fmla="*/ 457200 h 1634490"/>
                <a:gd name="connsiteX6" fmla="*/ 34290 w 1192530"/>
                <a:gd name="connsiteY6" fmla="*/ 541020 h 1634490"/>
                <a:gd name="connsiteX7" fmla="*/ 34290 w 1192530"/>
                <a:gd name="connsiteY7" fmla="*/ 601980 h 1634490"/>
                <a:gd name="connsiteX8" fmla="*/ 76200 w 1192530"/>
                <a:gd name="connsiteY8" fmla="*/ 693420 h 1634490"/>
                <a:gd name="connsiteX9" fmla="*/ 171450 w 1192530"/>
                <a:gd name="connsiteY9" fmla="*/ 784860 h 1634490"/>
                <a:gd name="connsiteX10" fmla="*/ 133350 w 1192530"/>
                <a:gd name="connsiteY10" fmla="*/ 929640 h 1634490"/>
                <a:gd name="connsiteX11" fmla="*/ 171450 w 1192530"/>
                <a:gd name="connsiteY11" fmla="*/ 982980 h 1634490"/>
                <a:gd name="connsiteX12" fmla="*/ 274320 w 1192530"/>
                <a:gd name="connsiteY12" fmla="*/ 994410 h 1634490"/>
                <a:gd name="connsiteX13" fmla="*/ 373380 w 1192530"/>
                <a:gd name="connsiteY13" fmla="*/ 1066800 h 1634490"/>
                <a:gd name="connsiteX14" fmla="*/ 510540 w 1192530"/>
                <a:gd name="connsiteY14" fmla="*/ 1196340 h 1634490"/>
                <a:gd name="connsiteX15" fmla="*/ 552450 w 1192530"/>
                <a:gd name="connsiteY15" fmla="*/ 1196340 h 1634490"/>
                <a:gd name="connsiteX16" fmla="*/ 601980 w 1192530"/>
                <a:gd name="connsiteY16" fmla="*/ 1314450 h 1634490"/>
                <a:gd name="connsiteX17" fmla="*/ 651510 w 1192530"/>
                <a:gd name="connsiteY17" fmla="*/ 1390650 h 1634490"/>
                <a:gd name="connsiteX18" fmla="*/ 693420 w 1192530"/>
                <a:gd name="connsiteY18" fmla="*/ 1443990 h 1634490"/>
                <a:gd name="connsiteX19" fmla="*/ 788670 w 1192530"/>
                <a:gd name="connsiteY19" fmla="*/ 1470660 h 1634490"/>
                <a:gd name="connsiteX20" fmla="*/ 876300 w 1192530"/>
                <a:gd name="connsiteY20" fmla="*/ 1463040 h 1634490"/>
                <a:gd name="connsiteX21" fmla="*/ 948690 w 1192530"/>
                <a:gd name="connsiteY21" fmla="*/ 1489710 h 1634490"/>
                <a:gd name="connsiteX22" fmla="*/ 1059180 w 1192530"/>
                <a:gd name="connsiteY22" fmla="*/ 1550670 h 1634490"/>
                <a:gd name="connsiteX23" fmla="*/ 1143000 w 1192530"/>
                <a:gd name="connsiteY23" fmla="*/ 1588770 h 1634490"/>
                <a:gd name="connsiteX24" fmla="*/ 1192530 w 1192530"/>
                <a:gd name="connsiteY24" fmla="*/ 163449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2530" h="1634490">
                  <a:moveTo>
                    <a:pt x="0" y="0"/>
                  </a:moveTo>
                  <a:cubicBezTo>
                    <a:pt x="23812" y="10160"/>
                    <a:pt x="47625" y="20320"/>
                    <a:pt x="57150" y="53340"/>
                  </a:cubicBezTo>
                  <a:cubicBezTo>
                    <a:pt x="66675" y="86360"/>
                    <a:pt x="60960" y="163195"/>
                    <a:pt x="57150" y="198120"/>
                  </a:cubicBezTo>
                  <a:cubicBezTo>
                    <a:pt x="53340" y="233045"/>
                    <a:pt x="37465" y="236220"/>
                    <a:pt x="34290" y="262890"/>
                  </a:cubicBezTo>
                  <a:cubicBezTo>
                    <a:pt x="31115" y="289560"/>
                    <a:pt x="40640" y="325755"/>
                    <a:pt x="38100" y="358140"/>
                  </a:cubicBezTo>
                  <a:cubicBezTo>
                    <a:pt x="35560" y="390525"/>
                    <a:pt x="19685" y="426720"/>
                    <a:pt x="19050" y="457200"/>
                  </a:cubicBezTo>
                  <a:cubicBezTo>
                    <a:pt x="18415" y="487680"/>
                    <a:pt x="31750" y="516890"/>
                    <a:pt x="34290" y="541020"/>
                  </a:cubicBezTo>
                  <a:cubicBezTo>
                    <a:pt x="36830" y="565150"/>
                    <a:pt x="27305" y="576580"/>
                    <a:pt x="34290" y="601980"/>
                  </a:cubicBezTo>
                  <a:cubicBezTo>
                    <a:pt x="41275" y="627380"/>
                    <a:pt x="53340" y="662940"/>
                    <a:pt x="76200" y="693420"/>
                  </a:cubicBezTo>
                  <a:cubicBezTo>
                    <a:pt x="99060" y="723900"/>
                    <a:pt x="161925" y="745490"/>
                    <a:pt x="171450" y="784860"/>
                  </a:cubicBezTo>
                  <a:cubicBezTo>
                    <a:pt x="180975" y="824230"/>
                    <a:pt x="133350" y="896620"/>
                    <a:pt x="133350" y="929640"/>
                  </a:cubicBezTo>
                  <a:cubicBezTo>
                    <a:pt x="133350" y="962660"/>
                    <a:pt x="147955" y="972185"/>
                    <a:pt x="171450" y="982980"/>
                  </a:cubicBezTo>
                  <a:cubicBezTo>
                    <a:pt x="194945" y="993775"/>
                    <a:pt x="240665" y="980440"/>
                    <a:pt x="274320" y="994410"/>
                  </a:cubicBezTo>
                  <a:cubicBezTo>
                    <a:pt x="307975" y="1008380"/>
                    <a:pt x="334010" y="1033145"/>
                    <a:pt x="373380" y="1066800"/>
                  </a:cubicBezTo>
                  <a:cubicBezTo>
                    <a:pt x="412750" y="1100455"/>
                    <a:pt x="480695" y="1174750"/>
                    <a:pt x="510540" y="1196340"/>
                  </a:cubicBezTo>
                  <a:cubicBezTo>
                    <a:pt x="540385" y="1217930"/>
                    <a:pt x="537210" y="1176655"/>
                    <a:pt x="552450" y="1196340"/>
                  </a:cubicBezTo>
                  <a:cubicBezTo>
                    <a:pt x="567690" y="1216025"/>
                    <a:pt x="585470" y="1282065"/>
                    <a:pt x="601980" y="1314450"/>
                  </a:cubicBezTo>
                  <a:cubicBezTo>
                    <a:pt x="618490" y="1346835"/>
                    <a:pt x="636270" y="1369060"/>
                    <a:pt x="651510" y="1390650"/>
                  </a:cubicBezTo>
                  <a:cubicBezTo>
                    <a:pt x="666750" y="1412240"/>
                    <a:pt x="670560" y="1430655"/>
                    <a:pt x="693420" y="1443990"/>
                  </a:cubicBezTo>
                  <a:cubicBezTo>
                    <a:pt x="716280" y="1457325"/>
                    <a:pt x="758190" y="1467485"/>
                    <a:pt x="788670" y="1470660"/>
                  </a:cubicBezTo>
                  <a:cubicBezTo>
                    <a:pt x="819150" y="1473835"/>
                    <a:pt x="849630" y="1459865"/>
                    <a:pt x="876300" y="1463040"/>
                  </a:cubicBezTo>
                  <a:cubicBezTo>
                    <a:pt x="902970" y="1466215"/>
                    <a:pt x="918210" y="1475105"/>
                    <a:pt x="948690" y="1489710"/>
                  </a:cubicBezTo>
                  <a:cubicBezTo>
                    <a:pt x="979170" y="1504315"/>
                    <a:pt x="1026795" y="1534160"/>
                    <a:pt x="1059180" y="1550670"/>
                  </a:cubicBezTo>
                  <a:cubicBezTo>
                    <a:pt x="1091565" y="1567180"/>
                    <a:pt x="1120775" y="1574800"/>
                    <a:pt x="1143000" y="1588770"/>
                  </a:cubicBezTo>
                  <a:cubicBezTo>
                    <a:pt x="1165225" y="1602740"/>
                    <a:pt x="1192530" y="1634490"/>
                    <a:pt x="1192530" y="163449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952500" y="2750546"/>
              <a:ext cx="582646" cy="258822"/>
            </a:xfrm>
            <a:custGeom>
              <a:avLst/>
              <a:gdLst>
                <a:gd name="connsiteX0" fmla="*/ 0 w 582930"/>
                <a:gd name="connsiteY0" fmla="*/ 0 h 259080"/>
                <a:gd name="connsiteX1" fmla="*/ 68580 w 582930"/>
                <a:gd name="connsiteY1" fmla="*/ 30480 h 259080"/>
                <a:gd name="connsiteX2" fmla="*/ 125730 w 582930"/>
                <a:gd name="connsiteY2" fmla="*/ 45720 h 259080"/>
                <a:gd name="connsiteX3" fmla="*/ 205740 w 582930"/>
                <a:gd name="connsiteY3" fmla="*/ 125730 h 259080"/>
                <a:gd name="connsiteX4" fmla="*/ 316230 w 582930"/>
                <a:gd name="connsiteY4" fmla="*/ 201930 h 259080"/>
                <a:gd name="connsiteX5" fmla="*/ 388620 w 582930"/>
                <a:gd name="connsiteY5" fmla="*/ 205740 h 259080"/>
                <a:gd name="connsiteX6" fmla="*/ 453390 w 582930"/>
                <a:gd name="connsiteY6" fmla="*/ 205740 h 259080"/>
                <a:gd name="connsiteX7" fmla="*/ 533400 w 582930"/>
                <a:gd name="connsiteY7" fmla="*/ 236220 h 259080"/>
                <a:gd name="connsiteX8" fmla="*/ 582930 w 582930"/>
                <a:gd name="connsiteY8" fmla="*/ 25908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930" h="259080">
                  <a:moveTo>
                    <a:pt x="0" y="0"/>
                  </a:moveTo>
                  <a:cubicBezTo>
                    <a:pt x="23812" y="11430"/>
                    <a:pt x="47625" y="22860"/>
                    <a:pt x="68580" y="30480"/>
                  </a:cubicBezTo>
                  <a:cubicBezTo>
                    <a:pt x="89535" y="38100"/>
                    <a:pt x="102870" y="29845"/>
                    <a:pt x="125730" y="45720"/>
                  </a:cubicBezTo>
                  <a:cubicBezTo>
                    <a:pt x="148590" y="61595"/>
                    <a:pt x="173990" y="99695"/>
                    <a:pt x="205740" y="125730"/>
                  </a:cubicBezTo>
                  <a:cubicBezTo>
                    <a:pt x="237490" y="151765"/>
                    <a:pt x="285750" y="188595"/>
                    <a:pt x="316230" y="201930"/>
                  </a:cubicBezTo>
                  <a:cubicBezTo>
                    <a:pt x="346710" y="215265"/>
                    <a:pt x="365760" y="205105"/>
                    <a:pt x="388620" y="205740"/>
                  </a:cubicBezTo>
                  <a:cubicBezTo>
                    <a:pt x="411480" y="206375"/>
                    <a:pt x="429260" y="200660"/>
                    <a:pt x="453390" y="205740"/>
                  </a:cubicBezTo>
                  <a:cubicBezTo>
                    <a:pt x="477520" y="210820"/>
                    <a:pt x="511810" y="227330"/>
                    <a:pt x="533400" y="236220"/>
                  </a:cubicBezTo>
                  <a:cubicBezTo>
                    <a:pt x="554990" y="245110"/>
                    <a:pt x="568960" y="252095"/>
                    <a:pt x="582930" y="25908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551022" y="1369106"/>
              <a:ext cx="2452831" cy="1645025"/>
            </a:xfrm>
            <a:custGeom>
              <a:avLst/>
              <a:gdLst>
                <a:gd name="connsiteX0" fmla="*/ 0 w 2453640"/>
                <a:gd name="connsiteY0" fmla="*/ 1644650 h 1644650"/>
                <a:gd name="connsiteX1" fmla="*/ 99060 w 2453640"/>
                <a:gd name="connsiteY1" fmla="*/ 1610360 h 1644650"/>
                <a:gd name="connsiteX2" fmla="*/ 133350 w 2453640"/>
                <a:gd name="connsiteY2" fmla="*/ 1614170 h 1644650"/>
                <a:gd name="connsiteX3" fmla="*/ 171450 w 2453640"/>
                <a:gd name="connsiteY3" fmla="*/ 1564640 h 1644650"/>
                <a:gd name="connsiteX4" fmla="*/ 236220 w 2453640"/>
                <a:gd name="connsiteY4" fmla="*/ 1545590 h 1644650"/>
                <a:gd name="connsiteX5" fmla="*/ 281940 w 2453640"/>
                <a:gd name="connsiteY5" fmla="*/ 1537970 h 1644650"/>
                <a:gd name="connsiteX6" fmla="*/ 358140 w 2453640"/>
                <a:gd name="connsiteY6" fmla="*/ 1469390 h 1644650"/>
                <a:gd name="connsiteX7" fmla="*/ 381000 w 2453640"/>
                <a:gd name="connsiteY7" fmla="*/ 1435100 h 1644650"/>
                <a:gd name="connsiteX8" fmla="*/ 449580 w 2453640"/>
                <a:gd name="connsiteY8" fmla="*/ 1416050 h 1644650"/>
                <a:gd name="connsiteX9" fmla="*/ 480060 w 2453640"/>
                <a:gd name="connsiteY9" fmla="*/ 1385570 h 1644650"/>
                <a:gd name="connsiteX10" fmla="*/ 510540 w 2453640"/>
                <a:gd name="connsiteY10" fmla="*/ 1278890 h 1644650"/>
                <a:gd name="connsiteX11" fmla="*/ 651510 w 2453640"/>
                <a:gd name="connsiteY11" fmla="*/ 1092200 h 1644650"/>
                <a:gd name="connsiteX12" fmla="*/ 651510 w 2453640"/>
                <a:gd name="connsiteY12" fmla="*/ 1027430 h 1644650"/>
                <a:gd name="connsiteX13" fmla="*/ 647700 w 2453640"/>
                <a:gd name="connsiteY13" fmla="*/ 905510 h 1644650"/>
                <a:gd name="connsiteX14" fmla="*/ 647700 w 2453640"/>
                <a:gd name="connsiteY14" fmla="*/ 844550 h 1644650"/>
                <a:gd name="connsiteX15" fmla="*/ 670560 w 2453640"/>
                <a:gd name="connsiteY15" fmla="*/ 806450 h 1644650"/>
                <a:gd name="connsiteX16" fmla="*/ 758190 w 2453640"/>
                <a:gd name="connsiteY16" fmla="*/ 779780 h 1644650"/>
                <a:gd name="connsiteX17" fmla="*/ 838200 w 2453640"/>
                <a:gd name="connsiteY17" fmla="*/ 760730 h 1644650"/>
                <a:gd name="connsiteX18" fmla="*/ 872490 w 2453640"/>
                <a:gd name="connsiteY18" fmla="*/ 764540 h 1644650"/>
                <a:gd name="connsiteX19" fmla="*/ 929640 w 2453640"/>
                <a:gd name="connsiteY19" fmla="*/ 806450 h 1644650"/>
                <a:gd name="connsiteX20" fmla="*/ 982980 w 2453640"/>
                <a:gd name="connsiteY20" fmla="*/ 817880 h 1644650"/>
                <a:gd name="connsiteX21" fmla="*/ 1085850 w 2453640"/>
                <a:gd name="connsiteY21" fmla="*/ 775970 h 1644650"/>
                <a:gd name="connsiteX22" fmla="*/ 1135380 w 2453640"/>
                <a:gd name="connsiteY22" fmla="*/ 772160 h 1644650"/>
                <a:gd name="connsiteX23" fmla="*/ 1215390 w 2453640"/>
                <a:gd name="connsiteY23" fmla="*/ 707390 h 1644650"/>
                <a:gd name="connsiteX24" fmla="*/ 1253490 w 2453640"/>
                <a:gd name="connsiteY24" fmla="*/ 661670 h 1644650"/>
                <a:gd name="connsiteX25" fmla="*/ 1367790 w 2453640"/>
                <a:gd name="connsiteY25" fmla="*/ 661670 h 1644650"/>
                <a:gd name="connsiteX26" fmla="*/ 1398270 w 2453640"/>
                <a:gd name="connsiteY26" fmla="*/ 585470 h 1644650"/>
                <a:gd name="connsiteX27" fmla="*/ 1398270 w 2453640"/>
                <a:gd name="connsiteY27" fmla="*/ 497840 h 1644650"/>
                <a:gd name="connsiteX28" fmla="*/ 1455420 w 2453640"/>
                <a:gd name="connsiteY28" fmla="*/ 440690 h 1644650"/>
                <a:gd name="connsiteX29" fmla="*/ 1455420 w 2453640"/>
                <a:gd name="connsiteY29" fmla="*/ 402590 h 1644650"/>
                <a:gd name="connsiteX30" fmla="*/ 1443990 w 2453640"/>
                <a:gd name="connsiteY30" fmla="*/ 303530 h 1644650"/>
                <a:gd name="connsiteX31" fmla="*/ 1451610 w 2453640"/>
                <a:gd name="connsiteY31" fmla="*/ 215900 h 1644650"/>
                <a:gd name="connsiteX32" fmla="*/ 1478280 w 2453640"/>
                <a:gd name="connsiteY32" fmla="*/ 132080 h 1644650"/>
                <a:gd name="connsiteX33" fmla="*/ 1501140 w 2453640"/>
                <a:gd name="connsiteY33" fmla="*/ 78740 h 1644650"/>
                <a:gd name="connsiteX34" fmla="*/ 1524000 w 2453640"/>
                <a:gd name="connsiteY34" fmla="*/ 48260 h 1644650"/>
                <a:gd name="connsiteX35" fmla="*/ 1558290 w 2453640"/>
                <a:gd name="connsiteY35" fmla="*/ 36830 h 1644650"/>
                <a:gd name="connsiteX36" fmla="*/ 1600200 w 2453640"/>
                <a:gd name="connsiteY36" fmla="*/ 36830 h 1644650"/>
                <a:gd name="connsiteX37" fmla="*/ 1661160 w 2453640"/>
                <a:gd name="connsiteY37" fmla="*/ 17780 h 1644650"/>
                <a:gd name="connsiteX38" fmla="*/ 1764030 w 2453640"/>
                <a:gd name="connsiteY38" fmla="*/ 10160 h 1644650"/>
                <a:gd name="connsiteX39" fmla="*/ 1824990 w 2453640"/>
                <a:gd name="connsiteY39" fmla="*/ 78740 h 1644650"/>
                <a:gd name="connsiteX40" fmla="*/ 1855470 w 2453640"/>
                <a:gd name="connsiteY40" fmla="*/ 139700 h 1644650"/>
                <a:gd name="connsiteX41" fmla="*/ 1893570 w 2453640"/>
                <a:gd name="connsiteY41" fmla="*/ 139700 h 1644650"/>
                <a:gd name="connsiteX42" fmla="*/ 1946910 w 2453640"/>
                <a:gd name="connsiteY42" fmla="*/ 116840 h 1644650"/>
                <a:gd name="connsiteX43" fmla="*/ 1988820 w 2453640"/>
                <a:gd name="connsiteY43" fmla="*/ 86360 h 1644650"/>
                <a:gd name="connsiteX44" fmla="*/ 2023110 w 2453640"/>
                <a:gd name="connsiteY44" fmla="*/ 78740 h 1644650"/>
                <a:gd name="connsiteX45" fmla="*/ 2057400 w 2453640"/>
                <a:gd name="connsiteY45" fmla="*/ 86360 h 1644650"/>
                <a:gd name="connsiteX46" fmla="*/ 2087880 w 2453640"/>
                <a:gd name="connsiteY46" fmla="*/ 55880 h 1644650"/>
                <a:gd name="connsiteX47" fmla="*/ 2114550 w 2453640"/>
                <a:gd name="connsiteY47" fmla="*/ 21590 h 1644650"/>
                <a:gd name="connsiteX48" fmla="*/ 2133600 w 2453640"/>
                <a:gd name="connsiteY48" fmla="*/ 21590 h 1644650"/>
                <a:gd name="connsiteX49" fmla="*/ 2194560 w 2453640"/>
                <a:gd name="connsiteY49" fmla="*/ 105410 h 1644650"/>
                <a:gd name="connsiteX50" fmla="*/ 2217420 w 2453640"/>
                <a:gd name="connsiteY50" fmla="*/ 135890 h 1644650"/>
                <a:gd name="connsiteX51" fmla="*/ 2270760 w 2453640"/>
                <a:gd name="connsiteY51" fmla="*/ 132080 h 1644650"/>
                <a:gd name="connsiteX52" fmla="*/ 2301240 w 2453640"/>
                <a:gd name="connsiteY52" fmla="*/ 132080 h 1644650"/>
                <a:gd name="connsiteX53" fmla="*/ 2354580 w 2453640"/>
                <a:gd name="connsiteY53" fmla="*/ 151130 h 1644650"/>
                <a:gd name="connsiteX54" fmla="*/ 2385060 w 2453640"/>
                <a:gd name="connsiteY54" fmla="*/ 154940 h 1644650"/>
                <a:gd name="connsiteX55" fmla="*/ 2415540 w 2453640"/>
                <a:gd name="connsiteY55" fmla="*/ 154940 h 1644650"/>
                <a:gd name="connsiteX56" fmla="*/ 2453640 w 2453640"/>
                <a:gd name="connsiteY56" fmla="*/ 132080 h 164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453640" h="1644650">
                  <a:moveTo>
                    <a:pt x="0" y="1644650"/>
                  </a:moveTo>
                  <a:cubicBezTo>
                    <a:pt x="38417" y="1630045"/>
                    <a:pt x="76835" y="1615440"/>
                    <a:pt x="99060" y="1610360"/>
                  </a:cubicBezTo>
                  <a:cubicBezTo>
                    <a:pt x="121285" y="1605280"/>
                    <a:pt x="121285" y="1621790"/>
                    <a:pt x="133350" y="1614170"/>
                  </a:cubicBezTo>
                  <a:cubicBezTo>
                    <a:pt x="145415" y="1606550"/>
                    <a:pt x="154305" y="1576070"/>
                    <a:pt x="171450" y="1564640"/>
                  </a:cubicBezTo>
                  <a:cubicBezTo>
                    <a:pt x="188595" y="1553210"/>
                    <a:pt x="217805" y="1550035"/>
                    <a:pt x="236220" y="1545590"/>
                  </a:cubicBezTo>
                  <a:cubicBezTo>
                    <a:pt x="254635" y="1541145"/>
                    <a:pt x="261620" y="1550670"/>
                    <a:pt x="281940" y="1537970"/>
                  </a:cubicBezTo>
                  <a:cubicBezTo>
                    <a:pt x="302260" y="1525270"/>
                    <a:pt x="341630" y="1486535"/>
                    <a:pt x="358140" y="1469390"/>
                  </a:cubicBezTo>
                  <a:cubicBezTo>
                    <a:pt x="374650" y="1452245"/>
                    <a:pt x="365760" y="1443990"/>
                    <a:pt x="381000" y="1435100"/>
                  </a:cubicBezTo>
                  <a:cubicBezTo>
                    <a:pt x="396240" y="1426210"/>
                    <a:pt x="433070" y="1424305"/>
                    <a:pt x="449580" y="1416050"/>
                  </a:cubicBezTo>
                  <a:cubicBezTo>
                    <a:pt x="466090" y="1407795"/>
                    <a:pt x="469900" y="1408430"/>
                    <a:pt x="480060" y="1385570"/>
                  </a:cubicBezTo>
                  <a:cubicBezTo>
                    <a:pt x="490220" y="1362710"/>
                    <a:pt x="481965" y="1327785"/>
                    <a:pt x="510540" y="1278890"/>
                  </a:cubicBezTo>
                  <a:cubicBezTo>
                    <a:pt x="539115" y="1229995"/>
                    <a:pt x="628015" y="1134110"/>
                    <a:pt x="651510" y="1092200"/>
                  </a:cubicBezTo>
                  <a:cubicBezTo>
                    <a:pt x="675005" y="1050290"/>
                    <a:pt x="652145" y="1058545"/>
                    <a:pt x="651510" y="1027430"/>
                  </a:cubicBezTo>
                  <a:cubicBezTo>
                    <a:pt x="650875" y="996315"/>
                    <a:pt x="648335" y="935990"/>
                    <a:pt x="647700" y="905510"/>
                  </a:cubicBezTo>
                  <a:cubicBezTo>
                    <a:pt x="647065" y="875030"/>
                    <a:pt x="643890" y="861060"/>
                    <a:pt x="647700" y="844550"/>
                  </a:cubicBezTo>
                  <a:cubicBezTo>
                    <a:pt x="651510" y="828040"/>
                    <a:pt x="652145" y="817245"/>
                    <a:pt x="670560" y="806450"/>
                  </a:cubicBezTo>
                  <a:cubicBezTo>
                    <a:pt x="688975" y="795655"/>
                    <a:pt x="730250" y="787400"/>
                    <a:pt x="758190" y="779780"/>
                  </a:cubicBezTo>
                  <a:cubicBezTo>
                    <a:pt x="786130" y="772160"/>
                    <a:pt x="819150" y="763270"/>
                    <a:pt x="838200" y="760730"/>
                  </a:cubicBezTo>
                  <a:cubicBezTo>
                    <a:pt x="857250" y="758190"/>
                    <a:pt x="857250" y="756920"/>
                    <a:pt x="872490" y="764540"/>
                  </a:cubicBezTo>
                  <a:cubicBezTo>
                    <a:pt x="887730" y="772160"/>
                    <a:pt x="911225" y="797560"/>
                    <a:pt x="929640" y="806450"/>
                  </a:cubicBezTo>
                  <a:cubicBezTo>
                    <a:pt x="948055" y="815340"/>
                    <a:pt x="956945" y="822960"/>
                    <a:pt x="982980" y="817880"/>
                  </a:cubicBezTo>
                  <a:cubicBezTo>
                    <a:pt x="1009015" y="812800"/>
                    <a:pt x="1060450" y="783590"/>
                    <a:pt x="1085850" y="775970"/>
                  </a:cubicBezTo>
                  <a:cubicBezTo>
                    <a:pt x="1111250" y="768350"/>
                    <a:pt x="1113790" y="783590"/>
                    <a:pt x="1135380" y="772160"/>
                  </a:cubicBezTo>
                  <a:cubicBezTo>
                    <a:pt x="1156970" y="760730"/>
                    <a:pt x="1195705" y="725805"/>
                    <a:pt x="1215390" y="707390"/>
                  </a:cubicBezTo>
                  <a:cubicBezTo>
                    <a:pt x="1235075" y="688975"/>
                    <a:pt x="1228090" y="669290"/>
                    <a:pt x="1253490" y="661670"/>
                  </a:cubicBezTo>
                  <a:cubicBezTo>
                    <a:pt x="1278890" y="654050"/>
                    <a:pt x="1343660" y="674370"/>
                    <a:pt x="1367790" y="661670"/>
                  </a:cubicBezTo>
                  <a:cubicBezTo>
                    <a:pt x="1391920" y="648970"/>
                    <a:pt x="1393190" y="612775"/>
                    <a:pt x="1398270" y="585470"/>
                  </a:cubicBezTo>
                  <a:cubicBezTo>
                    <a:pt x="1403350" y="558165"/>
                    <a:pt x="1388745" y="521970"/>
                    <a:pt x="1398270" y="497840"/>
                  </a:cubicBezTo>
                  <a:cubicBezTo>
                    <a:pt x="1407795" y="473710"/>
                    <a:pt x="1445895" y="456565"/>
                    <a:pt x="1455420" y="440690"/>
                  </a:cubicBezTo>
                  <a:cubicBezTo>
                    <a:pt x="1464945" y="424815"/>
                    <a:pt x="1457325" y="425450"/>
                    <a:pt x="1455420" y="402590"/>
                  </a:cubicBezTo>
                  <a:cubicBezTo>
                    <a:pt x="1453515" y="379730"/>
                    <a:pt x="1444625" y="334645"/>
                    <a:pt x="1443990" y="303530"/>
                  </a:cubicBezTo>
                  <a:cubicBezTo>
                    <a:pt x="1443355" y="272415"/>
                    <a:pt x="1445895" y="244475"/>
                    <a:pt x="1451610" y="215900"/>
                  </a:cubicBezTo>
                  <a:cubicBezTo>
                    <a:pt x="1457325" y="187325"/>
                    <a:pt x="1470025" y="154940"/>
                    <a:pt x="1478280" y="132080"/>
                  </a:cubicBezTo>
                  <a:cubicBezTo>
                    <a:pt x="1486535" y="109220"/>
                    <a:pt x="1493520" y="92710"/>
                    <a:pt x="1501140" y="78740"/>
                  </a:cubicBezTo>
                  <a:cubicBezTo>
                    <a:pt x="1508760" y="64770"/>
                    <a:pt x="1514475" y="55245"/>
                    <a:pt x="1524000" y="48260"/>
                  </a:cubicBezTo>
                  <a:cubicBezTo>
                    <a:pt x="1533525" y="41275"/>
                    <a:pt x="1545590" y="38735"/>
                    <a:pt x="1558290" y="36830"/>
                  </a:cubicBezTo>
                  <a:cubicBezTo>
                    <a:pt x="1570990" y="34925"/>
                    <a:pt x="1583055" y="40005"/>
                    <a:pt x="1600200" y="36830"/>
                  </a:cubicBezTo>
                  <a:cubicBezTo>
                    <a:pt x="1617345" y="33655"/>
                    <a:pt x="1633855" y="22225"/>
                    <a:pt x="1661160" y="17780"/>
                  </a:cubicBezTo>
                  <a:cubicBezTo>
                    <a:pt x="1688465" y="13335"/>
                    <a:pt x="1736725" y="0"/>
                    <a:pt x="1764030" y="10160"/>
                  </a:cubicBezTo>
                  <a:cubicBezTo>
                    <a:pt x="1791335" y="20320"/>
                    <a:pt x="1809750" y="57150"/>
                    <a:pt x="1824990" y="78740"/>
                  </a:cubicBezTo>
                  <a:cubicBezTo>
                    <a:pt x="1840230" y="100330"/>
                    <a:pt x="1844040" y="129540"/>
                    <a:pt x="1855470" y="139700"/>
                  </a:cubicBezTo>
                  <a:cubicBezTo>
                    <a:pt x="1866900" y="149860"/>
                    <a:pt x="1878330" y="143510"/>
                    <a:pt x="1893570" y="139700"/>
                  </a:cubicBezTo>
                  <a:cubicBezTo>
                    <a:pt x="1908810" y="135890"/>
                    <a:pt x="1931035" y="125730"/>
                    <a:pt x="1946910" y="116840"/>
                  </a:cubicBezTo>
                  <a:cubicBezTo>
                    <a:pt x="1962785" y="107950"/>
                    <a:pt x="1976120" y="92710"/>
                    <a:pt x="1988820" y="86360"/>
                  </a:cubicBezTo>
                  <a:cubicBezTo>
                    <a:pt x="2001520" y="80010"/>
                    <a:pt x="2011680" y="78740"/>
                    <a:pt x="2023110" y="78740"/>
                  </a:cubicBezTo>
                  <a:cubicBezTo>
                    <a:pt x="2034540" y="78740"/>
                    <a:pt x="2046605" y="90170"/>
                    <a:pt x="2057400" y="86360"/>
                  </a:cubicBezTo>
                  <a:cubicBezTo>
                    <a:pt x="2068195" y="82550"/>
                    <a:pt x="2078355" y="66675"/>
                    <a:pt x="2087880" y="55880"/>
                  </a:cubicBezTo>
                  <a:cubicBezTo>
                    <a:pt x="2097405" y="45085"/>
                    <a:pt x="2106930" y="27305"/>
                    <a:pt x="2114550" y="21590"/>
                  </a:cubicBezTo>
                  <a:cubicBezTo>
                    <a:pt x="2122170" y="15875"/>
                    <a:pt x="2120265" y="7620"/>
                    <a:pt x="2133600" y="21590"/>
                  </a:cubicBezTo>
                  <a:cubicBezTo>
                    <a:pt x="2146935" y="35560"/>
                    <a:pt x="2180590" y="86360"/>
                    <a:pt x="2194560" y="105410"/>
                  </a:cubicBezTo>
                  <a:cubicBezTo>
                    <a:pt x="2208530" y="124460"/>
                    <a:pt x="2204720" y="131445"/>
                    <a:pt x="2217420" y="135890"/>
                  </a:cubicBezTo>
                  <a:cubicBezTo>
                    <a:pt x="2230120" y="140335"/>
                    <a:pt x="2256790" y="132715"/>
                    <a:pt x="2270760" y="132080"/>
                  </a:cubicBezTo>
                  <a:cubicBezTo>
                    <a:pt x="2284730" y="131445"/>
                    <a:pt x="2287270" y="128905"/>
                    <a:pt x="2301240" y="132080"/>
                  </a:cubicBezTo>
                  <a:cubicBezTo>
                    <a:pt x="2315210" y="135255"/>
                    <a:pt x="2340610" y="147320"/>
                    <a:pt x="2354580" y="151130"/>
                  </a:cubicBezTo>
                  <a:cubicBezTo>
                    <a:pt x="2368550" y="154940"/>
                    <a:pt x="2374900" y="154305"/>
                    <a:pt x="2385060" y="154940"/>
                  </a:cubicBezTo>
                  <a:cubicBezTo>
                    <a:pt x="2395220" y="155575"/>
                    <a:pt x="2404110" y="158750"/>
                    <a:pt x="2415540" y="154940"/>
                  </a:cubicBezTo>
                  <a:cubicBezTo>
                    <a:pt x="2426970" y="151130"/>
                    <a:pt x="2449195" y="135890"/>
                    <a:pt x="2453640" y="13208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718087" y="1165860"/>
              <a:ext cx="282592" cy="335039"/>
            </a:xfrm>
            <a:custGeom>
              <a:avLst/>
              <a:gdLst>
                <a:gd name="connsiteX0" fmla="*/ 0 w 281940"/>
                <a:gd name="connsiteY0" fmla="*/ 0 h 335280"/>
                <a:gd name="connsiteX1" fmla="*/ 49530 w 281940"/>
                <a:gd name="connsiteY1" fmla="*/ 45720 h 335280"/>
                <a:gd name="connsiteX2" fmla="*/ 133350 w 281940"/>
                <a:gd name="connsiteY2" fmla="*/ 87630 h 335280"/>
                <a:gd name="connsiteX3" fmla="*/ 217170 w 281940"/>
                <a:gd name="connsiteY3" fmla="*/ 129540 h 335280"/>
                <a:gd name="connsiteX4" fmla="*/ 236220 w 281940"/>
                <a:gd name="connsiteY4" fmla="*/ 171450 h 335280"/>
                <a:gd name="connsiteX5" fmla="*/ 240030 w 281940"/>
                <a:gd name="connsiteY5" fmla="*/ 232410 h 335280"/>
                <a:gd name="connsiteX6" fmla="*/ 259080 w 281940"/>
                <a:gd name="connsiteY6" fmla="*/ 285750 h 335280"/>
                <a:gd name="connsiteX7" fmla="*/ 281940 w 281940"/>
                <a:gd name="connsiteY7" fmla="*/ 33528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940" h="335280">
                  <a:moveTo>
                    <a:pt x="0" y="0"/>
                  </a:moveTo>
                  <a:cubicBezTo>
                    <a:pt x="13652" y="15557"/>
                    <a:pt x="27305" y="31115"/>
                    <a:pt x="49530" y="45720"/>
                  </a:cubicBezTo>
                  <a:cubicBezTo>
                    <a:pt x="71755" y="60325"/>
                    <a:pt x="133350" y="87630"/>
                    <a:pt x="133350" y="87630"/>
                  </a:cubicBezTo>
                  <a:cubicBezTo>
                    <a:pt x="161290" y="101600"/>
                    <a:pt x="200025" y="115570"/>
                    <a:pt x="217170" y="129540"/>
                  </a:cubicBezTo>
                  <a:cubicBezTo>
                    <a:pt x="234315" y="143510"/>
                    <a:pt x="232410" y="154305"/>
                    <a:pt x="236220" y="171450"/>
                  </a:cubicBezTo>
                  <a:cubicBezTo>
                    <a:pt x="240030" y="188595"/>
                    <a:pt x="236220" y="213360"/>
                    <a:pt x="240030" y="232410"/>
                  </a:cubicBezTo>
                  <a:cubicBezTo>
                    <a:pt x="243840" y="251460"/>
                    <a:pt x="252095" y="268605"/>
                    <a:pt x="259080" y="285750"/>
                  </a:cubicBezTo>
                  <a:cubicBezTo>
                    <a:pt x="266065" y="302895"/>
                    <a:pt x="279400" y="328295"/>
                    <a:pt x="281940" y="33528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995915" y="1196030"/>
              <a:ext cx="196862" cy="354093"/>
            </a:xfrm>
            <a:custGeom>
              <a:avLst/>
              <a:gdLst>
                <a:gd name="connsiteX0" fmla="*/ 190500 w 196850"/>
                <a:gd name="connsiteY0" fmla="*/ 0 h 354330"/>
                <a:gd name="connsiteX1" fmla="*/ 190500 w 196850"/>
                <a:gd name="connsiteY1" fmla="*/ 72390 h 354330"/>
                <a:gd name="connsiteX2" fmla="*/ 152400 w 196850"/>
                <a:gd name="connsiteY2" fmla="*/ 152400 h 354330"/>
                <a:gd name="connsiteX3" fmla="*/ 106680 w 196850"/>
                <a:gd name="connsiteY3" fmla="*/ 255270 h 354330"/>
                <a:gd name="connsiteX4" fmla="*/ 110490 w 196850"/>
                <a:gd name="connsiteY4" fmla="*/ 312420 h 354330"/>
                <a:gd name="connsiteX5" fmla="*/ 110490 w 196850"/>
                <a:gd name="connsiteY5" fmla="*/ 354330 h 354330"/>
                <a:gd name="connsiteX6" fmla="*/ 49530 w 196850"/>
                <a:gd name="connsiteY6" fmla="*/ 312420 h 354330"/>
                <a:gd name="connsiteX7" fmla="*/ 0 w 196850"/>
                <a:gd name="connsiteY7" fmla="*/ 312420 h 3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850" h="354330">
                  <a:moveTo>
                    <a:pt x="190500" y="0"/>
                  </a:moveTo>
                  <a:cubicBezTo>
                    <a:pt x="193675" y="23495"/>
                    <a:pt x="196850" y="46990"/>
                    <a:pt x="190500" y="72390"/>
                  </a:cubicBezTo>
                  <a:cubicBezTo>
                    <a:pt x="184150" y="97790"/>
                    <a:pt x="166370" y="121920"/>
                    <a:pt x="152400" y="152400"/>
                  </a:cubicBezTo>
                  <a:cubicBezTo>
                    <a:pt x="138430" y="182880"/>
                    <a:pt x="113665" y="228600"/>
                    <a:pt x="106680" y="255270"/>
                  </a:cubicBezTo>
                  <a:cubicBezTo>
                    <a:pt x="99695" y="281940"/>
                    <a:pt x="109855" y="295910"/>
                    <a:pt x="110490" y="312420"/>
                  </a:cubicBezTo>
                  <a:cubicBezTo>
                    <a:pt x="111125" y="328930"/>
                    <a:pt x="120650" y="354330"/>
                    <a:pt x="110490" y="354330"/>
                  </a:cubicBezTo>
                  <a:cubicBezTo>
                    <a:pt x="100330" y="354330"/>
                    <a:pt x="67945" y="319405"/>
                    <a:pt x="49530" y="312420"/>
                  </a:cubicBezTo>
                  <a:cubicBezTo>
                    <a:pt x="31115" y="305435"/>
                    <a:pt x="0" y="312420"/>
                    <a:pt x="0" y="31242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110222" y="1207144"/>
              <a:ext cx="906516" cy="352505"/>
            </a:xfrm>
            <a:custGeom>
              <a:avLst/>
              <a:gdLst>
                <a:gd name="connsiteX0" fmla="*/ 0 w 905510"/>
                <a:gd name="connsiteY0" fmla="*/ 342900 h 351790"/>
                <a:gd name="connsiteX1" fmla="*/ 57150 w 905510"/>
                <a:gd name="connsiteY1" fmla="*/ 339090 h 351790"/>
                <a:gd name="connsiteX2" fmla="*/ 118110 w 905510"/>
                <a:gd name="connsiteY2" fmla="*/ 320040 h 351790"/>
                <a:gd name="connsiteX3" fmla="*/ 243840 w 905510"/>
                <a:gd name="connsiteY3" fmla="*/ 335280 h 351790"/>
                <a:gd name="connsiteX4" fmla="*/ 316230 w 905510"/>
                <a:gd name="connsiteY4" fmla="*/ 350520 h 351790"/>
                <a:gd name="connsiteX5" fmla="*/ 365760 w 905510"/>
                <a:gd name="connsiteY5" fmla="*/ 327660 h 351790"/>
                <a:gd name="connsiteX6" fmla="*/ 453390 w 905510"/>
                <a:gd name="connsiteY6" fmla="*/ 327660 h 351790"/>
                <a:gd name="connsiteX7" fmla="*/ 537210 w 905510"/>
                <a:gd name="connsiteY7" fmla="*/ 316230 h 351790"/>
                <a:gd name="connsiteX8" fmla="*/ 601980 w 905510"/>
                <a:gd name="connsiteY8" fmla="*/ 316230 h 351790"/>
                <a:gd name="connsiteX9" fmla="*/ 651510 w 905510"/>
                <a:gd name="connsiteY9" fmla="*/ 320040 h 351790"/>
                <a:gd name="connsiteX10" fmla="*/ 723900 w 905510"/>
                <a:gd name="connsiteY10" fmla="*/ 323850 h 351790"/>
                <a:gd name="connsiteX11" fmla="*/ 826770 w 905510"/>
                <a:gd name="connsiteY11" fmla="*/ 300990 h 351790"/>
                <a:gd name="connsiteX12" fmla="*/ 895350 w 905510"/>
                <a:gd name="connsiteY12" fmla="*/ 274320 h 351790"/>
                <a:gd name="connsiteX13" fmla="*/ 887730 w 905510"/>
                <a:gd name="connsiteY13" fmla="*/ 194310 h 351790"/>
                <a:gd name="connsiteX14" fmla="*/ 887730 w 905510"/>
                <a:gd name="connsiteY14" fmla="*/ 137160 h 351790"/>
                <a:gd name="connsiteX15" fmla="*/ 842010 w 905510"/>
                <a:gd name="connsiteY15" fmla="*/ 64770 h 351790"/>
                <a:gd name="connsiteX16" fmla="*/ 811530 w 905510"/>
                <a:gd name="connsiteY16" fmla="*/ 0 h 35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5510" h="351790">
                  <a:moveTo>
                    <a:pt x="0" y="342900"/>
                  </a:moveTo>
                  <a:cubicBezTo>
                    <a:pt x="18732" y="342900"/>
                    <a:pt x="37465" y="342900"/>
                    <a:pt x="57150" y="339090"/>
                  </a:cubicBezTo>
                  <a:cubicBezTo>
                    <a:pt x="76835" y="335280"/>
                    <a:pt x="86995" y="320675"/>
                    <a:pt x="118110" y="320040"/>
                  </a:cubicBezTo>
                  <a:cubicBezTo>
                    <a:pt x="149225" y="319405"/>
                    <a:pt x="210820" y="330200"/>
                    <a:pt x="243840" y="335280"/>
                  </a:cubicBezTo>
                  <a:cubicBezTo>
                    <a:pt x="276860" y="340360"/>
                    <a:pt x="295910" y="351790"/>
                    <a:pt x="316230" y="350520"/>
                  </a:cubicBezTo>
                  <a:cubicBezTo>
                    <a:pt x="336550" y="349250"/>
                    <a:pt x="342900" y="331470"/>
                    <a:pt x="365760" y="327660"/>
                  </a:cubicBezTo>
                  <a:cubicBezTo>
                    <a:pt x="388620" y="323850"/>
                    <a:pt x="424815" y="329565"/>
                    <a:pt x="453390" y="327660"/>
                  </a:cubicBezTo>
                  <a:cubicBezTo>
                    <a:pt x="481965" y="325755"/>
                    <a:pt x="512445" y="318135"/>
                    <a:pt x="537210" y="316230"/>
                  </a:cubicBezTo>
                  <a:cubicBezTo>
                    <a:pt x="561975" y="314325"/>
                    <a:pt x="582930" y="315595"/>
                    <a:pt x="601980" y="316230"/>
                  </a:cubicBezTo>
                  <a:cubicBezTo>
                    <a:pt x="621030" y="316865"/>
                    <a:pt x="651510" y="320040"/>
                    <a:pt x="651510" y="320040"/>
                  </a:cubicBezTo>
                  <a:cubicBezTo>
                    <a:pt x="671830" y="321310"/>
                    <a:pt x="694690" y="327025"/>
                    <a:pt x="723900" y="323850"/>
                  </a:cubicBezTo>
                  <a:cubicBezTo>
                    <a:pt x="753110" y="320675"/>
                    <a:pt x="798195" y="309245"/>
                    <a:pt x="826770" y="300990"/>
                  </a:cubicBezTo>
                  <a:cubicBezTo>
                    <a:pt x="855345" y="292735"/>
                    <a:pt x="885190" y="292100"/>
                    <a:pt x="895350" y="274320"/>
                  </a:cubicBezTo>
                  <a:cubicBezTo>
                    <a:pt x="905510" y="256540"/>
                    <a:pt x="889000" y="217170"/>
                    <a:pt x="887730" y="194310"/>
                  </a:cubicBezTo>
                  <a:cubicBezTo>
                    <a:pt x="886460" y="171450"/>
                    <a:pt x="895350" y="158750"/>
                    <a:pt x="887730" y="137160"/>
                  </a:cubicBezTo>
                  <a:cubicBezTo>
                    <a:pt x="880110" y="115570"/>
                    <a:pt x="854710" y="87630"/>
                    <a:pt x="842010" y="64770"/>
                  </a:cubicBezTo>
                  <a:cubicBezTo>
                    <a:pt x="829310" y="41910"/>
                    <a:pt x="820420" y="20955"/>
                    <a:pt x="811530" y="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430915" y="1486608"/>
              <a:ext cx="644563" cy="525583"/>
            </a:xfrm>
            <a:custGeom>
              <a:avLst/>
              <a:gdLst>
                <a:gd name="connsiteX0" fmla="*/ 0 w 643890"/>
                <a:gd name="connsiteY0" fmla="*/ 80010 h 527050"/>
                <a:gd name="connsiteX1" fmla="*/ 80010 w 643890"/>
                <a:gd name="connsiteY1" fmla="*/ 156210 h 527050"/>
                <a:gd name="connsiteX2" fmla="*/ 102870 w 643890"/>
                <a:gd name="connsiteY2" fmla="*/ 228600 h 527050"/>
                <a:gd name="connsiteX3" fmla="*/ 129540 w 643890"/>
                <a:gd name="connsiteY3" fmla="*/ 289560 h 527050"/>
                <a:gd name="connsiteX4" fmla="*/ 236220 w 643890"/>
                <a:gd name="connsiteY4" fmla="*/ 354330 h 527050"/>
                <a:gd name="connsiteX5" fmla="*/ 293370 w 643890"/>
                <a:gd name="connsiteY5" fmla="*/ 342900 h 527050"/>
                <a:gd name="connsiteX6" fmla="*/ 377190 w 643890"/>
                <a:gd name="connsiteY6" fmla="*/ 388620 h 527050"/>
                <a:gd name="connsiteX7" fmla="*/ 430530 w 643890"/>
                <a:gd name="connsiteY7" fmla="*/ 476250 h 527050"/>
                <a:gd name="connsiteX8" fmla="*/ 461010 w 643890"/>
                <a:gd name="connsiteY8" fmla="*/ 521970 h 527050"/>
                <a:gd name="connsiteX9" fmla="*/ 537210 w 643890"/>
                <a:gd name="connsiteY9" fmla="*/ 506730 h 527050"/>
                <a:gd name="connsiteX10" fmla="*/ 514350 w 643890"/>
                <a:gd name="connsiteY10" fmla="*/ 445770 h 527050"/>
                <a:gd name="connsiteX11" fmla="*/ 563880 w 643890"/>
                <a:gd name="connsiteY11" fmla="*/ 335280 h 527050"/>
                <a:gd name="connsiteX12" fmla="*/ 632460 w 643890"/>
                <a:gd name="connsiteY12" fmla="*/ 240030 h 527050"/>
                <a:gd name="connsiteX13" fmla="*/ 632460 w 643890"/>
                <a:gd name="connsiteY13" fmla="*/ 163830 h 527050"/>
                <a:gd name="connsiteX14" fmla="*/ 617220 w 643890"/>
                <a:gd name="connsiteY14" fmla="*/ 68580 h 527050"/>
                <a:gd name="connsiteX15" fmla="*/ 582930 w 643890"/>
                <a:gd name="connsiteY15" fmla="*/ 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3890" h="527050">
                  <a:moveTo>
                    <a:pt x="0" y="80010"/>
                  </a:moveTo>
                  <a:cubicBezTo>
                    <a:pt x="31432" y="105727"/>
                    <a:pt x="62865" y="131445"/>
                    <a:pt x="80010" y="156210"/>
                  </a:cubicBezTo>
                  <a:cubicBezTo>
                    <a:pt x="97155" y="180975"/>
                    <a:pt x="94615" y="206375"/>
                    <a:pt x="102870" y="228600"/>
                  </a:cubicBezTo>
                  <a:cubicBezTo>
                    <a:pt x="111125" y="250825"/>
                    <a:pt x="107315" y="268605"/>
                    <a:pt x="129540" y="289560"/>
                  </a:cubicBezTo>
                  <a:cubicBezTo>
                    <a:pt x="151765" y="310515"/>
                    <a:pt x="208915" y="345440"/>
                    <a:pt x="236220" y="354330"/>
                  </a:cubicBezTo>
                  <a:cubicBezTo>
                    <a:pt x="263525" y="363220"/>
                    <a:pt x="269875" y="337185"/>
                    <a:pt x="293370" y="342900"/>
                  </a:cubicBezTo>
                  <a:cubicBezTo>
                    <a:pt x="316865" y="348615"/>
                    <a:pt x="354330" y="366395"/>
                    <a:pt x="377190" y="388620"/>
                  </a:cubicBezTo>
                  <a:cubicBezTo>
                    <a:pt x="400050" y="410845"/>
                    <a:pt x="416560" y="454025"/>
                    <a:pt x="430530" y="476250"/>
                  </a:cubicBezTo>
                  <a:cubicBezTo>
                    <a:pt x="444500" y="498475"/>
                    <a:pt x="443230" y="516890"/>
                    <a:pt x="461010" y="521970"/>
                  </a:cubicBezTo>
                  <a:cubicBezTo>
                    <a:pt x="478790" y="527050"/>
                    <a:pt x="528320" y="519430"/>
                    <a:pt x="537210" y="506730"/>
                  </a:cubicBezTo>
                  <a:cubicBezTo>
                    <a:pt x="546100" y="494030"/>
                    <a:pt x="509905" y="474345"/>
                    <a:pt x="514350" y="445770"/>
                  </a:cubicBezTo>
                  <a:cubicBezTo>
                    <a:pt x="518795" y="417195"/>
                    <a:pt x="544195" y="369570"/>
                    <a:pt x="563880" y="335280"/>
                  </a:cubicBezTo>
                  <a:cubicBezTo>
                    <a:pt x="583565" y="300990"/>
                    <a:pt x="621030" y="268605"/>
                    <a:pt x="632460" y="240030"/>
                  </a:cubicBezTo>
                  <a:cubicBezTo>
                    <a:pt x="643890" y="211455"/>
                    <a:pt x="635000" y="192405"/>
                    <a:pt x="632460" y="163830"/>
                  </a:cubicBezTo>
                  <a:cubicBezTo>
                    <a:pt x="629920" y="135255"/>
                    <a:pt x="625475" y="95885"/>
                    <a:pt x="617220" y="68580"/>
                  </a:cubicBezTo>
                  <a:cubicBezTo>
                    <a:pt x="608965" y="41275"/>
                    <a:pt x="589915" y="12065"/>
                    <a:pt x="582930" y="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526171" y="1999488"/>
              <a:ext cx="663614" cy="714538"/>
            </a:xfrm>
            <a:custGeom>
              <a:avLst/>
              <a:gdLst>
                <a:gd name="connsiteX0" fmla="*/ 441960 w 662940"/>
                <a:gd name="connsiteY0" fmla="*/ 0 h 713740"/>
                <a:gd name="connsiteX1" fmla="*/ 441960 w 662940"/>
                <a:gd name="connsiteY1" fmla="*/ 129540 h 713740"/>
                <a:gd name="connsiteX2" fmla="*/ 430530 w 662940"/>
                <a:gd name="connsiteY2" fmla="*/ 205740 h 713740"/>
                <a:gd name="connsiteX3" fmla="*/ 339090 w 662940"/>
                <a:gd name="connsiteY3" fmla="*/ 213360 h 713740"/>
                <a:gd name="connsiteX4" fmla="*/ 240030 w 662940"/>
                <a:gd name="connsiteY4" fmla="*/ 232410 h 713740"/>
                <a:gd name="connsiteX5" fmla="*/ 171450 w 662940"/>
                <a:gd name="connsiteY5" fmla="*/ 316230 h 713740"/>
                <a:gd name="connsiteX6" fmla="*/ 121920 w 662940"/>
                <a:gd name="connsiteY6" fmla="*/ 400050 h 713740"/>
                <a:gd name="connsiteX7" fmla="*/ 19050 w 662940"/>
                <a:gd name="connsiteY7" fmla="*/ 464820 h 713740"/>
                <a:gd name="connsiteX8" fmla="*/ 7620 w 662940"/>
                <a:gd name="connsiteY8" fmla="*/ 510540 h 713740"/>
                <a:gd name="connsiteX9" fmla="*/ 45720 w 662940"/>
                <a:gd name="connsiteY9" fmla="*/ 617220 h 713740"/>
                <a:gd name="connsiteX10" fmla="*/ 57150 w 662940"/>
                <a:gd name="connsiteY10" fmla="*/ 704850 h 713740"/>
                <a:gd name="connsiteX11" fmla="*/ 140970 w 662940"/>
                <a:gd name="connsiteY11" fmla="*/ 670560 h 713740"/>
                <a:gd name="connsiteX12" fmla="*/ 297180 w 662940"/>
                <a:gd name="connsiteY12" fmla="*/ 636270 h 713740"/>
                <a:gd name="connsiteX13" fmla="*/ 381000 w 662940"/>
                <a:gd name="connsiteY13" fmla="*/ 624840 h 713740"/>
                <a:gd name="connsiteX14" fmla="*/ 491490 w 662940"/>
                <a:gd name="connsiteY14" fmla="*/ 640080 h 713740"/>
                <a:gd name="connsiteX15" fmla="*/ 571500 w 662940"/>
                <a:gd name="connsiteY15" fmla="*/ 567690 h 713740"/>
                <a:gd name="connsiteX16" fmla="*/ 624840 w 662940"/>
                <a:gd name="connsiteY16" fmla="*/ 567690 h 713740"/>
                <a:gd name="connsiteX17" fmla="*/ 659130 w 662940"/>
                <a:gd name="connsiteY17" fmla="*/ 571500 h 713740"/>
                <a:gd name="connsiteX18" fmla="*/ 647700 w 662940"/>
                <a:gd name="connsiteY18" fmla="*/ 457200 h 713740"/>
                <a:gd name="connsiteX19" fmla="*/ 586740 w 662940"/>
                <a:gd name="connsiteY19" fmla="*/ 369570 h 713740"/>
                <a:gd name="connsiteX20" fmla="*/ 491490 w 662940"/>
                <a:gd name="connsiteY20" fmla="*/ 259080 h 713740"/>
                <a:gd name="connsiteX21" fmla="*/ 419100 w 662940"/>
                <a:gd name="connsiteY21" fmla="*/ 194310 h 713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2940" h="713740">
                  <a:moveTo>
                    <a:pt x="441960" y="0"/>
                  </a:moveTo>
                  <a:cubicBezTo>
                    <a:pt x="442912" y="47625"/>
                    <a:pt x="443865" y="95250"/>
                    <a:pt x="441960" y="129540"/>
                  </a:cubicBezTo>
                  <a:cubicBezTo>
                    <a:pt x="440055" y="163830"/>
                    <a:pt x="447675" y="191770"/>
                    <a:pt x="430530" y="205740"/>
                  </a:cubicBezTo>
                  <a:cubicBezTo>
                    <a:pt x="413385" y="219710"/>
                    <a:pt x="370840" y="208915"/>
                    <a:pt x="339090" y="213360"/>
                  </a:cubicBezTo>
                  <a:cubicBezTo>
                    <a:pt x="307340" y="217805"/>
                    <a:pt x="267970" y="215265"/>
                    <a:pt x="240030" y="232410"/>
                  </a:cubicBezTo>
                  <a:cubicBezTo>
                    <a:pt x="212090" y="249555"/>
                    <a:pt x="191135" y="288290"/>
                    <a:pt x="171450" y="316230"/>
                  </a:cubicBezTo>
                  <a:cubicBezTo>
                    <a:pt x="151765" y="344170"/>
                    <a:pt x="147320" y="375285"/>
                    <a:pt x="121920" y="400050"/>
                  </a:cubicBezTo>
                  <a:cubicBezTo>
                    <a:pt x="96520" y="424815"/>
                    <a:pt x="38100" y="446405"/>
                    <a:pt x="19050" y="464820"/>
                  </a:cubicBezTo>
                  <a:cubicBezTo>
                    <a:pt x="0" y="483235"/>
                    <a:pt x="3175" y="485140"/>
                    <a:pt x="7620" y="510540"/>
                  </a:cubicBezTo>
                  <a:cubicBezTo>
                    <a:pt x="12065" y="535940"/>
                    <a:pt x="37465" y="584835"/>
                    <a:pt x="45720" y="617220"/>
                  </a:cubicBezTo>
                  <a:cubicBezTo>
                    <a:pt x="53975" y="649605"/>
                    <a:pt x="41275" y="695960"/>
                    <a:pt x="57150" y="704850"/>
                  </a:cubicBezTo>
                  <a:cubicBezTo>
                    <a:pt x="73025" y="713740"/>
                    <a:pt x="100965" y="681990"/>
                    <a:pt x="140970" y="670560"/>
                  </a:cubicBezTo>
                  <a:cubicBezTo>
                    <a:pt x="180975" y="659130"/>
                    <a:pt x="257175" y="643890"/>
                    <a:pt x="297180" y="636270"/>
                  </a:cubicBezTo>
                  <a:cubicBezTo>
                    <a:pt x="337185" y="628650"/>
                    <a:pt x="348615" y="624205"/>
                    <a:pt x="381000" y="624840"/>
                  </a:cubicBezTo>
                  <a:cubicBezTo>
                    <a:pt x="413385" y="625475"/>
                    <a:pt x="459740" y="649605"/>
                    <a:pt x="491490" y="640080"/>
                  </a:cubicBezTo>
                  <a:cubicBezTo>
                    <a:pt x="523240" y="630555"/>
                    <a:pt x="549275" y="579755"/>
                    <a:pt x="571500" y="567690"/>
                  </a:cubicBezTo>
                  <a:cubicBezTo>
                    <a:pt x="593725" y="555625"/>
                    <a:pt x="610235" y="567055"/>
                    <a:pt x="624840" y="567690"/>
                  </a:cubicBezTo>
                  <a:cubicBezTo>
                    <a:pt x="639445" y="568325"/>
                    <a:pt x="655320" y="589915"/>
                    <a:pt x="659130" y="571500"/>
                  </a:cubicBezTo>
                  <a:cubicBezTo>
                    <a:pt x="662940" y="553085"/>
                    <a:pt x="659765" y="490855"/>
                    <a:pt x="647700" y="457200"/>
                  </a:cubicBezTo>
                  <a:cubicBezTo>
                    <a:pt x="635635" y="423545"/>
                    <a:pt x="612775" y="402590"/>
                    <a:pt x="586740" y="369570"/>
                  </a:cubicBezTo>
                  <a:cubicBezTo>
                    <a:pt x="560705" y="336550"/>
                    <a:pt x="519430" y="288290"/>
                    <a:pt x="491490" y="259080"/>
                  </a:cubicBezTo>
                  <a:cubicBezTo>
                    <a:pt x="463550" y="229870"/>
                    <a:pt x="432435" y="205105"/>
                    <a:pt x="419100" y="19431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105643" y="2579057"/>
              <a:ext cx="1036698" cy="376324"/>
            </a:xfrm>
            <a:custGeom>
              <a:avLst/>
              <a:gdLst>
                <a:gd name="connsiteX0" fmla="*/ 72390 w 1036320"/>
                <a:gd name="connsiteY0" fmla="*/ 0 h 375285"/>
                <a:gd name="connsiteX1" fmla="*/ 72390 w 1036320"/>
                <a:gd name="connsiteY1" fmla="*/ 60960 h 375285"/>
                <a:gd name="connsiteX2" fmla="*/ 87630 w 1036320"/>
                <a:gd name="connsiteY2" fmla="*/ 110490 h 375285"/>
                <a:gd name="connsiteX3" fmla="*/ 38100 w 1036320"/>
                <a:gd name="connsiteY3" fmla="*/ 190500 h 375285"/>
                <a:gd name="connsiteX4" fmla="*/ 0 w 1036320"/>
                <a:gd name="connsiteY4" fmla="*/ 255270 h 375285"/>
                <a:gd name="connsiteX5" fmla="*/ 38100 w 1036320"/>
                <a:gd name="connsiteY5" fmla="*/ 331470 h 375285"/>
                <a:gd name="connsiteX6" fmla="*/ 205740 w 1036320"/>
                <a:gd name="connsiteY6" fmla="*/ 350520 h 375285"/>
                <a:gd name="connsiteX7" fmla="*/ 339090 w 1036320"/>
                <a:gd name="connsiteY7" fmla="*/ 312420 h 375285"/>
                <a:gd name="connsiteX8" fmla="*/ 403860 w 1036320"/>
                <a:gd name="connsiteY8" fmla="*/ 331470 h 375285"/>
                <a:gd name="connsiteX9" fmla="*/ 468630 w 1036320"/>
                <a:gd name="connsiteY9" fmla="*/ 365760 h 375285"/>
                <a:gd name="connsiteX10" fmla="*/ 510540 w 1036320"/>
                <a:gd name="connsiteY10" fmla="*/ 373380 h 375285"/>
                <a:gd name="connsiteX11" fmla="*/ 632460 w 1036320"/>
                <a:gd name="connsiteY11" fmla="*/ 354330 h 375285"/>
                <a:gd name="connsiteX12" fmla="*/ 739140 w 1036320"/>
                <a:gd name="connsiteY12" fmla="*/ 300990 h 375285"/>
                <a:gd name="connsiteX13" fmla="*/ 830580 w 1036320"/>
                <a:gd name="connsiteY13" fmla="*/ 259080 h 375285"/>
                <a:gd name="connsiteX14" fmla="*/ 868680 w 1036320"/>
                <a:gd name="connsiteY14" fmla="*/ 236220 h 375285"/>
                <a:gd name="connsiteX15" fmla="*/ 948690 w 1036320"/>
                <a:gd name="connsiteY15" fmla="*/ 224790 h 375285"/>
                <a:gd name="connsiteX16" fmla="*/ 994410 w 1036320"/>
                <a:gd name="connsiteY16" fmla="*/ 152400 h 375285"/>
                <a:gd name="connsiteX17" fmla="*/ 1036320 w 1036320"/>
                <a:gd name="connsiteY17" fmla="*/ 121920 h 37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6320" h="375285">
                  <a:moveTo>
                    <a:pt x="72390" y="0"/>
                  </a:moveTo>
                  <a:cubicBezTo>
                    <a:pt x="71120" y="21272"/>
                    <a:pt x="69850" y="42545"/>
                    <a:pt x="72390" y="60960"/>
                  </a:cubicBezTo>
                  <a:cubicBezTo>
                    <a:pt x="74930" y="79375"/>
                    <a:pt x="93345" y="88900"/>
                    <a:pt x="87630" y="110490"/>
                  </a:cubicBezTo>
                  <a:cubicBezTo>
                    <a:pt x="81915" y="132080"/>
                    <a:pt x="52705" y="166370"/>
                    <a:pt x="38100" y="190500"/>
                  </a:cubicBezTo>
                  <a:cubicBezTo>
                    <a:pt x="23495" y="214630"/>
                    <a:pt x="0" y="231775"/>
                    <a:pt x="0" y="255270"/>
                  </a:cubicBezTo>
                  <a:cubicBezTo>
                    <a:pt x="0" y="278765"/>
                    <a:pt x="3810" y="315595"/>
                    <a:pt x="38100" y="331470"/>
                  </a:cubicBezTo>
                  <a:cubicBezTo>
                    <a:pt x="72390" y="347345"/>
                    <a:pt x="155575" y="353695"/>
                    <a:pt x="205740" y="350520"/>
                  </a:cubicBezTo>
                  <a:cubicBezTo>
                    <a:pt x="255905" y="347345"/>
                    <a:pt x="306070" y="315595"/>
                    <a:pt x="339090" y="312420"/>
                  </a:cubicBezTo>
                  <a:cubicBezTo>
                    <a:pt x="372110" y="309245"/>
                    <a:pt x="382270" y="322580"/>
                    <a:pt x="403860" y="331470"/>
                  </a:cubicBezTo>
                  <a:cubicBezTo>
                    <a:pt x="425450" y="340360"/>
                    <a:pt x="450850" y="358775"/>
                    <a:pt x="468630" y="365760"/>
                  </a:cubicBezTo>
                  <a:cubicBezTo>
                    <a:pt x="486410" y="372745"/>
                    <a:pt x="483235" y="375285"/>
                    <a:pt x="510540" y="373380"/>
                  </a:cubicBezTo>
                  <a:cubicBezTo>
                    <a:pt x="537845" y="371475"/>
                    <a:pt x="594360" y="366395"/>
                    <a:pt x="632460" y="354330"/>
                  </a:cubicBezTo>
                  <a:cubicBezTo>
                    <a:pt x="670560" y="342265"/>
                    <a:pt x="706120" y="316865"/>
                    <a:pt x="739140" y="300990"/>
                  </a:cubicBezTo>
                  <a:cubicBezTo>
                    <a:pt x="772160" y="285115"/>
                    <a:pt x="808990" y="269875"/>
                    <a:pt x="830580" y="259080"/>
                  </a:cubicBezTo>
                  <a:cubicBezTo>
                    <a:pt x="852170" y="248285"/>
                    <a:pt x="848995" y="241935"/>
                    <a:pt x="868680" y="236220"/>
                  </a:cubicBezTo>
                  <a:cubicBezTo>
                    <a:pt x="888365" y="230505"/>
                    <a:pt x="927735" y="238760"/>
                    <a:pt x="948690" y="224790"/>
                  </a:cubicBezTo>
                  <a:cubicBezTo>
                    <a:pt x="969645" y="210820"/>
                    <a:pt x="979805" y="169545"/>
                    <a:pt x="994410" y="152400"/>
                  </a:cubicBezTo>
                  <a:cubicBezTo>
                    <a:pt x="1009015" y="135255"/>
                    <a:pt x="1036320" y="121920"/>
                    <a:pt x="1036320" y="12192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805771" y="2902981"/>
              <a:ext cx="587409" cy="336627"/>
            </a:xfrm>
            <a:custGeom>
              <a:avLst/>
              <a:gdLst>
                <a:gd name="connsiteX0" fmla="*/ 0 w 586740"/>
                <a:gd name="connsiteY0" fmla="*/ 0 h 335915"/>
                <a:gd name="connsiteX1" fmla="*/ 22860 w 586740"/>
                <a:gd name="connsiteY1" fmla="*/ 64770 h 335915"/>
                <a:gd name="connsiteX2" fmla="*/ 83820 w 586740"/>
                <a:gd name="connsiteY2" fmla="*/ 167640 h 335915"/>
                <a:gd name="connsiteX3" fmla="*/ 198120 w 586740"/>
                <a:gd name="connsiteY3" fmla="*/ 213360 h 335915"/>
                <a:gd name="connsiteX4" fmla="*/ 293370 w 586740"/>
                <a:gd name="connsiteY4" fmla="*/ 236220 h 335915"/>
                <a:gd name="connsiteX5" fmla="*/ 350520 w 586740"/>
                <a:gd name="connsiteY5" fmla="*/ 255270 h 335915"/>
                <a:gd name="connsiteX6" fmla="*/ 407670 w 586740"/>
                <a:gd name="connsiteY6" fmla="*/ 304800 h 335915"/>
                <a:gd name="connsiteX7" fmla="*/ 468630 w 586740"/>
                <a:gd name="connsiteY7" fmla="*/ 331470 h 335915"/>
                <a:gd name="connsiteX8" fmla="*/ 521970 w 586740"/>
                <a:gd name="connsiteY8" fmla="*/ 331470 h 335915"/>
                <a:gd name="connsiteX9" fmla="*/ 586740 w 586740"/>
                <a:gd name="connsiteY9" fmla="*/ 331470 h 33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740" h="335915">
                  <a:moveTo>
                    <a:pt x="0" y="0"/>
                  </a:moveTo>
                  <a:cubicBezTo>
                    <a:pt x="4445" y="18415"/>
                    <a:pt x="8890" y="36830"/>
                    <a:pt x="22860" y="64770"/>
                  </a:cubicBezTo>
                  <a:cubicBezTo>
                    <a:pt x="36830" y="92710"/>
                    <a:pt x="54610" y="142875"/>
                    <a:pt x="83820" y="167640"/>
                  </a:cubicBezTo>
                  <a:cubicBezTo>
                    <a:pt x="113030" y="192405"/>
                    <a:pt x="163195" y="201930"/>
                    <a:pt x="198120" y="213360"/>
                  </a:cubicBezTo>
                  <a:cubicBezTo>
                    <a:pt x="233045" y="224790"/>
                    <a:pt x="267970" y="229235"/>
                    <a:pt x="293370" y="236220"/>
                  </a:cubicBezTo>
                  <a:cubicBezTo>
                    <a:pt x="318770" y="243205"/>
                    <a:pt x="331470" y="243840"/>
                    <a:pt x="350520" y="255270"/>
                  </a:cubicBezTo>
                  <a:cubicBezTo>
                    <a:pt x="369570" y="266700"/>
                    <a:pt x="387985" y="292100"/>
                    <a:pt x="407670" y="304800"/>
                  </a:cubicBezTo>
                  <a:cubicBezTo>
                    <a:pt x="427355" y="317500"/>
                    <a:pt x="449580" y="327025"/>
                    <a:pt x="468630" y="331470"/>
                  </a:cubicBezTo>
                  <a:cubicBezTo>
                    <a:pt x="487680" y="335915"/>
                    <a:pt x="521970" y="331470"/>
                    <a:pt x="521970" y="331470"/>
                  </a:cubicBezTo>
                  <a:lnTo>
                    <a:pt x="586740" y="331470"/>
                  </a:ln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085004" y="2937914"/>
              <a:ext cx="671552" cy="739944"/>
            </a:xfrm>
            <a:custGeom>
              <a:avLst/>
              <a:gdLst>
                <a:gd name="connsiteX0" fmla="*/ 130175 w 671195"/>
                <a:gd name="connsiteY0" fmla="*/ 0 h 739775"/>
                <a:gd name="connsiteX1" fmla="*/ 107315 w 671195"/>
                <a:gd name="connsiteY1" fmla="*/ 87630 h 739775"/>
                <a:gd name="connsiteX2" fmla="*/ 57785 w 671195"/>
                <a:gd name="connsiteY2" fmla="*/ 194310 h 739775"/>
                <a:gd name="connsiteX3" fmla="*/ 635 w 671195"/>
                <a:gd name="connsiteY3" fmla="*/ 297180 h 739775"/>
                <a:gd name="connsiteX4" fmla="*/ 53975 w 671195"/>
                <a:gd name="connsiteY4" fmla="*/ 384810 h 739775"/>
                <a:gd name="connsiteX5" fmla="*/ 114935 w 671195"/>
                <a:gd name="connsiteY5" fmla="*/ 464820 h 739775"/>
                <a:gd name="connsiteX6" fmla="*/ 103505 w 671195"/>
                <a:gd name="connsiteY6" fmla="*/ 571500 h 739775"/>
                <a:gd name="connsiteX7" fmla="*/ 229235 w 671195"/>
                <a:gd name="connsiteY7" fmla="*/ 609600 h 739775"/>
                <a:gd name="connsiteX8" fmla="*/ 290195 w 671195"/>
                <a:gd name="connsiteY8" fmla="*/ 609600 h 739775"/>
                <a:gd name="connsiteX9" fmla="*/ 381635 w 671195"/>
                <a:gd name="connsiteY9" fmla="*/ 628650 h 739775"/>
                <a:gd name="connsiteX10" fmla="*/ 412115 w 671195"/>
                <a:gd name="connsiteY10" fmla="*/ 651510 h 739775"/>
                <a:gd name="connsiteX11" fmla="*/ 465455 w 671195"/>
                <a:gd name="connsiteY11" fmla="*/ 727710 h 739775"/>
                <a:gd name="connsiteX12" fmla="*/ 522605 w 671195"/>
                <a:gd name="connsiteY12" fmla="*/ 723900 h 739775"/>
                <a:gd name="connsiteX13" fmla="*/ 671195 w 671195"/>
                <a:gd name="connsiteY13" fmla="*/ 678180 h 73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1195" h="739775">
                  <a:moveTo>
                    <a:pt x="130175" y="0"/>
                  </a:moveTo>
                  <a:cubicBezTo>
                    <a:pt x="124777" y="27622"/>
                    <a:pt x="119380" y="55245"/>
                    <a:pt x="107315" y="87630"/>
                  </a:cubicBezTo>
                  <a:cubicBezTo>
                    <a:pt x="95250" y="120015"/>
                    <a:pt x="75565" y="159385"/>
                    <a:pt x="57785" y="194310"/>
                  </a:cubicBezTo>
                  <a:cubicBezTo>
                    <a:pt x="40005" y="229235"/>
                    <a:pt x="1270" y="265430"/>
                    <a:pt x="635" y="297180"/>
                  </a:cubicBezTo>
                  <a:cubicBezTo>
                    <a:pt x="0" y="328930"/>
                    <a:pt x="34925" y="356870"/>
                    <a:pt x="53975" y="384810"/>
                  </a:cubicBezTo>
                  <a:cubicBezTo>
                    <a:pt x="73025" y="412750"/>
                    <a:pt x="106680" y="433705"/>
                    <a:pt x="114935" y="464820"/>
                  </a:cubicBezTo>
                  <a:cubicBezTo>
                    <a:pt x="123190" y="495935"/>
                    <a:pt x="84455" y="547370"/>
                    <a:pt x="103505" y="571500"/>
                  </a:cubicBezTo>
                  <a:cubicBezTo>
                    <a:pt x="122555" y="595630"/>
                    <a:pt x="198120" y="603250"/>
                    <a:pt x="229235" y="609600"/>
                  </a:cubicBezTo>
                  <a:cubicBezTo>
                    <a:pt x="260350" y="615950"/>
                    <a:pt x="264795" y="606425"/>
                    <a:pt x="290195" y="609600"/>
                  </a:cubicBezTo>
                  <a:cubicBezTo>
                    <a:pt x="315595" y="612775"/>
                    <a:pt x="361315" y="621665"/>
                    <a:pt x="381635" y="628650"/>
                  </a:cubicBezTo>
                  <a:cubicBezTo>
                    <a:pt x="401955" y="635635"/>
                    <a:pt x="398145" y="635000"/>
                    <a:pt x="412115" y="651510"/>
                  </a:cubicBezTo>
                  <a:cubicBezTo>
                    <a:pt x="426085" y="668020"/>
                    <a:pt x="447040" y="715645"/>
                    <a:pt x="465455" y="727710"/>
                  </a:cubicBezTo>
                  <a:cubicBezTo>
                    <a:pt x="483870" y="739775"/>
                    <a:pt x="488315" y="732155"/>
                    <a:pt x="522605" y="723900"/>
                  </a:cubicBezTo>
                  <a:cubicBezTo>
                    <a:pt x="556895" y="715645"/>
                    <a:pt x="648970" y="686435"/>
                    <a:pt x="671195" y="67818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687555" y="2899805"/>
              <a:ext cx="3438726" cy="265173"/>
            </a:xfrm>
            <a:custGeom>
              <a:avLst/>
              <a:gdLst>
                <a:gd name="connsiteX0" fmla="*/ 0 w 3384521"/>
                <a:gd name="connsiteY0" fmla="*/ 67580 h 245495"/>
                <a:gd name="connsiteX1" fmla="*/ 74476 w 3384521"/>
                <a:gd name="connsiteY1" fmla="*/ 108955 h 245495"/>
                <a:gd name="connsiteX2" fmla="*/ 140677 w 3384521"/>
                <a:gd name="connsiteY2" fmla="*/ 137918 h 245495"/>
                <a:gd name="connsiteX3" fmla="*/ 235841 w 3384521"/>
                <a:gd name="connsiteY3" fmla="*/ 125506 h 245495"/>
                <a:gd name="connsiteX4" fmla="*/ 368243 w 3384521"/>
                <a:gd name="connsiteY4" fmla="*/ 67580 h 245495"/>
                <a:gd name="connsiteX5" fmla="*/ 422031 w 3384521"/>
                <a:gd name="connsiteY5" fmla="*/ 67580 h 245495"/>
                <a:gd name="connsiteX6" fmla="*/ 492369 w 3384521"/>
                <a:gd name="connsiteY6" fmla="*/ 67580 h 245495"/>
                <a:gd name="connsiteX7" fmla="*/ 550295 w 3384521"/>
                <a:gd name="connsiteY7" fmla="*/ 75855 h 245495"/>
                <a:gd name="connsiteX8" fmla="*/ 608221 w 3384521"/>
                <a:gd name="connsiteY8" fmla="*/ 92405 h 245495"/>
                <a:gd name="connsiteX9" fmla="*/ 686834 w 3384521"/>
                <a:gd name="connsiteY9" fmla="*/ 71717 h 245495"/>
                <a:gd name="connsiteX10" fmla="*/ 748898 w 3384521"/>
                <a:gd name="connsiteY10" fmla="*/ 75855 h 245495"/>
                <a:gd name="connsiteX11" fmla="*/ 815099 w 3384521"/>
                <a:gd name="connsiteY11" fmla="*/ 104818 h 245495"/>
                <a:gd name="connsiteX12" fmla="*/ 868887 w 3384521"/>
                <a:gd name="connsiteY12" fmla="*/ 142056 h 245495"/>
                <a:gd name="connsiteX13" fmla="*/ 910263 w 3384521"/>
                <a:gd name="connsiteY13" fmla="*/ 216532 h 245495"/>
                <a:gd name="connsiteX14" fmla="*/ 980601 w 3384521"/>
                <a:gd name="connsiteY14" fmla="*/ 216532 h 245495"/>
                <a:gd name="connsiteX15" fmla="*/ 1038527 w 3384521"/>
                <a:gd name="connsiteY15" fmla="*/ 233082 h 245495"/>
                <a:gd name="connsiteX16" fmla="*/ 1079902 w 3384521"/>
                <a:gd name="connsiteY16" fmla="*/ 245495 h 245495"/>
                <a:gd name="connsiteX17" fmla="*/ 1158516 w 3384521"/>
                <a:gd name="connsiteY17" fmla="*/ 233082 h 245495"/>
                <a:gd name="connsiteX18" fmla="*/ 1220579 w 3384521"/>
                <a:gd name="connsiteY18" fmla="*/ 179294 h 245495"/>
                <a:gd name="connsiteX19" fmla="*/ 1228854 w 3384521"/>
                <a:gd name="connsiteY19" fmla="*/ 137918 h 245495"/>
                <a:gd name="connsiteX20" fmla="*/ 1286780 w 3384521"/>
                <a:gd name="connsiteY20" fmla="*/ 137918 h 245495"/>
                <a:gd name="connsiteX21" fmla="*/ 1319881 w 3384521"/>
                <a:gd name="connsiteY21" fmla="*/ 133781 h 245495"/>
                <a:gd name="connsiteX22" fmla="*/ 1340568 w 3384521"/>
                <a:gd name="connsiteY22" fmla="*/ 71717 h 245495"/>
                <a:gd name="connsiteX23" fmla="*/ 1410907 w 3384521"/>
                <a:gd name="connsiteY23" fmla="*/ 30342 h 245495"/>
                <a:gd name="connsiteX24" fmla="*/ 1510208 w 3384521"/>
                <a:gd name="connsiteY24" fmla="*/ 30342 h 245495"/>
                <a:gd name="connsiteX25" fmla="*/ 1646748 w 3384521"/>
                <a:gd name="connsiteY25" fmla="*/ 17929 h 245495"/>
                <a:gd name="connsiteX26" fmla="*/ 1712948 w 3384521"/>
                <a:gd name="connsiteY26" fmla="*/ 17929 h 245495"/>
                <a:gd name="connsiteX27" fmla="*/ 1775012 w 3384521"/>
                <a:gd name="connsiteY27" fmla="*/ 30342 h 245495"/>
                <a:gd name="connsiteX28" fmla="*/ 1820525 w 3384521"/>
                <a:gd name="connsiteY28" fmla="*/ 63442 h 245495"/>
                <a:gd name="connsiteX29" fmla="*/ 1895001 w 3384521"/>
                <a:gd name="connsiteY29" fmla="*/ 38617 h 245495"/>
                <a:gd name="connsiteX30" fmla="*/ 1990165 w 3384521"/>
                <a:gd name="connsiteY30" fmla="*/ 1379 h 245495"/>
                <a:gd name="connsiteX31" fmla="*/ 2093604 w 3384521"/>
                <a:gd name="connsiteY31" fmla="*/ 46892 h 245495"/>
                <a:gd name="connsiteX32" fmla="*/ 2176355 w 3384521"/>
                <a:gd name="connsiteY32" fmla="*/ 84130 h 245495"/>
                <a:gd name="connsiteX33" fmla="*/ 2267381 w 3384521"/>
                <a:gd name="connsiteY33" fmla="*/ 125506 h 245495"/>
                <a:gd name="connsiteX34" fmla="*/ 2403920 w 3384521"/>
                <a:gd name="connsiteY34" fmla="*/ 125506 h 245495"/>
                <a:gd name="connsiteX35" fmla="*/ 2503222 w 3384521"/>
                <a:gd name="connsiteY35" fmla="*/ 117231 h 245495"/>
                <a:gd name="connsiteX36" fmla="*/ 2569423 w 3384521"/>
                <a:gd name="connsiteY36" fmla="*/ 96543 h 245495"/>
                <a:gd name="connsiteX37" fmla="*/ 2602523 w 3384521"/>
                <a:gd name="connsiteY37" fmla="*/ 104818 h 245495"/>
                <a:gd name="connsiteX38" fmla="*/ 2743200 w 3384521"/>
                <a:gd name="connsiteY38" fmla="*/ 46892 h 245495"/>
                <a:gd name="connsiteX39" fmla="*/ 2784576 w 3384521"/>
                <a:gd name="connsiteY39" fmla="*/ 46892 h 245495"/>
                <a:gd name="connsiteX40" fmla="*/ 2834226 w 3384521"/>
                <a:gd name="connsiteY40" fmla="*/ 71717 h 245495"/>
                <a:gd name="connsiteX41" fmla="*/ 2871464 w 3384521"/>
                <a:gd name="connsiteY41" fmla="*/ 108955 h 245495"/>
                <a:gd name="connsiteX42" fmla="*/ 2950078 w 3384521"/>
                <a:gd name="connsiteY42" fmla="*/ 71717 h 245495"/>
                <a:gd name="connsiteX43" fmla="*/ 3008004 w 3384521"/>
                <a:gd name="connsiteY43" fmla="*/ 51030 h 245495"/>
                <a:gd name="connsiteX44" fmla="*/ 3053517 w 3384521"/>
                <a:gd name="connsiteY44" fmla="*/ 51030 h 245495"/>
                <a:gd name="connsiteX45" fmla="*/ 3140406 w 3384521"/>
                <a:gd name="connsiteY45" fmla="*/ 55167 h 245495"/>
                <a:gd name="connsiteX46" fmla="*/ 3227294 w 3384521"/>
                <a:gd name="connsiteY46" fmla="*/ 42754 h 245495"/>
                <a:gd name="connsiteX47" fmla="*/ 3272807 w 3384521"/>
                <a:gd name="connsiteY47" fmla="*/ 26204 h 245495"/>
                <a:gd name="connsiteX48" fmla="*/ 3322458 w 3384521"/>
                <a:gd name="connsiteY48" fmla="*/ 42754 h 245495"/>
                <a:gd name="connsiteX49" fmla="*/ 3367971 w 3384521"/>
                <a:gd name="connsiteY49" fmla="*/ 38617 h 245495"/>
                <a:gd name="connsiteX50" fmla="*/ 3384521 w 3384521"/>
                <a:gd name="connsiteY50" fmla="*/ 13792 h 245495"/>
                <a:gd name="connsiteX0" fmla="*/ 0 w 3438309"/>
                <a:gd name="connsiteY0" fmla="*/ 67580 h 245495"/>
                <a:gd name="connsiteX1" fmla="*/ 74476 w 3438309"/>
                <a:gd name="connsiteY1" fmla="*/ 108955 h 245495"/>
                <a:gd name="connsiteX2" fmla="*/ 140677 w 3438309"/>
                <a:gd name="connsiteY2" fmla="*/ 137918 h 245495"/>
                <a:gd name="connsiteX3" fmla="*/ 235841 w 3438309"/>
                <a:gd name="connsiteY3" fmla="*/ 125506 h 245495"/>
                <a:gd name="connsiteX4" fmla="*/ 368243 w 3438309"/>
                <a:gd name="connsiteY4" fmla="*/ 67580 h 245495"/>
                <a:gd name="connsiteX5" fmla="*/ 422031 w 3438309"/>
                <a:gd name="connsiteY5" fmla="*/ 67580 h 245495"/>
                <a:gd name="connsiteX6" fmla="*/ 492369 w 3438309"/>
                <a:gd name="connsiteY6" fmla="*/ 67580 h 245495"/>
                <a:gd name="connsiteX7" fmla="*/ 550295 w 3438309"/>
                <a:gd name="connsiteY7" fmla="*/ 75855 h 245495"/>
                <a:gd name="connsiteX8" fmla="*/ 608221 w 3438309"/>
                <a:gd name="connsiteY8" fmla="*/ 92405 h 245495"/>
                <a:gd name="connsiteX9" fmla="*/ 686834 w 3438309"/>
                <a:gd name="connsiteY9" fmla="*/ 71717 h 245495"/>
                <a:gd name="connsiteX10" fmla="*/ 748898 w 3438309"/>
                <a:gd name="connsiteY10" fmla="*/ 75855 h 245495"/>
                <a:gd name="connsiteX11" fmla="*/ 815099 w 3438309"/>
                <a:gd name="connsiteY11" fmla="*/ 104818 h 245495"/>
                <a:gd name="connsiteX12" fmla="*/ 868887 w 3438309"/>
                <a:gd name="connsiteY12" fmla="*/ 142056 h 245495"/>
                <a:gd name="connsiteX13" fmla="*/ 910263 w 3438309"/>
                <a:gd name="connsiteY13" fmla="*/ 216532 h 245495"/>
                <a:gd name="connsiteX14" fmla="*/ 980601 w 3438309"/>
                <a:gd name="connsiteY14" fmla="*/ 216532 h 245495"/>
                <a:gd name="connsiteX15" fmla="*/ 1038527 w 3438309"/>
                <a:gd name="connsiteY15" fmla="*/ 233082 h 245495"/>
                <a:gd name="connsiteX16" fmla="*/ 1079902 w 3438309"/>
                <a:gd name="connsiteY16" fmla="*/ 245495 h 245495"/>
                <a:gd name="connsiteX17" fmla="*/ 1158516 w 3438309"/>
                <a:gd name="connsiteY17" fmla="*/ 233082 h 245495"/>
                <a:gd name="connsiteX18" fmla="*/ 1220579 w 3438309"/>
                <a:gd name="connsiteY18" fmla="*/ 179294 h 245495"/>
                <a:gd name="connsiteX19" fmla="*/ 1228854 w 3438309"/>
                <a:gd name="connsiteY19" fmla="*/ 137918 h 245495"/>
                <a:gd name="connsiteX20" fmla="*/ 1286780 w 3438309"/>
                <a:gd name="connsiteY20" fmla="*/ 137918 h 245495"/>
                <a:gd name="connsiteX21" fmla="*/ 1319881 w 3438309"/>
                <a:gd name="connsiteY21" fmla="*/ 133781 h 245495"/>
                <a:gd name="connsiteX22" fmla="*/ 1340568 w 3438309"/>
                <a:gd name="connsiteY22" fmla="*/ 71717 h 245495"/>
                <a:gd name="connsiteX23" fmla="*/ 1410907 w 3438309"/>
                <a:gd name="connsiteY23" fmla="*/ 30342 h 245495"/>
                <a:gd name="connsiteX24" fmla="*/ 1510208 w 3438309"/>
                <a:gd name="connsiteY24" fmla="*/ 30342 h 245495"/>
                <a:gd name="connsiteX25" fmla="*/ 1646748 w 3438309"/>
                <a:gd name="connsiteY25" fmla="*/ 17929 h 245495"/>
                <a:gd name="connsiteX26" fmla="*/ 1712948 w 3438309"/>
                <a:gd name="connsiteY26" fmla="*/ 17929 h 245495"/>
                <a:gd name="connsiteX27" fmla="*/ 1775012 w 3438309"/>
                <a:gd name="connsiteY27" fmla="*/ 30342 h 245495"/>
                <a:gd name="connsiteX28" fmla="*/ 1820525 w 3438309"/>
                <a:gd name="connsiteY28" fmla="*/ 63442 h 245495"/>
                <a:gd name="connsiteX29" fmla="*/ 1895001 w 3438309"/>
                <a:gd name="connsiteY29" fmla="*/ 38617 h 245495"/>
                <a:gd name="connsiteX30" fmla="*/ 1990165 w 3438309"/>
                <a:gd name="connsiteY30" fmla="*/ 1379 h 245495"/>
                <a:gd name="connsiteX31" fmla="*/ 2093604 w 3438309"/>
                <a:gd name="connsiteY31" fmla="*/ 46892 h 245495"/>
                <a:gd name="connsiteX32" fmla="*/ 2176355 w 3438309"/>
                <a:gd name="connsiteY32" fmla="*/ 84130 h 245495"/>
                <a:gd name="connsiteX33" fmla="*/ 2267381 w 3438309"/>
                <a:gd name="connsiteY33" fmla="*/ 125506 h 245495"/>
                <a:gd name="connsiteX34" fmla="*/ 2403920 w 3438309"/>
                <a:gd name="connsiteY34" fmla="*/ 125506 h 245495"/>
                <a:gd name="connsiteX35" fmla="*/ 2503222 w 3438309"/>
                <a:gd name="connsiteY35" fmla="*/ 117231 h 245495"/>
                <a:gd name="connsiteX36" fmla="*/ 2569423 w 3438309"/>
                <a:gd name="connsiteY36" fmla="*/ 96543 h 245495"/>
                <a:gd name="connsiteX37" fmla="*/ 2602523 w 3438309"/>
                <a:gd name="connsiteY37" fmla="*/ 104818 h 245495"/>
                <a:gd name="connsiteX38" fmla="*/ 2743200 w 3438309"/>
                <a:gd name="connsiteY38" fmla="*/ 46892 h 245495"/>
                <a:gd name="connsiteX39" fmla="*/ 2784576 w 3438309"/>
                <a:gd name="connsiteY39" fmla="*/ 46892 h 245495"/>
                <a:gd name="connsiteX40" fmla="*/ 2834226 w 3438309"/>
                <a:gd name="connsiteY40" fmla="*/ 71717 h 245495"/>
                <a:gd name="connsiteX41" fmla="*/ 2871464 w 3438309"/>
                <a:gd name="connsiteY41" fmla="*/ 108955 h 245495"/>
                <a:gd name="connsiteX42" fmla="*/ 2950078 w 3438309"/>
                <a:gd name="connsiteY42" fmla="*/ 71717 h 245495"/>
                <a:gd name="connsiteX43" fmla="*/ 3008004 w 3438309"/>
                <a:gd name="connsiteY43" fmla="*/ 51030 h 245495"/>
                <a:gd name="connsiteX44" fmla="*/ 3053517 w 3438309"/>
                <a:gd name="connsiteY44" fmla="*/ 51030 h 245495"/>
                <a:gd name="connsiteX45" fmla="*/ 3140406 w 3438309"/>
                <a:gd name="connsiteY45" fmla="*/ 55167 h 245495"/>
                <a:gd name="connsiteX46" fmla="*/ 3227294 w 3438309"/>
                <a:gd name="connsiteY46" fmla="*/ 42754 h 245495"/>
                <a:gd name="connsiteX47" fmla="*/ 3272807 w 3438309"/>
                <a:gd name="connsiteY47" fmla="*/ 26204 h 245495"/>
                <a:gd name="connsiteX48" fmla="*/ 3322458 w 3438309"/>
                <a:gd name="connsiteY48" fmla="*/ 42754 h 245495"/>
                <a:gd name="connsiteX49" fmla="*/ 3367971 w 3438309"/>
                <a:gd name="connsiteY49" fmla="*/ 38617 h 245495"/>
                <a:gd name="connsiteX50" fmla="*/ 3438309 w 3438309"/>
                <a:gd name="connsiteY50" fmla="*/ 13792 h 245495"/>
                <a:gd name="connsiteX0" fmla="*/ 0 w 3438309"/>
                <a:gd name="connsiteY0" fmla="*/ 67580 h 245495"/>
                <a:gd name="connsiteX1" fmla="*/ 74476 w 3438309"/>
                <a:gd name="connsiteY1" fmla="*/ 108955 h 245495"/>
                <a:gd name="connsiteX2" fmla="*/ 140677 w 3438309"/>
                <a:gd name="connsiteY2" fmla="*/ 137918 h 245495"/>
                <a:gd name="connsiteX3" fmla="*/ 235841 w 3438309"/>
                <a:gd name="connsiteY3" fmla="*/ 125506 h 245495"/>
                <a:gd name="connsiteX4" fmla="*/ 368243 w 3438309"/>
                <a:gd name="connsiteY4" fmla="*/ 67580 h 245495"/>
                <a:gd name="connsiteX5" fmla="*/ 422031 w 3438309"/>
                <a:gd name="connsiteY5" fmla="*/ 67580 h 245495"/>
                <a:gd name="connsiteX6" fmla="*/ 492369 w 3438309"/>
                <a:gd name="connsiteY6" fmla="*/ 67580 h 245495"/>
                <a:gd name="connsiteX7" fmla="*/ 550295 w 3438309"/>
                <a:gd name="connsiteY7" fmla="*/ 75855 h 245495"/>
                <a:gd name="connsiteX8" fmla="*/ 608221 w 3438309"/>
                <a:gd name="connsiteY8" fmla="*/ 92405 h 245495"/>
                <a:gd name="connsiteX9" fmla="*/ 686834 w 3438309"/>
                <a:gd name="connsiteY9" fmla="*/ 71717 h 245495"/>
                <a:gd name="connsiteX10" fmla="*/ 748898 w 3438309"/>
                <a:gd name="connsiteY10" fmla="*/ 75855 h 245495"/>
                <a:gd name="connsiteX11" fmla="*/ 815099 w 3438309"/>
                <a:gd name="connsiteY11" fmla="*/ 104818 h 245495"/>
                <a:gd name="connsiteX12" fmla="*/ 868887 w 3438309"/>
                <a:gd name="connsiteY12" fmla="*/ 142056 h 245495"/>
                <a:gd name="connsiteX13" fmla="*/ 910263 w 3438309"/>
                <a:gd name="connsiteY13" fmla="*/ 216532 h 245495"/>
                <a:gd name="connsiteX14" fmla="*/ 980601 w 3438309"/>
                <a:gd name="connsiteY14" fmla="*/ 216532 h 245495"/>
                <a:gd name="connsiteX15" fmla="*/ 1038527 w 3438309"/>
                <a:gd name="connsiteY15" fmla="*/ 233082 h 245495"/>
                <a:gd name="connsiteX16" fmla="*/ 1079902 w 3438309"/>
                <a:gd name="connsiteY16" fmla="*/ 245495 h 245495"/>
                <a:gd name="connsiteX17" fmla="*/ 1158516 w 3438309"/>
                <a:gd name="connsiteY17" fmla="*/ 233082 h 245495"/>
                <a:gd name="connsiteX18" fmla="*/ 1220579 w 3438309"/>
                <a:gd name="connsiteY18" fmla="*/ 179294 h 245495"/>
                <a:gd name="connsiteX19" fmla="*/ 1228854 w 3438309"/>
                <a:gd name="connsiteY19" fmla="*/ 137918 h 245495"/>
                <a:gd name="connsiteX20" fmla="*/ 1286780 w 3438309"/>
                <a:gd name="connsiteY20" fmla="*/ 137918 h 245495"/>
                <a:gd name="connsiteX21" fmla="*/ 1319881 w 3438309"/>
                <a:gd name="connsiteY21" fmla="*/ 133781 h 245495"/>
                <a:gd name="connsiteX22" fmla="*/ 1340568 w 3438309"/>
                <a:gd name="connsiteY22" fmla="*/ 71717 h 245495"/>
                <a:gd name="connsiteX23" fmla="*/ 1410907 w 3438309"/>
                <a:gd name="connsiteY23" fmla="*/ 30342 h 245495"/>
                <a:gd name="connsiteX24" fmla="*/ 1510208 w 3438309"/>
                <a:gd name="connsiteY24" fmla="*/ 30342 h 245495"/>
                <a:gd name="connsiteX25" fmla="*/ 1646748 w 3438309"/>
                <a:gd name="connsiteY25" fmla="*/ 17929 h 245495"/>
                <a:gd name="connsiteX26" fmla="*/ 1712948 w 3438309"/>
                <a:gd name="connsiteY26" fmla="*/ 17929 h 245495"/>
                <a:gd name="connsiteX27" fmla="*/ 1775012 w 3438309"/>
                <a:gd name="connsiteY27" fmla="*/ 30342 h 245495"/>
                <a:gd name="connsiteX28" fmla="*/ 1820525 w 3438309"/>
                <a:gd name="connsiteY28" fmla="*/ 63442 h 245495"/>
                <a:gd name="connsiteX29" fmla="*/ 1895001 w 3438309"/>
                <a:gd name="connsiteY29" fmla="*/ 38617 h 245495"/>
                <a:gd name="connsiteX30" fmla="*/ 1990165 w 3438309"/>
                <a:gd name="connsiteY30" fmla="*/ 1379 h 245495"/>
                <a:gd name="connsiteX31" fmla="*/ 2093604 w 3438309"/>
                <a:gd name="connsiteY31" fmla="*/ 46892 h 245495"/>
                <a:gd name="connsiteX32" fmla="*/ 2176355 w 3438309"/>
                <a:gd name="connsiteY32" fmla="*/ 84130 h 245495"/>
                <a:gd name="connsiteX33" fmla="*/ 2267381 w 3438309"/>
                <a:gd name="connsiteY33" fmla="*/ 125506 h 245495"/>
                <a:gd name="connsiteX34" fmla="*/ 2403920 w 3438309"/>
                <a:gd name="connsiteY34" fmla="*/ 125506 h 245495"/>
                <a:gd name="connsiteX35" fmla="*/ 2503222 w 3438309"/>
                <a:gd name="connsiteY35" fmla="*/ 117231 h 245495"/>
                <a:gd name="connsiteX36" fmla="*/ 2569423 w 3438309"/>
                <a:gd name="connsiteY36" fmla="*/ 96543 h 245495"/>
                <a:gd name="connsiteX37" fmla="*/ 2602523 w 3438309"/>
                <a:gd name="connsiteY37" fmla="*/ 104818 h 245495"/>
                <a:gd name="connsiteX38" fmla="*/ 2743200 w 3438309"/>
                <a:gd name="connsiteY38" fmla="*/ 46892 h 245495"/>
                <a:gd name="connsiteX39" fmla="*/ 2784576 w 3438309"/>
                <a:gd name="connsiteY39" fmla="*/ 46892 h 245495"/>
                <a:gd name="connsiteX40" fmla="*/ 2834226 w 3438309"/>
                <a:gd name="connsiteY40" fmla="*/ 71717 h 245495"/>
                <a:gd name="connsiteX41" fmla="*/ 2871464 w 3438309"/>
                <a:gd name="connsiteY41" fmla="*/ 108955 h 245495"/>
                <a:gd name="connsiteX42" fmla="*/ 2950078 w 3438309"/>
                <a:gd name="connsiteY42" fmla="*/ 71717 h 245495"/>
                <a:gd name="connsiteX43" fmla="*/ 3008004 w 3438309"/>
                <a:gd name="connsiteY43" fmla="*/ 51030 h 245495"/>
                <a:gd name="connsiteX44" fmla="*/ 3053517 w 3438309"/>
                <a:gd name="connsiteY44" fmla="*/ 51030 h 245495"/>
                <a:gd name="connsiteX45" fmla="*/ 3140406 w 3438309"/>
                <a:gd name="connsiteY45" fmla="*/ 55167 h 245495"/>
                <a:gd name="connsiteX46" fmla="*/ 3227294 w 3438309"/>
                <a:gd name="connsiteY46" fmla="*/ 42754 h 245495"/>
                <a:gd name="connsiteX47" fmla="*/ 3272807 w 3438309"/>
                <a:gd name="connsiteY47" fmla="*/ 26204 h 245495"/>
                <a:gd name="connsiteX48" fmla="*/ 3322458 w 3438309"/>
                <a:gd name="connsiteY48" fmla="*/ 42754 h 245495"/>
                <a:gd name="connsiteX49" fmla="*/ 3367971 w 3438309"/>
                <a:gd name="connsiteY49" fmla="*/ 38617 h 245495"/>
                <a:gd name="connsiteX50" fmla="*/ 3438309 w 3438309"/>
                <a:gd name="connsiteY50" fmla="*/ 13792 h 245495"/>
                <a:gd name="connsiteX0" fmla="*/ 0 w 3438309"/>
                <a:gd name="connsiteY0" fmla="*/ 87125 h 265040"/>
                <a:gd name="connsiteX1" fmla="*/ 74476 w 3438309"/>
                <a:gd name="connsiteY1" fmla="*/ 128500 h 265040"/>
                <a:gd name="connsiteX2" fmla="*/ 140677 w 3438309"/>
                <a:gd name="connsiteY2" fmla="*/ 157463 h 265040"/>
                <a:gd name="connsiteX3" fmla="*/ 235841 w 3438309"/>
                <a:gd name="connsiteY3" fmla="*/ 145051 h 265040"/>
                <a:gd name="connsiteX4" fmla="*/ 368243 w 3438309"/>
                <a:gd name="connsiteY4" fmla="*/ 87125 h 265040"/>
                <a:gd name="connsiteX5" fmla="*/ 422031 w 3438309"/>
                <a:gd name="connsiteY5" fmla="*/ 87125 h 265040"/>
                <a:gd name="connsiteX6" fmla="*/ 492369 w 3438309"/>
                <a:gd name="connsiteY6" fmla="*/ 87125 h 265040"/>
                <a:gd name="connsiteX7" fmla="*/ 550295 w 3438309"/>
                <a:gd name="connsiteY7" fmla="*/ 95400 h 265040"/>
                <a:gd name="connsiteX8" fmla="*/ 608221 w 3438309"/>
                <a:gd name="connsiteY8" fmla="*/ 111950 h 265040"/>
                <a:gd name="connsiteX9" fmla="*/ 686834 w 3438309"/>
                <a:gd name="connsiteY9" fmla="*/ 91262 h 265040"/>
                <a:gd name="connsiteX10" fmla="*/ 748898 w 3438309"/>
                <a:gd name="connsiteY10" fmla="*/ 95400 h 265040"/>
                <a:gd name="connsiteX11" fmla="*/ 815099 w 3438309"/>
                <a:gd name="connsiteY11" fmla="*/ 124363 h 265040"/>
                <a:gd name="connsiteX12" fmla="*/ 868887 w 3438309"/>
                <a:gd name="connsiteY12" fmla="*/ 161601 h 265040"/>
                <a:gd name="connsiteX13" fmla="*/ 910263 w 3438309"/>
                <a:gd name="connsiteY13" fmla="*/ 236077 h 265040"/>
                <a:gd name="connsiteX14" fmla="*/ 980601 w 3438309"/>
                <a:gd name="connsiteY14" fmla="*/ 236077 h 265040"/>
                <a:gd name="connsiteX15" fmla="*/ 1038527 w 3438309"/>
                <a:gd name="connsiteY15" fmla="*/ 252627 h 265040"/>
                <a:gd name="connsiteX16" fmla="*/ 1079902 w 3438309"/>
                <a:gd name="connsiteY16" fmla="*/ 265040 h 265040"/>
                <a:gd name="connsiteX17" fmla="*/ 1158516 w 3438309"/>
                <a:gd name="connsiteY17" fmla="*/ 252627 h 265040"/>
                <a:gd name="connsiteX18" fmla="*/ 1220579 w 3438309"/>
                <a:gd name="connsiteY18" fmla="*/ 198839 h 265040"/>
                <a:gd name="connsiteX19" fmla="*/ 1228854 w 3438309"/>
                <a:gd name="connsiteY19" fmla="*/ 157463 h 265040"/>
                <a:gd name="connsiteX20" fmla="*/ 1286780 w 3438309"/>
                <a:gd name="connsiteY20" fmla="*/ 157463 h 265040"/>
                <a:gd name="connsiteX21" fmla="*/ 1319881 w 3438309"/>
                <a:gd name="connsiteY21" fmla="*/ 153326 h 265040"/>
                <a:gd name="connsiteX22" fmla="*/ 1340568 w 3438309"/>
                <a:gd name="connsiteY22" fmla="*/ 91262 h 265040"/>
                <a:gd name="connsiteX23" fmla="*/ 1410907 w 3438309"/>
                <a:gd name="connsiteY23" fmla="*/ 49887 h 265040"/>
                <a:gd name="connsiteX24" fmla="*/ 1510208 w 3438309"/>
                <a:gd name="connsiteY24" fmla="*/ 49887 h 265040"/>
                <a:gd name="connsiteX25" fmla="*/ 1646748 w 3438309"/>
                <a:gd name="connsiteY25" fmla="*/ 37474 h 265040"/>
                <a:gd name="connsiteX26" fmla="*/ 1712948 w 3438309"/>
                <a:gd name="connsiteY26" fmla="*/ 37474 h 265040"/>
                <a:gd name="connsiteX27" fmla="*/ 1775012 w 3438309"/>
                <a:gd name="connsiteY27" fmla="*/ 49887 h 265040"/>
                <a:gd name="connsiteX28" fmla="*/ 1820525 w 3438309"/>
                <a:gd name="connsiteY28" fmla="*/ 82987 h 265040"/>
                <a:gd name="connsiteX29" fmla="*/ 1895001 w 3438309"/>
                <a:gd name="connsiteY29" fmla="*/ 58162 h 265040"/>
                <a:gd name="connsiteX30" fmla="*/ 1990165 w 3438309"/>
                <a:gd name="connsiteY30" fmla="*/ 20924 h 265040"/>
                <a:gd name="connsiteX31" fmla="*/ 2093604 w 3438309"/>
                <a:gd name="connsiteY31" fmla="*/ 66437 h 265040"/>
                <a:gd name="connsiteX32" fmla="*/ 2176355 w 3438309"/>
                <a:gd name="connsiteY32" fmla="*/ 103675 h 265040"/>
                <a:gd name="connsiteX33" fmla="*/ 2267381 w 3438309"/>
                <a:gd name="connsiteY33" fmla="*/ 145051 h 265040"/>
                <a:gd name="connsiteX34" fmla="*/ 2403920 w 3438309"/>
                <a:gd name="connsiteY34" fmla="*/ 145051 h 265040"/>
                <a:gd name="connsiteX35" fmla="*/ 2503222 w 3438309"/>
                <a:gd name="connsiteY35" fmla="*/ 136776 h 265040"/>
                <a:gd name="connsiteX36" fmla="*/ 2569423 w 3438309"/>
                <a:gd name="connsiteY36" fmla="*/ 116088 h 265040"/>
                <a:gd name="connsiteX37" fmla="*/ 2602523 w 3438309"/>
                <a:gd name="connsiteY37" fmla="*/ 124363 h 265040"/>
                <a:gd name="connsiteX38" fmla="*/ 2743200 w 3438309"/>
                <a:gd name="connsiteY38" fmla="*/ 66437 h 265040"/>
                <a:gd name="connsiteX39" fmla="*/ 2784576 w 3438309"/>
                <a:gd name="connsiteY39" fmla="*/ 66437 h 265040"/>
                <a:gd name="connsiteX40" fmla="*/ 2834226 w 3438309"/>
                <a:gd name="connsiteY40" fmla="*/ 91262 h 265040"/>
                <a:gd name="connsiteX41" fmla="*/ 2871464 w 3438309"/>
                <a:gd name="connsiteY41" fmla="*/ 128500 h 265040"/>
                <a:gd name="connsiteX42" fmla="*/ 2950078 w 3438309"/>
                <a:gd name="connsiteY42" fmla="*/ 91262 h 265040"/>
                <a:gd name="connsiteX43" fmla="*/ 3008004 w 3438309"/>
                <a:gd name="connsiteY43" fmla="*/ 70575 h 265040"/>
                <a:gd name="connsiteX44" fmla="*/ 3053517 w 3438309"/>
                <a:gd name="connsiteY44" fmla="*/ 70575 h 265040"/>
                <a:gd name="connsiteX45" fmla="*/ 3140406 w 3438309"/>
                <a:gd name="connsiteY45" fmla="*/ 74712 h 265040"/>
                <a:gd name="connsiteX46" fmla="*/ 3227294 w 3438309"/>
                <a:gd name="connsiteY46" fmla="*/ 62299 h 265040"/>
                <a:gd name="connsiteX47" fmla="*/ 3272807 w 3438309"/>
                <a:gd name="connsiteY47" fmla="*/ 45749 h 265040"/>
                <a:gd name="connsiteX48" fmla="*/ 3322458 w 3438309"/>
                <a:gd name="connsiteY48" fmla="*/ 62299 h 265040"/>
                <a:gd name="connsiteX49" fmla="*/ 3367971 w 3438309"/>
                <a:gd name="connsiteY49" fmla="*/ 58162 h 265040"/>
                <a:gd name="connsiteX50" fmla="*/ 3438309 w 3438309"/>
                <a:gd name="connsiteY50" fmla="*/ 0 h 26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38309" h="265040">
                  <a:moveTo>
                    <a:pt x="0" y="87125"/>
                  </a:moveTo>
                  <a:cubicBezTo>
                    <a:pt x="25515" y="101951"/>
                    <a:pt x="51030" y="116777"/>
                    <a:pt x="74476" y="128500"/>
                  </a:cubicBezTo>
                  <a:cubicBezTo>
                    <a:pt x="97922" y="140223"/>
                    <a:pt x="113783" y="154705"/>
                    <a:pt x="140677" y="157463"/>
                  </a:cubicBezTo>
                  <a:cubicBezTo>
                    <a:pt x="167571" y="160221"/>
                    <a:pt x="197913" y="156774"/>
                    <a:pt x="235841" y="145051"/>
                  </a:cubicBezTo>
                  <a:cubicBezTo>
                    <a:pt x="273769" y="133328"/>
                    <a:pt x="337211" y="96779"/>
                    <a:pt x="368243" y="87125"/>
                  </a:cubicBezTo>
                  <a:cubicBezTo>
                    <a:pt x="399275" y="77471"/>
                    <a:pt x="422031" y="87125"/>
                    <a:pt x="422031" y="87125"/>
                  </a:cubicBezTo>
                  <a:cubicBezTo>
                    <a:pt x="442719" y="87125"/>
                    <a:pt x="470992" y="85746"/>
                    <a:pt x="492369" y="87125"/>
                  </a:cubicBezTo>
                  <a:cubicBezTo>
                    <a:pt x="513746" y="88504"/>
                    <a:pt x="530986" y="91262"/>
                    <a:pt x="550295" y="95400"/>
                  </a:cubicBezTo>
                  <a:cubicBezTo>
                    <a:pt x="569604" y="99538"/>
                    <a:pt x="585465" y="112640"/>
                    <a:pt x="608221" y="111950"/>
                  </a:cubicBezTo>
                  <a:cubicBezTo>
                    <a:pt x="630977" y="111260"/>
                    <a:pt x="663388" y="94020"/>
                    <a:pt x="686834" y="91262"/>
                  </a:cubicBezTo>
                  <a:cubicBezTo>
                    <a:pt x="710280" y="88504"/>
                    <a:pt x="727521" y="89883"/>
                    <a:pt x="748898" y="95400"/>
                  </a:cubicBezTo>
                  <a:cubicBezTo>
                    <a:pt x="770275" y="100917"/>
                    <a:pt x="795101" y="113330"/>
                    <a:pt x="815099" y="124363"/>
                  </a:cubicBezTo>
                  <a:cubicBezTo>
                    <a:pt x="835097" y="135397"/>
                    <a:pt x="853026" y="142982"/>
                    <a:pt x="868887" y="161601"/>
                  </a:cubicBezTo>
                  <a:cubicBezTo>
                    <a:pt x="884748" y="180220"/>
                    <a:pt x="891644" y="223664"/>
                    <a:pt x="910263" y="236077"/>
                  </a:cubicBezTo>
                  <a:cubicBezTo>
                    <a:pt x="928882" y="248490"/>
                    <a:pt x="959224" y="233319"/>
                    <a:pt x="980601" y="236077"/>
                  </a:cubicBezTo>
                  <a:cubicBezTo>
                    <a:pt x="1001978" y="238835"/>
                    <a:pt x="1038527" y="252627"/>
                    <a:pt x="1038527" y="252627"/>
                  </a:cubicBezTo>
                  <a:cubicBezTo>
                    <a:pt x="1055077" y="257454"/>
                    <a:pt x="1059904" y="265040"/>
                    <a:pt x="1079902" y="265040"/>
                  </a:cubicBezTo>
                  <a:cubicBezTo>
                    <a:pt x="1099900" y="265040"/>
                    <a:pt x="1135070" y="263661"/>
                    <a:pt x="1158516" y="252627"/>
                  </a:cubicBezTo>
                  <a:cubicBezTo>
                    <a:pt x="1181962" y="241594"/>
                    <a:pt x="1208856" y="214700"/>
                    <a:pt x="1220579" y="198839"/>
                  </a:cubicBezTo>
                  <a:cubicBezTo>
                    <a:pt x="1232302" y="182978"/>
                    <a:pt x="1217821" y="164359"/>
                    <a:pt x="1228854" y="157463"/>
                  </a:cubicBezTo>
                  <a:cubicBezTo>
                    <a:pt x="1239887" y="150567"/>
                    <a:pt x="1271609" y="158152"/>
                    <a:pt x="1286780" y="157463"/>
                  </a:cubicBezTo>
                  <a:cubicBezTo>
                    <a:pt x="1301951" y="156774"/>
                    <a:pt x="1310916" y="164359"/>
                    <a:pt x="1319881" y="153326"/>
                  </a:cubicBezTo>
                  <a:cubicBezTo>
                    <a:pt x="1328846" y="142293"/>
                    <a:pt x="1325397" y="108502"/>
                    <a:pt x="1340568" y="91262"/>
                  </a:cubicBezTo>
                  <a:cubicBezTo>
                    <a:pt x="1355739" y="74022"/>
                    <a:pt x="1382634" y="56783"/>
                    <a:pt x="1410907" y="49887"/>
                  </a:cubicBezTo>
                  <a:cubicBezTo>
                    <a:pt x="1439180" y="42991"/>
                    <a:pt x="1470901" y="51956"/>
                    <a:pt x="1510208" y="49887"/>
                  </a:cubicBezTo>
                  <a:cubicBezTo>
                    <a:pt x="1549515" y="47818"/>
                    <a:pt x="1612958" y="39543"/>
                    <a:pt x="1646748" y="37474"/>
                  </a:cubicBezTo>
                  <a:cubicBezTo>
                    <a:pt x="1680538" y="35405"/>
                    <a:pt x="1691571" y="35405"/>
                    <a:pt x="1712948" y="37474"/>
                  </a:cubicBezTo>
                  <a:cubicBezTo>
                    <a:pt x="1734325" y="39543"/>
                    <a:pt x="1757082" y="42301"/>
                    <a:pt x="1775012" y="49887"/>
                  </a:cubicBezTo>
                  <a:cubicBezTo>
                    <a:pt x="1792942" y="57473"/>
                    <a:pt x="1800527" y="81608"/>
                    <a:pt x="1820525" y="82987"/>
                  </a:cubicBezTo>
                  <a:cubicBezTo>
                    <a:pt x="1840523" y="84366"/>
                    <a:pt x="1866728" y="68506"/>
                    <a:pt x="1895001" y="58162"/>
                  </a:cubicBezTo>
                  <a:cubicBezTo>
                    <a:pt x="1923274" y="47818"/>
                    <a:pt x="1957065" y="19545"/>
                    <a:pt x="1990165" y="20924"/>
                  </a:cubicBezTo>
                  <a:cubicBezTo>
                    <a:pt x="2023265" y="22303"/>
                    <a:pt x="2093604" y="66437"/>
                    <a:pt x="2093604" y="66437"/>
                  </a:cubicBezTo>
                  <a:lnTo>
                    <a:pt x="2176355" y="103675"/>
                  </a:lnTo>
                  <a:cubicBezTo>
                    <a:pt x="2205318" y="116777"/>
                    <a:pt x="2229454" y="138155"/>
                    <a:pt x="2267381" y="145051"/>
                  </a:cubicBezTo>
                  <a:cubicBezTo>
                    <a:pt x="2305309" y="151947"/>
                    <a:pt x="2364613" y="146430"/>
                    <a:pt x="2403920" y="145051"/>
                  </a:cubicBezTo>
                  <a:cubicBezTo>
                    <a:pt x="2443227" y="143672"/>
                    <a:pt x="2475638" y="141603"/>
                    <a:pt x="2503222" y="136776"/>
                  </a:cubicBezTo>
                  <a:cubicBezTo>
                    <a:pt x="2530806" y="131949"/>
                    <a:pt x="2552873" y="118157"/>
                    <a:pt x="2569423" y="116088"/>
                  </a:cubicBezTo>
                  <a:cubicBezTo>
                    <a:pt x="2585973" y="114019"/>
                    <a:pt x="2573560" y="132638"/>
                    <a:pt x="2602523" y="124363"/>
                  </a:cubicBezTo>
                  <a:cubicBezTo>
                    <a:pt x="2631486" y="116088"/>
                    <a:pt x="2712858" y="76091"/>
                    <a:pt x="2743200" y="66437"/>
                  </a:cubicBezTo>
                  <a:cubicBezTo>
                    <a:pt x="2773542" y="56783"/>
                    <a:pt x="2769405" y="62300"/>
                    <a:pt x="2784576" y="66437"/>
                  </a:cubicBezTo>
                  <a:cubicBezTo>
                    <a:pt x="2799747" y="70575"/>
                    <a:pt x="2819745" y="80918"/>
                    <a:pt x="2834226" y="91262"/>
                  </a:cubicBezTo>
                  <a:cubicBezTo>
                    <a:pt x="2848707" y="101606"/>
                    <a:pt x="2852155" y="128500"/>
                    <a:pt x="2871464" y="128500"/>
                  </a:cubicBezTo>
                  <a:cubicBezTo>
                    <a:pt x="2890773" y="128500"/>
                    <a:pt x="2927322" y="100916"/>
                    <a:pt x="2950078" y="91262"/>
                  </a:cubicBezTo>
                  <a:cubicBezTo>
                    <a:pt x="2972834" y="81608"/>
                    <a:pt x="2990764" y="74023"/>
                    <a:pt x="3008004" y="70575"/>
                  </a:cubicBezTo>
                  <a:cubicBezTo>
                    <a:pt x="3025244" y="67127"/>
                    <a:pt x="3031450" y="69886"/>
                    <a:pt x="3053517" y="70575"/>
                  </a:cubicBezTo>
                  <a:cubicBezTo>
                    <a:pt x="3075584" y="71265"/>
                    <a:pt x="3111443" y="76091"/>
                    <a:pt x="3140406" y="74712"/>
                  </a:cubicBezTo>
                  <a:cubicBezTo>
                    <a:pt x="3169369" y="73333"/>
                    <a:pt x="3205227" y="67126"/>
                    <a:pt x="3227294" y="62299"/>
                  </a:cubicBezTo>
                  <a:cubicBezTo>
                    <a:pt x="3249361" y="57472"/>
                    <a:pt x="3256946" y="45749"/>
                    <a:pt x="3272807" y="45749"/>
                  </a:cubicBezTo>
                  <a:cubicBezTo>
                    <a:pt x="3288668" y="45749"/>
                    <a:pt x="3306597" y="60230"/>
                    <a:pt x="3322458" y="62299"/>
                  </a:cubicBezTo>
                  <a:cubicBezTo>
                    <a:pt x="3338319" y="64368"/>
                    <a:pt x="3348662" y="68545"/>
                    <a:pt x="3367971" y="58162"/>
                  </a:cubicBezTo>
                  <a:cubicBezTo>
                    <a:pt x="3387280" y="47779"/>
                    <a:pt x="3436930" y="4137"/>
                    <a:pt x="3438309" y="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002265" y="2704499"/>
              <a:ext cx="574709" cy="333451"/>
            </a:xfrm>
            <a:custGeom>
              <a:avLst/>
              <a:gdLst>
                <a:gd name="connsiteX0" fmla="*/ 575072 w 575072"/>
                <a:gd name="connsiteY0" fmla="*/ 0 h 333375"/>
                <a:gd name="connsiteX1" fmla="*/ 515540 w 575072"/>
                <a:gd name="connsiteY1" fmla="*/ 9525 h 333375"/>
                <a:gd name="connsiteX2" fmla="*/ 432197 w 575072"/>
                <a:gd name="connsiteY2" fmla="*/ 16669 h 333375"/>
                <a:gd name="connsiteX3" fmla="*/ 382190 w 575072"/>
                <a:gd name="connsiteY3" fmla="*/ 23813 h 333375"/>
                <a:gd name="connsiteX4" fmla="*/ 255984 w 575072"/>
                <a:gd name="connsiteY4" fmla="*/ 38100 h 333375"/>
                <a:gd name="connsiteX5" fmla="*/ 194072 w 575072"/>
                <a:gd name="connsiteY5" fmla="*/ 59531 h 333375"/>
                <a:gd name="connsiteX6" fmla="*/ 77390 w 575072"/>
                <a:gd name="connsiteY6" fmla="*/ 83344 h 333375"/>
                <a:gd name="connsiteX7" fmla="*/ 10715 w 575072"/>
                <a:gd name="connsiteY7" fmla="*/ 95250 h 333375"/>
                <a:gd name="connsiteX8" fmla="*/ 13097 w 575072"/>
                <a:gd name="connsiteY8" fmla="*/ 119063 h 333375"/>
                <a:gd name="connsiteX9" fmla="*/ 48815 w 575072"/>
                <a:gd name="connsiteY9" fmla="*/ 169069 h 333375"/>
                <a:gd name="connsiteX10" fmla="*/ 46434 w 575072"/>
                <a:gd name="connsiteY10" fmla="*/ 219075 h 333375"/>
                <a:gd name="connsiteX11" fmla="*/ 67865 w 575072"/>
                <a:gd name="connsiteY11" fmla="*/ 252413 h 333375"/>
                <a:gd name="connsiteX12" fmla="*/ 86915 w 575072"/>
                <a:gd name="connsiteY12" fmla="*/ 273844 h 333375"/>
                <a:gd name="connsiteX13" fmla="*/ 103584 w 575072"/>
                <a:gd name="connsiteY13" fmla="*/ 309563 h 333375"/>
                <a:gd name="connsiteX14" fmla="*/ 108347 w 575072"/>
                <a:gd name="connsiteY14" fmla="*/ 3333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5072" h="333375">
                  <a:moveTo>
                    <a:pt x="575072" y="0"/>
                  </a:moveTo>
                  <a:cubicBezTo>
                    <a:pt x="557212" y="3373"/>
                    <a:pt x="539353" y="6747"/>
                    <a:pt x="515540" y="9525"/>
                  </a:cubicBezTo>
                  <a:cubicBezTo>
                    <a:pt x="491727" y="12303"/>
                    <a:pt x="454422" y="14288"/>
                    <a:pt x="432197" y="16669"/>
                  </a:cubicBezTo>
                  <a:cubicBezTo>
                    <a:pt x="409972" y="19050"/>
                    <a:pt x="382190" y="23813"/>
                    <a:pt x="382190" y="23813"/>
                  </a:cubicBezTo>
                  <a:cubicBezTo>
                    <a:pt x="352821" y="27385"/>
                    <a:pt x="287337" y="32147"/>
                    <a:pt x="255984" y="38100"/>
                  </a:cubicBezTo>
                  <a:cubicBezTo>
                    <a:pt x="224631" y="44053"/>
                    <a:pt x="223837" y="51990"/>
                    <a:pt x="194072" y="59531"/>
                  </a:cubicBezTo>
                  <a:cubicBezTo>
                    <a:pt x="164307" y="67072"/>
                    <a:pt x="107949" y="77391"/>
                    <a:pt x="77390" y="83344"/>
                  </a:cubicBezTo>
                  <a:cubicBezTo>
                    <a:pt x="46831" y="89297"/>
                    <a:pt x="21430" y="89297"/>
                    <a:pt x="10715" y="95250"/>
                  </a:cubicBezTo>
                  <a:cubicBezTo>
                    <a:pt x="0" y="101203"/>
                    <a:pt x="6747" y="106760"/>
                    <a:pt x="13097" y="119063"/>
                  </a:cubicBezTo>
                  <a:cubicBezTo>
                    <a:pt x="19447" y="131366"/>
                    <a:pt x="43259" y="152400"/>
                    <a:pt x="48815" y="169069"/>
                  </a:cubicBezTo>
                  <a:cubicBezTo>
                    <a:pt x="54371" y="185738"/>
                    <a:pt x="43259" y="205184"/>
                    <a:pt x="46434" y="219075"/>
                  </a:cubicBezTo>
                  <a:cubicBezTo>
                    <a:pt x="49609" y="232966"/>
                    <a:pt x="61118" y="243285"/>
                    <a:pt x="67865" y="252413"/>
                  </a:cubicBezTo>
                  <a:cubicBezTo>
                    <a:pt x="74612" y="261541"/>
                    <a:pt x="80962" y="264319"/>
                    <a:pt x="86915" y="273844"/>
                  </a:cubicBezTo>
                  <a:cubicBezTo>
                    <a:pt x="92868" y="283369"/>
                    <a:pt x="100012" y="299641"/>
                    <a:pt x="103584" y="309563"/>
                  </a:cubicBezTo>
                  <a:cubicBezTo>
                    <a:pt x="107156" y="319485"/>
                    <a:pt x="107553" y="330597"/>
                    <a:pt x="108347" y="333375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727429" y="2958557"/>
              <a:ext cx="2298834" cy="1859386"/>
            </a:xfrm>
            <a:custGeom>
              <a:avLst/>
              <a:gdLst>
                <a:gd name="connsiteX0" fmla="*/ 0 w 2299252"/>
                <a:gd name="connsiteY0" fmla="*/ 1693628 h 1859280"/>
                <a:gd name="connsiteX1" fmla="*/ 79513 w 2299252"/>
                <a:gd name="connsiteY1" fmla="*/ 1701579 h 1859280"/>
                <a:gd name="connsiteX2" fmla="*/ 206734 w 2299252"/>
                <a:gd name="connsiteY2" fmla="*/ 1796995 h 1859280"/>
                <a:gd name="connsiteX3" fmla="*/ 302150 w 2299252"/>
                <a:gd name="connsiteY3" fmla="*/ 1852654 h 1859280"/>
                <a:gd name="connsiteX4" fmla="*/ 437322 w 2299252"/>
                <a:gd name="connsiteY4" fmla="*/ 1836752 h 1859280"/>
                <a:gd name="connsiteX5" fmla="*/ 564543 w 2299252"/>
                <a:gd name="connsiteY5" fmla="*/ 1828800 h 1859280"/>
                <a:gd name="connsiteX6" fmla="*/ 755374 w 2299252"/>
                <a:gd name="connsiteY6" fmla="*/ 1789044 h 1859280"/>
                <a:gd name="connsiteX7" fmla="*/ 890546 w 2299252"/>
                <a:gd name="connsiteY7" fmla="*/ 1725433 h 1859280"/>
                <a:gd name="connsiteX8" fmla="*/ 954157 w 2299252"/>
                <a:gd name="connsiteY8" fmla="*/ 1685677 h 1859280"/>
                <a:gd name="connsiteX9" fmla="*/ 1017767 w 2299252"/>
                <a:gd name="connsiteY9" fmla="*/ 1677725 h 1859280"/>
                <a:gd name="connsiteX10" fmla="*/ 1192696 w 2299252"/>
                <a:gd name="connsiteY10" fmla="*/ 1550505 h 1859280"/>
                <a:gd name="connsiteX11" fmla="*/ 1240404 w 2299252"/>
                <a:gd name="connsiteY11" fmla="*/ 1478943 h 1859280"/>
                <a:gd name="connsiteX12" fmla="*/ 1383527 w 2299252"/>
                <a:gd name="connsiteY12" fmla="*/ 1423284 h 1859280"/>
                <a:gd name="connsiteX13" fmla="*/ 1534602 w 2299252"/>
                <a:gd name="connsiteY13" fmla="*/ 1272209 h 1859280"/>
                <a:gd name="connsiteX14" fmla="*/ 1669774 w 2299252"/>
                <a:gd name="connsiteY14" fmla="*/ 1097280 h 1859280"/>
                <a:gd name="connsiteX15" fmla="*/ 1741336 w 2299252"/>
                <a:gd name="connsiteY15" fmla="*/ 1025718 h 1859280"/>
                <a:gd name="connsiteX16" fmla="*/ 1852654 w 2299252"/>
                <a:gd name="connsiteY16" fmla="*/ 922352 h 1859280"/>
                <a:gd name="connsiteX17" fmla="*/ 1932167 w 2299252"/>
                <a:gd name="connsiteY17" fmla="*/ 826936 h 1859280"/>
                <a:gd name="connsiteX18" fmla="*/ 2019632 w 2299252"/>
                <a:gd name="connsiteY18" fmla="*/ 715618 h 1859280"/>
                <a:gd name="connsiteX19" fmla="*/ 2059388 w 2299252"/>
                <a:gd name="connsiteY19" fmla="*/ 667910 h 1859280"/>
                <a:gd name="connsiteX20" fmla="*/ 2083242 w 2299252"/>
                <a:gd name="connsiteY20" fmla="*/ 564543 h 1859280"/>
                <a:gd name="connsiteX21" fmla="*/ 2091193 w 2299252"/>
                <a:gd name="connsiteY21" fmla="*/ 500932 h 1859280"/>
                <a:gd name="connsiteX22" fmla="*/ 2178658 w 2299252"/>
                <a:gd name="connsiteY22" fmla="*/ 341906 h 1859280"/>
                <a:gd name="connsiteX23" fmla="*/ 2234317 w 2299252"/>
                <a:gd name="connsiteY23" fmla="*/ 222637 h 1859280"/>
                <a:gd name="connsiteX24" fmla="*/ 2282025 w 2299252"/>
                <a:gd name="connsiteY24" fmla="*/ 127221 h 1859280"/>
                <a:gd name="connsiteX25" fmla="*/ 2289976 w 2299252"/>
                <a:gd name="connsiteY25" fmla="*/ 55659 h 1859280"/>
                <a:gd name="connsiteX26" fmla="*/ 2297927 w 2299252"/>
                <a:gd name="connsiteY26" fmla="*/ 0 h 185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99252" h="1859280">
                  <a:moveTo>
                    <a:pt x="0" y="1693628"/>
                  </a:moveTo>
                  <a:cubicBezTo>
                    <a:pt x="22528" y="1688989"/>
                    <a:pt x="45057" y="1684351"/>
                    <a:pt x="79513" y="1701579"/>
                  </a:cubicBezTo>
                  <a:cubicBezTo>
                    <a:pt x="113969" y="1718807"/>
                    <a:pt x="169628" y="1771816"/>
                    <a:pt x="206734" y="1796995"/>
                  </a:cubicBezTo>
                  <a:cubicBezTo>
                    <a:pt x="243840" y="1822174"/>
                    <a:pt x="263719" y="1846028"/>
                    <a:pt x="302150" y="1852654"/>
                  </a:cubicBezTo>
                  <a:cubicBezTo>
                    <a:pt x="340581" y="1859280"/>
                    <a:pt x="393590" y="1840728"/>
                    <a:pt x="437322" y="1836752"/>
                  </a:cubicBezTo>
                  <a:cubicBezTo>
                    <a:pt x="481054" y="1832776"/>
                    <a:pt x="511534" y="1836751"/>
                    <a:pt x="564543" y="1828800"/>
                  </a:cubicBezTo>
                  <a:cubicBezTo>
                    <a:pt x="617552" y="1820849"/>
                    <a:pt x="701040" y="1806272"/>
                    <a:pt x="755374" y="1789044"/>
                  </a:cubicBezTo>
                  <a:cubicBezTo>
                    <a:pt x="809708" y="1771816"/>
                    <a:pt x="857416" y="1742661"/>
                    <a:pt x="890546" y="1725433"/>
                  </a:cubicBezTo>
                  <a:cubicBezTo>
                    <a:pt x="923676" y="1708205"/>
                    <a:pt x="932954" y="1693628"/>
                    <a:pt x="954157" y="1685677"/>
                  </a:cubicBezTo>
                  <a:cubicBezTo>
                    <a:pt x="975360" y="1677726"/>
                    <a:pt x="978011" y="1700254"/>
                    <a:pt x="1017767" y="1677725"/>
                  </a:cubicBezTo>
                  <a:cubicBezTo>
                    <a:pt x="1057524" y="1655196"/>
                    <a:pt x="1155590" y="1583635"/>
                    <a:pt x="1192696" y="1550505"/>
                  </a:cubicBezTo>
                  <a:cubicBezTo>
                    <a:pt x="1229802" y="1517375"/>
                    <a:pt x="1208599" y="1500146"/>
                    <a:pt x="1240404" y="1478943"/>
                  </a:cubicBezTo>
                  <a:cubicBezTo>
                    <a:pt x="1272209" y="1457740"/>
                    <a:pt x="1334494" y="1457740"/>
                    <a:pt x="1383527" y="1423284"/>
                  </a:cubicBezTo>
                  <a:cubicBezTo>
                    <a:pt x="1432560" y="1388828"/>
                    <a:pt x="1486894" y="1326543"/>
                    <a:pt x="1534602" y="1272209"/>
                  </a:cubicBezTo>
                  <a:cubicBezTo>
                    <a:pt x="1582310" y="1217875"/>
                    <a:pt x="1635318" y="1138362"/>
                    <a:pt x="1669774" y="1097280"/>
                  </a:cubicBezTo>
                  <a:cubicBezTo>
                    <a:pt x="1704230" y="1056198"/>
                    <a:pt x="1710856" y="1054873"/>
                    <a:pt x="1741336" y="1025718"/>
                  </a:cubicBezTo>
                  <a:cubicBezTo>
                    <a:pt x="1771816" y="996563"/>
                    <a:pt x="1820849" y="955482"/>
                    <a:pt x="1852654" y="922352"/>
                  </a:cubicBezTo>
                  <a:cubicBezTo>
                    <a:pt x="1884459" y="889222"/>
                    <a:pt x="1904337" y="861392"/>
                    <a:pt x="1932167" y="826936"/>
                  </a:cubicBezTo>
                  <a:cubicBezTo>
                    <a:pt x="1959997" y="792480"/>
                    <a:pt x="1998428" y="742122"/>
                    <a:pt x="2019632" y="715618"/>
                  </a:cubicBezTo>
                  <a:cubicBezTo>
                    <a:pt x="2040836" y="689114"/>
                    <a:pt x="2048786" y="693089"/>
                    <a:pt x="2059388" y="667910"/>
                  </a:cubicBezTo>
                  <a:cubicBezTo>
                    <a:pt x="2069990" y="642731"/>
                    <a:pt x="2077941" y="592373"/>
                    <a:pt x="2083242" y="564543"/>
                  </a:cubicBezTo>
                  <a:cubicBezTo>
                    <a:pt x="2088543" y="536713"/>
                    <a:pt x="2075290" y="538038"/>
                    <a:pt x="2091193" y="500932"/>
                  </a:cubicBezTo>
                  <a:cubicBezTo>
                    <a:pt x="2107096" y="463826"/>
                    <a:pt x="2154804" y="388288"/>
                    <a:pt x="2178658" y="341906"/>
                  </a:cubicBezTo>
                  <a:cubicBezTo>
                    <a:pt x="2202512" y="295524"/>
                    <a:pt x="2217089" y="258418"/>
                    <a:pt x="2234317" y="222637"/>
                  </a:cubicBezTo>
                  <a:cubicBezTo>
                    <a:pt x="2251545" y="186856"/>
                    <a:pt x="2272748" y="155051"/>
                    <a:pt x="2282025" y="127221"/>
                  </a:cubicBezTo>
                  <a:cubicBezTo>
                    <a:pt x="2291302" y="99391"/>
                    <a:pt x="2287326" y="76863"/>
                    <a:pt x="2289976" y="55659"/>
                  </a:cubicBezTo>
                  <a:cubicBezTo>
                    <a:pt x="2292626" y="34455"/>
                    <a:pt x="2299252" y="9277"/>
                    <a:pt x="2297927" y="0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441479" y="3523835"/>
              <a:ext cx="763632" cy="930487"/>
            </a:xfrm>
            <a:custGeom>
              <a:avLst/>
              <a:gdLst>
                <a:gd name="connsiteX0" fmla="*/ 119856 w 762794"/>
                <a:gd name="connsiteY0" fmla="*/ 0 h 929481"/>
                <a:gd name="connsiteX1" fmla="*/ 67469 w 762794"/>
                <a:gd name="connsiteY1" fmla="*/ 80963 h 929481"/>
                <a:gd name="connsiteX2" fmla="*/ 76994 w 762794"/>
                <a:gd name="connsiteY2" fmla="*/ 147638 h 929481"/>
                <a:gd name="connsiteX3" fmla="*/ 96044 w 762794"/>
                <a:gd name="connsiteY3" fmla="*/ 214313 h 929481"/>
                <a:gd name="connsiteX4" fmla="*/ 57944 w 762794"/>
                <a:gd name="connsiteY4" fmla="*/ 280988 h 929481"/>
                <a:gd name="connsiteX5" fmla="*/ 19844 w 762794"/>
                <a:gd name="connsiteY5" fmla="*/ 300038 h 929481"/>
                <a:gd name="connsiteX6" fmla="*/ 794 w 762794"/>
                <a:gd name="connsiteY6" fmla="*/ 404813 h 929481"/>
                <a:gd name="connsiteX7" fmla="*/ 15081 w 762794"/>
                <a:gd name="connsiteY7" fmla="*/ 438150 h 929481"/>
                <a:gd name="connsiteX8" fmla="*/ 62706 w 762794"/>
                <a:gd name="connsiteY8" fmla="*/ 438150 h 929481"/>
                <a:gd name="connsiteX9" fmla="*/ 100806 w 762794"/>
                <a:gd name="connsiteY9" fmla="*/ 428625 h 929481"/>
                <a:gd name="connsiteX10" fmla="*/ 138906 w 762794"/>
                <a:gd name="connsiteY10" fmla="*/ 461963 h 929481"/>
                <a:gd name="connsiteX11" fmla="*/ 143669 w 762794"/>
                <a:gd name="connsiteY11" fmla="*/ 542925 h 929481"/>
                <a:gd name="connsiteX12" fmla="*/ 100806 w 762794"/>
                <a:gd name="connsiteY12" fmla="*/ 614363 h 929481"/>
                <a:gd name="connsiteX13" fmla="*/ 62706 w 762794"/>
                <a:gd name="connsiteY13" fmla="*/ 666750 h 929481"/>
                <a:gd name="connsiteX14" fmla="*/ 62706 w 762794"/>
                <a:gd name="connsiteY14" fmla="*/ 723900 h 929481"/>
                <a:gd name="connsiteX15" fmla="*/ 119856 w 762794"/>
                <a:gd name="connsiteY15" fmla="*/ 747713 h 929481"/>
                <a:gd name="connsiteX16" fmla="*/ 210344 w 762794"/>
                <a:gd name="connsiteY16" fmla="*/ 766763 h 929481"/>
                <a:gd name="connsiteX17" fmla="*/ 296069 w 762794"/>
                <a:gd name="connsiteY17" fmla="*/ 776288 h 929481"/>
                <a:gd name="connsiteX18" fmla="*/ 343694 w 762794"/>
                <a:gd name="connsiteY18" fmla="*/ 804863 h 929481"/>
                <a:gd name="connsiteX19" fmla="*/ 419894 w 762794"/>
                <a:gd name="connsiteY19" fmla="*/ 814388 h 929481"/>
                <a:gd name="connsiteX20" fmla="*/ 448469 w 762794"/>
                <a:gd name="connsiteY20" fmla="*/ 838200 h 929481"/>
                <a:gd name="connsiteX21" fmla="*/ 515144 w 762794"/>
                <a:gd name="connsiteY21" fmla="*/ 862013 h 929481"/>
                <a:gd name="connsiteX22" fmla="*/ 553244 w 762794"/>
                <a:gd name="connsiteY22" fmla="*/ 890588 h 929481"/>
                <a:gd name="connsiteX23" fmla="*/ 600869 w 762794"/>
                <a:gd name="connsiteY23" fmla="*/ 923925 h 929481"/>
                <a:gd name="connsiteX24" fmla="*/ 672306 w 762794"/>
                <a:gd name="connsiteY24" fmla="*/ 923925 h 929481"/>
                <a:gd name="connsiteX25" fmla="*/ 719931 w 762794"/>
                <a:gd name="connsiteY25" fmla="*/ 919163 h 929481"/>
                <a:gd name="connsiteX26" fmla="*/ 762794 w 762794"/>
                <a:gd name="connsiteY26" fmla="*/ 914400 h 92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62794" h="929481">
                  <a:moveTo>
                    <a:pt x="119856" y="0"/>
                  </a:moveTo>
                  <a:cubicBezTo>
                    <a:pt x="97234" y="28178"/>
                    <a:pt x="74613" y="56357"/>
                    <a:pt x="67469" y="80963"/>
                  </a:cubicBezTo>
                  <a:cubicBezTo>
                    <a:pt x="60325" y="105569"/>
                    <a:pt x="72232" y="125413"/>
                    <a:pt x="76994" y="147638"/>
                  </a:cubicBezTo>
                  <a:cubicBezTo>
                    <a:pt x="81757" y="169863"/>
                    <a:pt x="99219" y="192088"/>
                    <a:pt x="96044" y="214313"/>
                  </a:cubicBezTo>
                  <a:cubicBezTo>
                    <a:pt x="92869" y="236538"/>
                    <a:pt x="70644" y="266701"/>
                    <a:pt x="57944" y="280988"/>
                  </a:cubicBezTo>
                  <a:cubicBezTo>
                    <a:pt x="45244" y="295276"/>
                    <a:pt x="29369" y="279401"/>
                    <a:pt x="19844" y="300038"/>
                  </a:cubicBezTo>
                  <a:cubicBezTo>
                    <a:pt x="10319" y="320675"/>
                    <a:pt x="1588" y="381794"/>
                    <a:pt x="794" y="404813"/>
                  </a:cubicBezTo>
                  <a:cubicBezTo>
                    <a:pt x="0" y="427832"/>
                    <a:pt x="4762" y="432594"/>
                    <a:pt x="15081" y="438150"/>
                  </a:cubicBezTo>
                  <a:cubicBezTo>
                    <a:pt x="25400" y="443706"/>
                    <a:pt x="48419" y="439737"/>
                    <a:pt x="62706" y="438150"/>
                  </a:cubicBezTo>
                  <a:cubicBezTo>
                    <a:pt x="76993" y="436563"/>
                    <a:pt x="88106" y="424656"/>
                    <a:pt x="100806" y="428625"/>
                  </a:cubicBezTo>
                  <a:cubicBezTo>
                    <a:pt x="113506" y="432594"/>
                    <a:pt x="131762" y="442913"/>
                    <a:pt x="138906" y="461963"/>
                  </a:cubicBezTo>
                  <a:cubicBezTo>
                    <a:pt x="146050" y="481013"/>
                    <a:pt x="150019" y="517525"/>
                    <a:pt x="143669" y="542925"/>
                  </a:cubicBezTo>
                  <a:cubicBezTo>
                    <a:pt x="137319" y="568325"/>
                    <a:pt x="114300" y="593726"/>
                    <a:pt x="100806" y="614363"/>
                  </a:cubicBezTo>
                  <a:cubicBezTo>
                    <a:pt x="87312" y="635000"/>
                    <a:pt x="69056" y="648494"/>
                    <a:pt x="62706" y="666750"/>
                  </a:cubicBezTo>
                  <a:cubicBezTo>
                    <a:pt x="56356" y="685006"/>
                    <a:pt x="53181" y="710406"/>
                    <a:pt x="62706" y="723900"/>
                  </a:cubicBezTo>
                  <a:cubicBezTo>
                    <a:pt x="72231" y="737394"/>
                    <a:pt x="95250" y="740569"/>
                    <a:pt x="119856" y="747713"/>
                  </a:cubicBezTo>
                  <a:cubicBezTo>
                    <a:pt x="144462" y="754857"/>
                    <a:pt x="180975" y="762001"/>
                    <a:pt x="210344" y="766763"/>
                  </a:cubicBezTo>
                  <a:cubicBezTo>
                    <a:pt x="239713" y="771525"/>
                    <a:pt x="273844" y="769938"/>
                    <a:pt x="296069" y="776288"/>
                  </a:cubicBezTo>
                  <a:cubicBezTo>
                    <a:pt x="318294" y="782638"/>
                    <a:pt x="323057" y="798513"/>
                    <a:pt x="343694" y="804863"/>
                  </a:cubicBezTo>
                  <a:cubicBezTo>
                    <a:pt x="364331" y="811213"/>
                    <a:pt x="402432" y="808832"/>
                    <a:pt x="419894" y="814388"/>
                  </a:cubicBezTo>
                  <a:cubicBezTo>
                    <a:pt x="437356" y="819944"/>
                    <a:pt x="432594" y="830263"/>
                    <a:pt x="448469" y="838200"/>
                  </a:cubicBezTo>
                  <a:cubicBezTo>
                    <a:pt x="464344" y="846137"/>
                    <a:pt x="497682" y="853282"/>
                    <a:pt x="515144" y="862013"/>
                  </a:cubicBezTo>
                  <a:cubicBezTo>
                    <a:pt x="532606" y="870744"/>
                    <a:pt x="538957" y="880269"/>
                    <a:pt x="553244" y="890588"/>
                  </a:cubicBezTo>
                  <a:cubicBezTo>
                    <a:pt x="567531" y="900907"/>
                    <a:pt x="581025" y="918369"/>
                    <a:pt x="600869" y="923925"/>
                  </a:cubicBezTo>
                  <a:cubicBezTo>
                    <a:pt x="620713" y="929481"/>
                    <a:pt x="652462" y="924719"/>
                    <a:pt x="672306" y="923925"/>
                  </a:cubicBezTo>
                  <a:cubicBezTo>
                    <a:pt x="692150" y="923131"/>
                    <a:pt x="719931" y="919163"/>
                    <a:pt x="719931" y="919163"/>
                  </a:cubicBezTo>
                  <a:lnTo>
                    <a:pt x="762794" y="914400"/>
                  </a:ln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2438487" y="4648042"/>
              <a:ext cx="285767" cy="695483"/>
            </a:xfrm>
            <a:custGeom>
              <a:avLst/>
              <a:gdLst>
                <a:gd name="connsiteX0" fmla="*/ 285750 w 285750"/>
                <a:gd name="connsiteY0" fmla="*/ 0 h 695325"/>
                <a:gd name="connsiteX1" fmla="*/ 238125 w 285750"/>
                <a:gd name="connsiteY1" fmla="*/ 61913 h 695325"/>
                <a:gd name="connsiteX2" fmla="*/ 176213 w 285750"/>
                <a:gd name="connsiteY2" fmla="*/ 114300 h 695325"/>
                <a:gd name="connsiteX3" fmla="*/ 195263 w 285750"/>
                <a:gd name="connsiteY3" fmla="*/ 195263 h 695325"/>
                <a:gd name="connsiteX4" fmla="*/ 195263 w 285750"/>
                <a:gd name="connsiteY4" fmla="*/ 257175 h 695325"/>
                <a:gd name="connsiteX5" fmla="*/ 123825 w 285750"/>
                <a:gd name="connsiteY5" fmla="*/ 323850 h 695325"/>
                <a:gd name="connsiteX6" fmla="*/ 76200 w 285750"/>
                <a:gd name="connsiteY6" fmla="*/ 390525 h 695325"/>
                <a:gd name="connsiteX7" fmla="*/ 57150 w 285750"/>
                <a:gd name="connsiteY7" fmla="*/ 433388 h 695325"/>
                <a:gd name="connsiteX8" fmla="*/ 66675 w 285750"/>
                <a:gd name="connsiteY8" fmla="*/ 481013 h 695325"/>
                <a:gd name="connsiteX9" fmla="*/ 80963 w 285750"/>
                <a:gd name="connsiteY9" fmla="*/ 533400 h 695325"/>
                <a:gd name="connsiteX10" fmla="*/ 42863 w 285750"/>
                <a:gd name="connsiteY10" fmla="*/ 595313 h 695325"/>
                <a:gd name="connsiteX11" fmla="*/ 14288 w 285750"/>
                <a:gd name="connsiteY11" fmla="*/ 652463 h 695325"/>
                <a:gd name="connsiteX12" fmla="*/ 0 w 285750"/>
                <a:gd name="connsiteY12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750" h="695325">
                  <a:moveTo>
                    <a:pt x="285750" y="0"/>
                  </a:moveTo>
                  <a:cubicBezTo>
                    <a:pt x="271065" y="21431"/>
                    <a:pt x="256381" y="42863"/>
                    <a:pt x="238125" y="61913"/>
                  </a:cubicBezTo>
                  <a:cubicBezTo>
                    <a:pt x="219869" y="80963"/>
                    <a:pt x="183357" y="92075"/>
                    <a:pt x="176213" y="114300"/>
                  </a:cubicBezTo>
                  <a:cubicBezTo>
                    <a:pt x="169069" y="136525"/>
                    <a:pt x="192088" y="171451"/>
                    <a:pt x="195263" y="195263"/>
                  </a:cubicBezTo>
                  <a:cubicBezTo>
                    <a:pt x="198438" y="219076"/>
                    <a:pt x="207169" y="235744"/>
                    <a:pt x="195263" y="257175"/>
                  </a:cubicBezTo>
                  <a:cubicBezTo>
                    <a:pt x="183357" y="278606"/>
                    <a:pt x="143669" y="301625"/>
                    <a:pt x="123825" y="323850"/>
                  </a:cubicBezTo>
                  <a:cubicBezTo>
                    <a:pt x="103981" y="346075"/>
                    <a:pt x="87313" y="372269"/>
                    <a:pt x="76200" y="390525"/>
                  </a:cubicBezTo>
                  <a:cubicBezTo>
                    <a:pt x="65088" y="408781"/>
                    <a:pt x="58737" y="418307"/>
                    <a:pt x="57150" y="433388"/>
                  </a:cubicBezTo>
                  <a:cubicBezTo>
                    <a:pt x="55563" y="448469"/>
                    <a:pt x="62706" y="464344"/>
                    <a:pt x="66675" y="481013"/>
                  </a:cubicBezTo>
                  <a:cubicBezTo>
                    <a:pt x="70644" y="497682"/>
                    <a:pt x="84932" y="514350"/>
                    <a:pt x="80963" y="533400"/>
                  </a:cubicBezTo>
                  <a:cubicBezTo>
                    <a:pt x="76994" y="552450"/>
                    <a:pt x="53975" y="575469"/>
                    <a:pt x="42863" y="595313"/>
                  </a:cubicBezTo>
                  <a:cubicBezTo>
                    <a:pt x="31751" y="615157"/>
                    <a:pt x="21432" y="635794"/>
                    <a:pt x="14288" y="652463"/>
                  </a:cubicBezTo>
                  <a:cubicBezTo>
                    <a:pt x="7144" y="669132"/>
                    <a:pt x="2381" y="691356"/>
                    <a:pt x="0" y="695325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2" name="Freeform 21"/>
          <p:cNvSpPr/>
          <p:nvPr userDrawn="1"/>
        </p:nvSpPr>
        <p:spPr>
          <a:xfrm rot="5400000">
            <a:off x="1873250" y="4445000"/>
            <a:ext cx="184150" cy="120650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693863" y="3048000"/>
            <a:ext cx="184150" cy="120650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/>
          <p:nvPr userDrawn="1"/>
        </p:nvSpPr>
        <p:spPr>
          <a:xfrm rot="5400000">
            <a:off x="2032000" y="3575050"/>
            <a:ext cx="184150" cy="120650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" name="Freeform 24"/>
          <p:cNvSpPr/>
          <p:nvPr userDrawn="1"/>
        </p:nvSpPr>
        <p:spPr>
          <a:xfrm rot="5400000">
            <a:off x="3086100" y="4997450"/>
            <a:ext cx="146050" cy="95250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 userDrawn="1"/>
        </p:nvSpPr>
        <p:spPr>
          <a:xfrm rot="5400000">
            <a:off x="3856832" y="4988718"/>
            <a:ext cx="171450" cy="112713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/>
          <p:nvPr userDrawn="1"/>
        </p:nvSpPr>
        <p:spPr>
          <a:xfrm rot="5400000">
            <a:off x="5174457" y="3842543"/>
            <a:ext cx="190500" cy="125413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 userDrawn="1"/>
        </p:nvSpPr>
        <p:spPr>
          <a:xfrm rot="5400000">
            <a:off x="5644357" y="2832893"/>
            <a:ext cx="190500" cy="125413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/>
          <p:nvPr userDrawn="1"/>
        </p:nvSpPr>
        <p:spPr>
          <a:xfrm rot="5400000">
            <a:off x="5885657" y="2845593"/>
            <a:ext cx="190500" cy="125413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/>
          <p:nvPr userDrawn="1"/>
        </p:nvSpPr>
        <p:spPr>
          <a:xfrm rot="5400000">
            <a:off x="6400007" y="3055143"/>
            <a:ext cx="190500" cy="125413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/>
          <p:nvPr userDrawn="1"/>
        </p:nvSpPr>
        <p:spPr>
          <a:xfrm rot="5400000">
            <a:off x="4691857" y="1505743"/>
            <a:ext cx="190500" cy="125413"/>
          </a:xfrm>
          <a:custGeom>
            <a:avLst/>
            <a:gdLst>
              <a:gd name="connsiteX0" fmla="*/ 0 w 1026897"/>
              <a:gd name="connsiteY0" fmla="*/ 308646 h 672098"/>
              <a:gd name="connsiteX1" fmla="*/ 37499 w 1026897"/>
              <a:gd name="connsiteY1" fmla="*/ 299992 h 672098"/>
              <a:gd name="connsiteX2" fmla="*/ 69229 w 1026897"/>
              <a:gd name="connsiteY2" fmla="*/ 294223 h 672098"/>
              <a:gd name="connsiteX3" fmla="*/ 112497 w 1026897"/>
              <a:gd name="connsiteY3" fmla="*/ 294223 h 672098"/>
              <a:gd name="connsiteX4" fmla="*/ 219225 w 1026897"/>
              <a:gd name="connsiteY4" fmla="*/ 291339 h 672098"/>
              <a:gd name="connsiteX5" fmla="*/ 271147 w 1026897"/>
              <a:gd name="connsiteY5" fmla="*/ 288454 h 672098"/>
              <a:gd name="connsiteX6" fmla="*/ 781711 w 1026897"/>
              <a:gd name="connsiteY6" fmla="*/ 14423 h 672098"/>
              <a:gd name="connsiteX7" fmla="*/ 804787 w 1026897"/>
              <a:gd name="connsiteY7" fmla="*/ 2884 h 672098"/>
              <a:gd name="connsiteX8" fmla="*/ 819210 w 1026897"/>
              <a:gd name="connsiteY8" fmla="*/ 0 h 672098"/>
              <a:gd name="connsiteX9" fmla="*/ 833633 w 1026897"/>
              <a:gd name="connsiteY9" fmla="*/ 2884 h 672098"/>
              <a:gd name="connsiteX10" fmla="*/ 850940 w 1026897"/>
              <a:gd name="connsiteY10" fmla="*/ 14423 h 672098"/>
              <a:gd name="connsiteX11" fmla="*/ 865363 w 1026897"/>
              <a:gd name="connsiteY11" fmla="*/ 28845 h 672098"/>
              <a:gd name="connsiteX12" fmla="*/ 738443 w 1026897"/>
              <a:gd name="connsiteY12" fmla="*/ 164419 h 672098"/>
              <a:gd name="connsiteX13" fmla="*/ 672099 w 1026897"/>
              <a:gd name="connsiteY13" fmla="*/ 227879 h 672098"/>
              <a:gd name="connsiteX14" fmla="*/ 663445 w 1026897"/>
              <a:gd name="connsiteY14" fmla="*/ 282685 h 672098"/>
              <a:gd name="connsiteX15" fmla="*/ 804787 w 1026897"/>
              <a:gd name="connsiteY15" fmla="*/ 285570 h 672098"/>
              <a:gd name="connsiteX16" fmla="*/ 960553 w 1026897"/>
              <a:gd name="connsiteY16" fmla="*/ 190380 h 672098"/>
              <a:gd name="connsiteX17" fmla="*/ 998052 w 1026897"/>
              <a:gd name="connsiteY17" fmla="*/ 187495 h 672098"/>
              <a:gd name="connsiteX18" fmla="*/ 1024013 w 1026897"/>
              <a:gd name="connsiteY18" fmla="*/ 190380 h 672098"/>
              <a:gd name="connsiteX19" fmla="*/ 957668 w 1026897"/>
              <a:gd name="connsiteY19" fmla="*/ 294223 h 672098"/>
              <a:gd name="connsiteX20" fmla="*/ 957668 w 1026897"/>
              <a:gd name="connsiteY20" fmla="*/ 366337 h 672098"/>
              <a:gd name="connsiteX21" fmla="*/ 1026897 w 1026897"/>
              <a:gd name="connsiteY21" fmla="*/ 484603 h 672098"/>
              <a:gd name="connsiteX22" fmla="*/ 992283 w 1026897"/>
              <a:gd name="connsiteY22" fmla="*/ 487488 h 672098"/>
              <a:gd name="connsiteX23" fmla="*/ 949015 w 1026897"/>
              <a:gd name="connsiteY23" fmla="*/ 478834 h 672098"/>
              <a:gd name="connsiteX24" fmla="*/ 796134 w 1026897"/>
              <a:gd name="connsiteY24" fmla="*/ 377875 h 672098"/>
              <a:gd name="connsiteX25" fmla="*/ 669214 w 1026897"/>
              <a:gd name="connsiteY25" fmla="*/ 383644 h 672098"/>
              <a:gd name="connsiteX26" fmla="*/ 669214 w 1026897"/>
              <a:gd name="connsiteY26" fmla="*/ 444219 h 672098"/>
              <a:gd name="connsiteX27" fmla="*/ 738443 w 1026897"/>
              <a:gd name="connsiteY27" fmla="*/ 519218 h 672098"/>
              <a:gd name="connsiteX28" fmla="*/ 865363 w 1026897"/>
              <a:gd name="connsiteY28" fmla="*/ 640368 h 672098"/>
              <a:gd name="connsiteX29" fmla="*/ 839402 w 1026897"/>
              <a:gd name="connsiteY29" fmla="*/ 663445 h 672098"/>
              <a:gd name="connsiteX30" fmla="*/ 824979 w 1026897"/>
              <a:gd name="connsiteY30" fmla="*/ 672098 h 672098"/>
              <a:gd name="connsiteX31" fmla="*/ 813441 w 1026897"/>
              <a:gd name="connsiteY31" fmla="*/ 672098 h 672098"/>
              <a:gd name="connsiteX32" fmla="*/ 796134 w 1026897"/>
              <a:gd name="connsiteY32" fmla="*/ 663445 h 672098"/>
              <a:gd name="connsiteX33" fmla="*/ 784596 w 1026897"/>
              <a:gd name="connsiteY33" fmla="*/ 657676 h 672098"/>
              <a:gd name="connsiteX34" fmla="*/ 524987 w 1026897"/>
              <a:gd name="connsiteY34" fmla="*/ 519218 h 672098"/>
              <a:gd name="connsiteX35" fmla="*/ 271147 w 1026897"/>
              <a:gd name="connsiteY35" fmla="*/ 386529 h 672098"/>
              <a:gd name="connsiteX36" fmla="*/ 193264 w 1026897"/>
              <a:gd name="connsiteY36" fmla="*/ 386529 h 672098"/>
              <a:gd name="connsiteX37" fmla="*/ 124035 w 1026897"/>
              <a:gd name="connsiteY37" fmla="*/ 386529 h 672098"/>
              <a:gd name="connsiteX38" fmla="*/ 49037 w 1026897"/>
              <a:gd name="connsiteY38" fmla="*/ 374990 h 672098"/>
              <a:gd name="connsiteX39" fmla="*/ 0 w 1026897"/>
              <a:gd name="connsiteY39" fmla="*/ 360568 h 672098"/>
              <a:gd name="connsiteX40" fmla="*/ 0 w 1026897"/>
              <a:gd name="connsiteY40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2441 w 1029338"/>
              <a:gd name="connsiteY41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  <a:gd name="connsiteX0" fmla="*/ 2441 w 1029338"/>
              <a:gd name="connsiteY0" fmla="*/ 308646 h 672098"/>
              <a:gd name="connsiteX1" fmla="*/ 39940 w 1029338"/>
              <a:gd name="connsiteY1" fmla="*/ 299992 h 672098"/>
              <a:gd name="connsiteX2" fmla="*/ 71670 w 1029338"/>
              <a:gd name="connsiteY2" fmla="*/ 294223 h 672098"/>
              <a:gd name="connsiteX3" fmla="*/ 114938 w 1029338"/>
              <a:gd name="connsiteY3" fmla="*/ 294223 h 672098"/>
              <a:gd name="connsiteX4" fmla="*/ 221666 w 1029338"/>
              <a:gd name="connsiteY4" fmla="*/ 291339 h 672098"/>
              <a:gd name="connsiteX5" fmla="*/ 273588 w 1029338"/>
              <a:gd name="connsiteY5" fmla="*/ 288454 h 672098"/>
              <a:gd name="connsiteX6" fmla="*/ 784152 w 1029338"/>
              <a:gd name="connsiteY6" fmla="*/ 14423 h 672098"/>
              <a:gd name="connsiteX7" fmla="*/ 807228 w 1029338"/>
              <a:gd name="connsiteY7" fmla="*/ 2884 h 672098"/>
              <a:gd name="connsiteX8" fmla="*/ 821651 w 1029338"/>
              <a:gd name="connsiteY8" fmla="*/ 0 h 672098"/>
              <a:gd name="connsiteX9" fmla="*/ 836074 w 1029338"/>
              <a:gd name="connsiteY9" fmla="*/ 2884 h 672098"/>
              <a:gd name="connsiteX10" fmla="*/ 853381 w 1029338"/>
              <a:gd name="connsiteY10" fmla="*/ 14423 h 672098"/>
              <a:gd name="connsiteX11" fmla="*/ 867804 w 1029338"/>
              <a:gd name="connsiteY11" fmla="*/ 28845 h 672098"/>
              <a:gd name="connsiteX12" fmla="*/ 740884 w 1029338"/>
              <a:gd name="connsiteY12" fmla="*/ 164419 h 672098"/>
              <a:gd name="connsiteX13" fmla="*/ 674540 w 1029338"/>
              <a:gd name="connsiteY13" fmla="*/ 227879 h 672098"/>
              <a:gd name="connsiteX14" fmla="*/ 665886 w 1029338"/>
              <a:gd name="connsiteY14" fmla="*/ 282685 h 672098"/>
              <a:gd name="connsiteX15" fmla="*/ 807228 w 1029338"/>
              <a:gd name="connsiteY15" fmla="*/ 285570 h 672098"/>
              <a:gd name="connsiteX16" fmla="*/ 962994 w 1029338"/>
              <a:gd name="connsiteY16" fmla="*/ 190380 h 672098"/>
              <a:gd name="connsiteX17" fmla="*/ 1000493 w 1029338"/>
              <a:gd name="connsiteY17" fmla="*/ 187495 h 672098"/>
              <a:gd name="connsiteX18" fmla="*/ 1026454 w 1029338"/>
              <a:gd name="connsiteY18" fmla="*/ 190380 h 672098"/>
              <a:gd name="connsiteX19" fmla="*/ 960109 w 1029338"/>
              <a:gd name="connsiteY19" fmla="*/ 294223 h 672098"/>
              <a:gd name="connsiteX20" fmla="*/ 960109 w 1029338"/>
              <a:gd name="connsiteY20" fmla="*/ 366337 h 672098"/>
              <a:gd name="connsiteX21" fmla="*/ 1029338 w 1029338"/>
              <a:gd name="connsiteY21" fmla="*/ 484603 h 672098"/>
              <a:gd name="connsiteX22" fmla="*/ 994724 w 1029338"/>
              <a:gd name="connsiteY22" fmla="*/ 487488 h 672098"/>
              <a:gd name="connsiteX23" fmla="*/ 951456 w 1029338"/>
              <a:gd name="connsiteY23" fmla="*/ 478834 h 672098"/>
              <a:gd name="connsiteX24" fmla="*/ 798575 w 1029338"/>
              <a:gd name="connsiteY24" fmla="*/ 377875 h 672098"/>
              <a:gd name="connsiteX25" fmla="*/ 671655 w 1029338"/>
              <a:gd name="connsiteY25" fmla="*/ 383644 h 672098"/>
              <a:gd name="connsiteX26" fmla="*/ 671655 w 1029338"/>
              <a:gd name="connsiteY26" fmla="*/ 444219 h 672098"/>
              <a:gd name="connsiteX27" fmla="*/ 740884 w 1029338"/>
              <a:gd name="connsiteY27" fmla="*/ 519218 h 672098"/>
              <a:gd name="connsiteX28" fmla="*/ 867804 w 1029338"/>
              <a:gd name="connsiteY28" fmla="*/ 640368 h 672098"/>
              <a:gd name="connsiteX29" fmla="*/ 841843 w 1029338"/>
              <a:gd name="connsiteY29" fmla="*/ 663445 h 672098"/>
              <a:gd name="connsiteX30" fmla="*/ 827420 w 1029338"/>
              <a:gd name="connsiteY30" fmla="*/ 672098 h 672098"/>
              <a:gd name="connsiteX31" fmla="*/ 815882 w 1029338"/>
              <a:gd name="connsiteY31" fmla="*/ 672098 h 672098"/>
              <a:gd name="connsiteX32" fmla="*/ 798575 w 1029338"/>
              <a:gd name="connsiteY32" fmla="*/ 663445 h 672098"/>
              <a:gd name="connsiteX33" fmla="*/ 787037 w 1029338"/>
              <a:gd name="connsiteY33" fmla="*/ 657676 h 672098"/>
              <a:gd name="connsiteX34" fmla="*/ 527428 w 1029338"/>
              <a:gd name="connsiteY34" fmla="*/ 519218 h 672098"/>
              <a:gd name="connsiteX35" fmla="*/ 273588 w 1029338"/>
              <a:gd name="connsiteY35" fmla="*/ 386529 h 672098"/>
              <a:gd name="connsiteX36" fmla="*/ 195705 w 1029338"/>
              <a:gd name="connsiteY36" fmla="*/ 386529 h 672098"/>
              <a:gd name="connsiteX37" fmla="*/ 126476 w 1029338"/>
              <a:gd name="connsiteY37" fmla="*/ 386529 h 672098"/>
              <a:gd name="connsiteX38" fmla="*/ 51478 w 1029338"/>
              <a:gd name="connsiteY38" fmla="*/ 374990 h 672098"/>
              <a:gd name="connsiteX39" fmla="*/ 2441 w 1029338"/>
              <a:gd name="connsiteY39" fmla="*/ 360568 h 672098"/>
              <a:gd name="connsiteX40" fmla="*/ 0 w 1029338"/>
              <a:gd name="connsiteY40" fmla="*/ 358194 h 672098"/>
              <a:gd name="connsiteX41" fmla="*/ 0 w 1029338"/>
              <a:gd name="connsiteY41" fmla="*/ 355813 h 672098"/>
              <a:gd name="connsiteX42" fmla="*/ 2441 w 1029338"/>
              <a:gd name="connsiteY42" fmla="*/ 308646 h 6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338" h="672098">
                <a:moveTo>
                  <a:pt x="2441" y="308646"/>
                </a:moveTo>
                <a:cubicBezTo>
                  <a:pt x="37989" y="299759"/>
                  <a:pt x="25163" y="299992"/>
                  <a:pt x="39940" y="299992"/>
                </a:cubicBezTo>
                <a:lnTo>
                  <a:pt x="71670" y="294223"/>
                </a:lnTo>
                <a:lnTo>
                  <a:pt x="114938" y="294223"/>
                </a:lnTo>
                <a:lnTo>
                  <a:pt x="221666" y="291339"/>
                </a:lnTo>
                <a:lnTo>
                  <a:pt x="273588" y="288454"/>
                </a:lnTo>
                <a:lnTo>
                  <a:pt x="784152" y="14423"/>
                </a:lnTo>
                <a:lnTo>
                  <a:pt x="807228" y="2884"/>
                </a:lnTo>
                <a:lnTo>
                  <a:pt x="821651" y="0"/>
                </a:lnTo>
                <a:lnTo>
                  <a:pt x="836074" y="2884"/>
                </a:lnTo>
                <a:lnTo>
                  <a:pt x="853381" y="14423"/>
                </a:lnTo>
                <a:lnTo>
                  <a:pt x="867804" y="28845"/>
                </a:lnTo>
                <a:lnTo>
                  <a:pt x="740884" y="164419"/>
                </a:lnTo>
                <a:lnTo>
                  <a:pt x="674540" y="227879"/>
                </a:lnTo>
                <a:cubicBezTo>
                  <a:pt x="665743" y="286521"/>
                  <a:pt x="663504" y="278821"/>
                  <a:pt x="665886" y="282685"/>
                </a:cubicBezTo>
                <a:lnTo>
                  <a:pt x="807228" y="285570"/>
                </a:lnTo>
                <a:lnTo>
                  <a:pt x="962994" y="190380"/>
                </a:lnTo>
                <a:lnTo>
                  <a:pt x="1000493" y="187495"/>
                </a:lnTo>
                <a:lnTo>
                  <a:pt x="1026454" y="190380"/>
                </a:lnTo>
                <a:lnTo>
                  <a:pt x="960109" y="294223"/>
                </a:lnTo>
                <a:lnTo>
                  <a:pt x="960109" y="366337"/>
                </a:lnTo>
                <a:lnTo>
                  <a:pt x="1029338" y="484603"/>
                </a:lnTo>
                <a:lnTo>
                  <a:pt x="994724" y="487488"/>
                </a:lnTo>
                <a:lnTo>
                  <a:pt x="951456" y="478834"/>
                </a:lnTo>
                <a:lnTo>
                  <a:pt x="798575" y="377875"/>
                </a:lnTo>
                <a:lnTo>
                  <a:pt x="671655" y="383644"/>
                </a:lnTo>
                <a:lnTo>
                  <a:pt x="671655" y="444219"/>
                </a:lnTo>
                <a:lnTo>
                  <a:pt x="740884" y="519218"/>
                </a:lnTo>
                <a:lnTo>
                  <a:pt x="867804" y="640368"/>
                </a:lnTo>
                <a:lnTo>
                  <a:pt x="841843" y="663445"/>
                </a:lnTo>
                <a:lnTo>
                  <a:pt x="827420" y="672098"/>
                </a:lnTo>
                <a:lnTo>
                  <a:pt x="815882" y="672098"/>
                </a:lnTo>
                <a:lnTo>
                  <a:pt x="798575" y="663445"/>
                </a:lnTo>
                <a:lnTo>
                  <a:pt x="787037" y="657676"/>
                </a:lnTo>
                <a:lnTo>
                  <a:pt x="527428" y="519218"/>
                </a:lnTo>
                <a:lnTo>
                  <a:pt x="273588" y="386529"/>
                </a:lnTo>
                <a:lnTo>
                  <a:pt x="195705" y="386529"/>
                </a:lnTo>
                <a:lnTo>
                  <a:pt x="126476" y="386529"/>
                </a:lnTo>
                <a:lnTo>
                  <a:pt x="51478" y="374990"/>
                </a:lnTo>
                <a:lnTo>
                  <a:pt x="2441" y="360568"/>
                </a:lnTo>
                <a:lnTo>
                  <a:pt x="0" y="358194"/>
                </a:lnTo>
                <a:lnTo>
                  <a:pt x="0" y="355813"/>
                </a:lnTo>
                <a:lnTo>
                  <a:pt x="2441" y="3086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/>
          <p:nvPr userDrawn="1"/>
        </p:nvSpPr>
        <p:spPr>
          <a:xfrm>
            <a:off x="5402263" y="2525713"/>
            <a:ext cx="149225" cy="163512"/>
          </a:xfrm>
          <a:custGeom>
            <a:avLst/>
            <a:gdLst>
              <a:gd name="connsiteX0" fmla="*/ 0 w 148590"/>
              <a:gd name="connsiteY0" fmla="*/ 3810 h 163830"/>
              <a:gd name="connsiteX1" fmla="*/ 83820 w 148590"/>
              <a:gd name="connsiteY1" fmla="*/ 0 h 163830"/>
              <a:gd name="connsiteX2" fmla="*/ 148590 w 148590"/>
              <a:gd name="connsiteY2" fmla="*/ 83820 h 163830"/>
              <a:gd name="connsiteX3" fmla="*/ 133350 w 148590"/>
              <a:gd name="connsiteY3" fmla="*/ 163830 h 1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" h="163830">
                <a:moveTo>
                  <a:pt x="0" y="3810"/>
                </a:moveTo>
                <a:lnTo>
                  <a:pt x="83820" y="0"/>
                </a:lnTo>
                <a:lnTo>
                  <a:pt x="148590" y="83820"/>
                </a:lnTo>
                <a:lnTo>
                  <a:pt x="133350" y="163830"/>
                </a:lnTo>
              </a:path>
            </a:pathLst>
          </a:custGeom>
          <a:ln w="254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/>
          <p:nvPr userDrawn="1"/>
        </p:nvSpPr>
        <p:spPr>
          <a:xfrm rot="10800000">
            <a:off x="5543550" y="2416175"/>
            <a:ext cx="149225" cy="163513"/>
          </a:xfrm>
          <a:custGeom>
            <a:avLst/>
            <a:gdLst>
              <a:gd name="connsiteX0" fmla="*/ 0 w 148590"/>
              <a:gd name="connsiteY0" fmla="*/ 3810 h 163830"/>
              <a:gd name="connsiteX1" fmla="*/ 83820 w 148590"/>
              <a:gd name="connsiteY1" fmla="*/ 0 h 163830"/>
              <a:gd name="connsiteX2" fmla="*/ 148590 w 148590"/>
              <a:gd name="connsiteY2" fmla="*/ 83820 h 163830"/>
              <a:gd name="connsiteX3" fmla="*/ 133350 w 148590"/>
              <a:gd name="connsiteY3" fmla="*/ 163830 h 1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" h="163830">
                <a:moveTo>
                  <a:pt x="0" y="3810"/>
                </a:moveTo>
                <a:lnTo>
                  <a:pt x="83820" y="0"/>
                </a:lnTo>
                <a:lnTo>
                  <a:pt x="148590" y="83820"/>
                </a:lnTo>
                <a:lnTo>
                  <a:pt x="133350" y="163830"/>
                </a:lnTo>
              </a:path>
            </a:pathLst>
          </a:custGeom>
          <a:ln w="254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34" name="Group 50"/>
          <p:cNvGrpSpPr>
            <a:grpSpLocks/>
          </p:cNvGrpSpPr>
          <p:nvPr userDrawn="1"/>
        </p:nvGrpSpPr>
        <p:grpSpPr bwMode="auto">
          <a:xfrm>
            <a:off x="1457325" y="2074863"/>
            <a:ext cx="5229225" cy="2887662"/>
            <a:chOff x="1457325" y="2074863"/>
            <a:chExt cx="5229225" cy="2887662"/>
          </a:xfrm>
        </p:grpSpPr>
        <p:sp>
          <p:nvSpPr>
            <p:cNvPr id="35" name="Freeform 34"/>
            <p:cNvSpPr/>
            <p:nvPr/>
          </p:nvSpPr>
          <p:spPr bwMode="auto">
            <a:xfrm>
              <a:off x="1457325" y="3133725"/>
              <a:ext cx="3582988" cy="1828800"/>
            </a:xfrm>
            <a:custGeom>
              <a:avLst/>
              <a:gdLst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09750 w 3581400"/>
                <a:gd name="connsiteY33" fmla="*/ 742950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28975 w 3581400"/>
                <a:gd name="connsiteY73" fmla="*/ 1038225 h 1828800"/>
                <a:gd name="connsiteX74" fmla="*/ 3257550 w 3581400"/>
                <a:gd name="connsiteY74" fmla="*/ 1152525 h 1828800"/>
                <a:gd name="connsiteX75" fmla="*/ 3305175 w 3581400"/>
                <a:gd name="connsiteY75" fmla="*/ 1200150 h 1828800"/>
                <a:gd name="connsiteX76" fmla="*/ 3333750 w 3581400"/>
                <a:gd name="connsiteY76" fmla="*/ 1257300 h 1828800"/>
                <a:gd name="connsiteX77" fmla="*/ 3371850 w 3581400"/>
                <a:gd name="connsiteY77" fmla="*/ 1323975 h 1828800"/>
                <a:gd name="connsiteX78" fmla="*/ 3409950 w 3581400"/>
                <a:gd name="connsiteY78" fmla="*/ 1381125 h 1828800"/>
                <a:gd name="connsiteX79" fmla="*/ 3352800 w 3581400"/>
                <a:gd name="connsiteY79" fmla="*/ 1419225 h 1828800"/>
                <a:gd name="connsiteX80" fmla="*/ 3371850 w 3581400"/>
                <a:gd name="connsiteY80" fmla="*/ 1495425 h 1828800"/>
                <a:gd name="connsiteX81" fmla="*/ 3448050 w 3581400"/>
                <a:gd name="connsiteY81" fmla="*/ 1533525 h 1828800"/>
                <a:gd name="connsiteX82" fmla="*/ 3543300 w 3581400"/>
                <a:gd name="connsiteY82" fmla="*/ 1562100 h 1828800"/>
                <a:gd name="connsiteX83" fmla="*/ 3581400 w 3581400"/>
                <a:gd name="connsiteY83" fmla="*/ 1590675 h 1828800"/>
                <a:gd name="connsiteX84" fmla="*/ 3552825 w 3581400"/>
                <a:gd name="connsiteY84" fmla="*/ 1666875 h 1828800"/>
                <a:gd name="connsiteX85" fmla="*/ 3562350 w 3581400"/>
                <a:gd name="connsiteY85" fmla="*/ 1724025 h 1828800"/>
                <a:gd name="connsiteX86" fmla="*/ 3581400 w 3581400"/>
                <a:gd name="connsiteY86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228975 w 3581400"/>
                <a:gd name="connsiteY74" fmla="*/ 103822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228975 w 3581400"/>
                <a:gd name="connsiteY74" fmla="*/ 103822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228975 w 3581400"/>
                <a:gd name="connsiteY74" fmla="*/ 103822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228975 w 3581400"/>
                <a:gd name="connsiteY74" fmla="*/ 103822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1908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1908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1908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1908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1908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1908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1908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1400"/>
                <a:gd name="connsiteY0" fmla="*/ 1828800 h 1828800"/>
                <a:gd name="connsiteX1" fmla="*/ 0 w 3581400"/>
                <a:gd name="connsiteY1" fmla="*/ 1828800 h 1828800"/>
                <a:gd name="connsiteX2" fmla="*/ 38100 w 3581400"/>
                <a:gd name="connsiteY2" fmla="*/ 1752600 h 1828800"/>
                <a:gd name="connsiteX3" fmla="*/ 114300 w 3581400"/>
                <a:gd name="connsiteY3" fmla="*/ 1704975 h 1828800"/>
                <a:gd name="connsiteX4" fmla="*/ 180975 w 3581400"/>
                <a:gd name="connsiteY4" fmla="*/ 1628775 h 1828800"/>
                <a:gd name="connsiteX5" fmla="*/ 180975 w 3581400"/>
                <a:gd name="connsiteY5" fmla="*/ 1552575 h 1828800"/>
                <a:gd name="connsiteX6" fmla="*/ 209550 w 3581400"/>
                <a:gd name="connsiteY6" fmla="*/ 1524000 h 1828800"/>
                <a:gd name="connsiteX7" fmla="*/ 228600 w 3581400"/>
                <a:gd name="connsiteY7" fmla="*/ 1514475 h 1828800"/>
                <a:gd name="connsiteX8" fmla="*/ 266700 w 3581400"/>
                <a:gd name="connsiteY8" fmla="*/ 1466850 h 1828800"/>
                <a:gd name="connsiteX9" fmla="*/ 361950 w 3581400"/>
                <a:gd name="connsiteY9" fmla="*/ 1457325 h 1828800"/>
                <a:gd name="connsiteX10" fmla="*/ 485775 w 3581400"/>
                <a:gd name="connsiteY10" fmla="*/ 1466850 h 1828800"/>
                <a:gd name="connsiteX11" fmla="*/ 485775 w 3581400"/>
                <a:gd name="connsiteY11" fmla="*/ 1466850 h 1828800"/>
                <a:gd name="connsiteX12" fmla="*/ 571500 w 3581400"/>
                <a:gd name="connsiteY12" fmla="*/ 1514475 h 1828800"/>
                <a:gd name="connsiteX13" fmla="*/ 619125 w 3581400"/>
                <a:gd name="connsiteY13" fmla="*/ 1524000 h 1828800"/>
                <a:gd name="connsiteX14" fmla="*/ 647700 w 3581400"/>
                <a:gd name="connsiteY14" fmla="*/ 1571625 h 1828800"/>
                <a:gd name="connsiteX15" fmla="*/ 762000 w 3581400"/>
                <a:gd name="connsiteY15" fmla="*/ 1524000 h 1828800"/>
                <a:gd name="connsiteX16" fmla="*/ 819150 w 3581400"/>
                <a:gd name="connsiteY16" fmla="*/ 1524000 h 1828800"/>
                <a:gd name="connsiteX17" fmla="*/ 828675 w 3581400"/>
                <a:gd name="connsiteY17" fmla="*/ 1428750 h 1828800"/>
                <a:gd name="connsiteX18" fmla="*/ 895350 w 3581400"/>
                <a:gd name="connsiteY18" fmla="*/ 1381125 h 1828800"/>
                <a:gd name="connsiteX19" fmla="*/ 1019175 w 3581400"/>
                <a:gd name="connsiteY19" fmla="*/ 1371600 h 1828800"/>
                <a:gd name="connsiteX20" fmla="*/ 1085850 w 3581400"/>
                <a:gd name="connsiteY20" fmla="*/ 1400175 h 1828800"/>
                <a:gd name="connsiteX21" fmla="*/ 1133475 w 3581400"/>
                <a:gd name="connsiteY21" fmla="*/ 1400175 h 1828800"/>
                <a:gd name="connsiteX22" fmla="*/ 1181100 w 3581400"/>
                <a:gd name="connsiteY22" fmla="*/ 1352550 h 1828800"/>
                <a:gd name="connsiteX23" fmla="*/ 1238250 w 3581400"/>
                <a:gd name="connsiteY23" fmla="*/ 1352550 h 1828800"/>
                <a:gd name="connsiteX24" fmla="*/ 1314450 w 3581400"/>
                <a:gd name="connsiteY24" fmla="*/ 1323975 h 1828800"/>
                <a:gd name="connsiteX25" fmla="*/ 1343025 w 3581400"/>
                <a:gd name="connsiteY25" fmla="*/ 1276350 h 1828800"/>
                <a:gd name="connsiteX26" fmla="*/ 1381125 w 3581400"/>
                <a:gd name="connsiteY26" fmla="*/ 1190625 h 1828800"/>
                <a:gd name="connsiteX27" fmla="*/ 1504950 w 3581400"/>
                <a:gd name="connsiteY27" fmla="*/ 1162050 h 1828800"/>
                <a:gd name="connsiteX28" fmla="*/ 1495425 w 3581400"/>
                <a:gd name="connsiteY28" fmla="*/ 1085850 h 1828800"/>
                <a:gd name="connsiteX29" fmla="*/ 1533525 w 3581400"/>
                <a:gd name="connsiteY29" fmla="*/ 1066800 h 1828800"/>
                <a:gd name="connsiteX30" fmla="*/ 1581150 w 3581400"/>
                <a:gd name="connsiteY30" fmla="*/ 971550 h 1828800"/>
                <a:gd name="connsiteX31" fmla="*/ 1676400 w 3581400"/>
                <a:gd name="connsiteY31" fmla="*/ 962025 h 1828800"/>
                <a:gd name="connsiteX32" fmla="*/ 1704975 w 3581400"/>
                <a:gd name="connsiteY32" fmla="*/ 885825 h 1828800"/>
                <a:gd name="connsiteX33" fmla="*/ 1819275 w 3581400"/>
                <a:gd name="connsiteY33" fmla="*/ 752475 h 1828800"/>
                <a:gd name="connsiteX34" fmla="*/ 1943100 w 3581400"/>
                <a:gd name="connsiteY34" fmla="*/ 714375 h 1828800"/>
                <a:gd name="connsiteX35" fmla="*/ 2105025 w 3581400"/>
                <a:gd name="connsiteY35" fmla="*/ 657225 h 1828800"/>
                <a:gd name="connsiteX36" fmla="*/ 2133600 w 3581400"/>
                <a:gd name="connsiteY36" fmla="*/ 628650 h 1828800"/>
                <a:gd name="connsiteX37" fmla="*/ 2171700 w 3581400"/>
                <a:gd name="connsiteY37" fmla="*/ 581025 h 1828800"/>
                <a:gd name="connsiteX38" fmla="*/ 2247900 w 3581400"/>
                <a:gd name="connsiteY38" fmla="*/ 533400 h 1828800"/>
                <a:gd name="connsiteX39" fmla="*/ 2190750 w 3581400"/>
                <a:gd name="connsiteY39" fmla="*/ 447675 h 1828800"/>
                <a:gd name="connsiteX40" fmla="*/ 2181225 w 3581400"/>
                <a:gd name="connsiteY40" fmla="*/ 419100 h 1828800"/>
                <a:gd name="connsiteX41" fmla="*/ 2152650 w 3581400"/>
                <a:gd name="connsiteY41" fmla="*/ 371475 h 1828800"/>
                <a:gd name="connsiteX42" fmla="*/ 2162175 w 3581400"/>
                <a:gd name="connsiteY42" fmla="*/ 323850 h 1828800"/>
                <a:gd name="connsiteX43" fmla="*/ 2228850 w 3581400"/>
                <a:gd name="connsiteY43" fmla="*/ 276225 h 1828800"/>
                <a:gd name="connsiteX44" fmla="*/ 2200275 w 3581400"/>
                <a:gd name="connsiteY44" fmla="*/ 228600 h 1828800"/>
                <a:gd name="connsiteX45" fmla="*/ 2209800 w 3581400"/>
                <a:gd name="connsiteY45" fmla="*/ 76200 h 1828800"/>
                <a:gd name="connsiteX46" fmla="*/ 2305050 w 3581400"/>
                <a:gd name="connsiteY46" fmla="*/ 47625 h 1828800"/>
                <a:gd name="connsiteX47" fmla="*/ 2438400 w 3581400"/>
                <a:gd name="connsiteY47" fmla="*/ 66675 h 1828800"/>
                <a:gd name="connsiteX48" fmla="*/ 2571750 w 3581400"/>
                <a:gd name="connsiteY48" fmla="*/ 28575 h 1828800"/>
                <a:gd name="connsiteX49" fmla="*/ 2628900 w 3581400"/>
                <a:gd name="connsiteY49" fmla="*/ 0 h 1828800"/>
                <a:gd name="connsiteX50" fmla="*/ 2628900 w 3581400"/>
                <a:gd name="connsiteY50" fmla="*/ 0 h 1828800"/>
                <a:gd name="connsiteX51" fmla="*/ 2762250 w 3581400"/>
                <a:gd name="connsiteY51" fmla="*/ 66675 h 1828800"/>
                <a:gd name="connsiteX52" fmla="*/ 2781300 w 3581400"/>
                <a:gd name="connsiteY52" fmla="*/ 123825 h 1828800"/>
                <a:gd name="connsiteX53" fmla="*/ 2771775 w 3581400"/>
                <a:gd name="connsiteY53" fmla="*/ 209550 h 1828800"/>
                <a:gd name="connsiteX54" fmla="*/ 2790825 w 3581400"/>
                <a:gd name="connsiteY54" fmla="*/ 276225 h 1828800"/>
                <a:gd name="connsiteX55" fmla="*/ 2838450 w 3581400"/>
                <a:gd name="connsiteY55" fmla="*/ 295275 h 1828800"/>
                <a:gd name="connsiteX56" fmla="*/ 2914650 w 3581400"/>
                <a:gd name="connsiteY56" fmla="*/ 285750 h 1828800"/>
                <a:gd name="connsiteX57" fmla="*/ 3028950 w 3581400"/>
                <a:gd name="connsiteY57" fmla="*/ 323850 h 1828800"/>
                <a:gd name="connsiteX58" fmla="*/ 3095625 w 3581400"/>
                <a:gd name="connsiteY58" fmla="*/ 304800 h 1828800"/>
                <a:gd name="connsiteX59" fmla="*/ 3190875 w 3581400"/>
                <a:gd name="connsiteY59" fmla="*/ 285750 h 1828800"/>
                <a:gd name="connsiteX60" fmla="*/ 3209925 w 3581400"/>
                <a:gd name="connsiteY60" fmla="*/ 371475 h 1828800"/>
                <a:gd name="connsiteX61" fmla="*/ 3133725 w 3581400"/>
                <a:gd name="connsiteY61" fmla="*/ 457200 h 1828800"/>
                <a:gd name="connsiteX62" fmla="*/ 3038475 w 3581400"/>
                <a:gd name="connsiteY62" fmla="*/ 533400 h 1828800"/>
                <a:gd name="connsiteX63" fmla="*/ 2943225 w 3581400"/>
                <a:gd name="connsiteY63" fmla="*/ 561975 h 1828800"/>
                <a:gd name="connsiteX64" fmla="*/ 2914650 w 3581400"/>
                <a:gd name="connsiteY64" fmla="*/ 723900 h 1828800"/>
                <a:gd name="connsiteX65" fmla="*/ 2933700 w 3581400"/>
                <a:gd name="connsiteY65" fmla="*/ 771525 h 1828800"/>
                <a:gd name="connsiteX66" fmla="*/ 3000375 w 3581400"/>
                <a:gd name="connsiteY66" fmla="*/ 790575 h 1828800"/>
                <a:gd name="connsiteX67" fmla="*/ 2971800 w 3581400"/>
                <a:gd name="connsiteY67" fmla="*/ 857250 h 1828800"/>
                <a:gd name="connsiteX68" fmla="*/ 3000375 w 3581400"/>
                <a:gd name="connsiteY68" fmla="*/ 981075 h 1828800"/>
                <a:gd name="connsiteX69" fmla="*/ 3038475 w 3581400"/>
                <a:gd name="connsiteY69" fmla="*/ 981075 h 1828800"/>
                <a:gd name="connsiteX70" fmla="*/ 3076575 w 3581400"/>
                <a:gd name="connsiteY70" fmla="*/ 895350 h 1828800"/>
                <a:gd name="connsiteX71" fmla="*/ 3143250 w 3581400"/>
                <a:gd name="connsiteY71" fmla="*/ 981075 h 1828800"/>
                <a:gd name="connsiteX72" fmla="*/ 3143250 w 3581400"/>
                <a:gd name="connsiteY72" fmla="*/ 981075 h 1828800"/>
                <a:gd name="connsiteX73" fmla="*/ 3267075 w 3581400"/>
                <a:gd name="connsiteY73" fmla="*/ 981075 h 1828800"/>
                <a:gd name="connsiteX74" fmla="*/ 3190875 w 3581400"/>
                <a:gd name="connsiteY74" fmla="*/ 1057275 h 1828800"/>
                <a:gd name="connsiteX75" fmla="*/ 3257550 w 3581400"/>
                <a:gd name="connsiteY75" fmla="*/ 1152525 h 1828800"/>
                <a:gd name="connsiteX76" fmla="*/ 3305175 w 3581400"/>
                <a:gd name="connsiteY76" fmla="*/ 1200150 h 1828800"/>
                <a:gd name="connsiteX77" fmla="*/ 3333750 w 3581400"/>
                <a:gd name="connsiteY77" fmla="*/ 1257300 h 1828800"/>
                <a:gd name="connsiteX78" fmla="*/ 3371850 w 3581400"/>
                <a:gd name="connsiteY78" fmla="*/ 1323975 h 1828800"/>
                <a:gd name="connsiteX79" fmla="*/ 3409950 w 3581400"/>
                <a:gd name="connsiteY79" fmla="*/ 1381125 h 1828800"/>
                <a:gd name="connsiteX80" fmla="*/ 3352800 w 3581400"/>
                <a:gd name="connsiteY80" fmla="*/ 1419225 h 1828800"/>
                <a:gd name="connsiteX81" fmla="*/ 3371850 w 3581400"/>
                <a:gd name="connsiteY81" fmla="*/ 1495425 h 1828800"/>
                <a:gd name="connsiteX82" fmla="*/ 3448050 w 3581400"/>
                <a:gd name="connsiteY82" fmla="*/ 1533525 h 1828800"/>
                <a:gd name="connsiteX83" fmla="*/ 3543300 w 3581400"/>
                <a:gd name="connsiteY83" fmla="*/ 1562100 h 1828800"/>
                <a:gd name="connsiteX84" fmla="*/ 3581400 w 3581400"/>
                <a:gd name="connsiteY84" fmla="*/ 1590675 h 1828800"/>
                <a:gd name="connsiteX85" fmla="*/ 3552825 w 3581400"/>
                <a:gd name="connsiteY85" fmla="*/ 1666875 h 1828800"/>
                <a:gd name="connsiteX86" fmla="*/ 3562350 w 3581400"/>
                <a:gd name="connsiteY86" fmla="*/ 1724025 h 1828800"/>
                <a:gd name="connsiteX87" fmla="*/ 3581400 w 3581400"/>
                <a:gd name="connsiteY87" fmla="*/ 1790700 h 1828800"/>
                <a:gd name="connsiteX0" fmla="*/ 0 w 3582987"/>
                <a:gd name="connsiteY0" fmla="*/ 1828800 h 1828800"/>
                <a:gd name="connsiteX1" fmla="*/ 0 w 3582987"/>
                <a:gd name="connsiteY1" fmla="*/ 1828800 h 1828800"/>
                <a:gd name="connsiteX2" fmla="*/ 38100 w 3582987"/>
                <a:gd name="connsiteY2" fmla="*/ 1752600 h 1828800"/>
                <a:gd name="connsiteX3" fmla="*/ 114300 w 3582987"/>
                <a:gd name="connsiteY3" fmla="*/ 1704975 h 1828800"/>
                <a:gd name="connsiteX4" fmla="*/ 180975 w 3582987"/>
                <a:gd name="connsiteY4" fmla="*/ 1628775 h 1828800"/>
                <a:gd name="connsiteX5" fmla="*/ 180975 w 3582987"/>
                <a:gd name="connsiteY5" fmla="*/ 1552575 h 1828800"/>
                <a:gd name="connsiteX6" fmla="*/ 209550 w 3582987"/>
                <a:gd name="connsiteY6" fmla="*/ 1524000 h 1828800"/>
                <a:gd name="connsiteX7" fmla="*/ 228600 w 3582987"/>
                <a:gd name="connsiteY7" fmla="*/ 1514475 h 1828800"/>
                <a:gd name="connsiteX8" fmla="*/ 266700 w 3582987"/>
                <a:gd name="connsiteY8" fmla="*/ 1466850 h 1828800"/>
                <a:gd name="connsiteX9" fmla="*/ 361950 w 3582987"/>
                <a:gd name="connsiteY9" fmla="*/ 1457325 h 1828800"/>
                <a:gd name="connsiteX10" fmla="*/ 485775 w 3582987"/>
                <a:gd name="connsiteY10" fmla="*/ 1466850 h 1828800"/>
                <a:gd name="connsiteX11" fmla="*/ 485775 w 3582987"/>
                <a:gd name="connsiteY11" fmla="*/ 1466850 h 1828800"/>
                <a:gd name="connsiteX12" fmla="*/ 571500 w 3582987"/>
                <a:gd name="connsiteY12" fmla="*/ 1514475 h 1828800"/>
                <a:gd name="connsiteX13" fmla="*/ 619125 w 3582987"/>
                <a:gd name="connsiteY13" fmla="*/ 1524000 h 1828800"/>
                <a:gd name="connsiteX14" fmla="*/ 647700 w 3582987"/>
                <a:gd name="connsiteY14" fmla="*/ 1571625 h 1828800"/>
                <a:gd name="connsiteX15" fmla="*/ 762000 w 3582987"/>
                <a:gd name="connsiteY15" fmla="*/ 1524000 h 1828800"/>
                <a:gd name="connsiteX16" fmla="*/ 819150 w 3582987"/>
                <a:gd name="connsiteY16" fmla="*/ 1524000 h 1828800"/>
                <a:gd name="connsiteX17" fmla="*/ 828675 w 3582987"/>
                <a:gd name="connsiteY17" fmla="*/ 1428750 h 1828800"/>
                <a:gd name="connsiteX18" fmla="*/ 895350 w 3582987"/>
                <a:gd name="connsiteY18" fmla="*/ 1381125 h 1828800"/>
                <a:gd name="connsiteX19" fmla="*/ 1019175 w 3582987"/>
                <a:gd name="connsiteY19" fmla="*/ 1371600 h 1828800"/>
                <a:gd name="connsiteX20" fmla="*/ 1085850 w 3582987"/>
                <a:gd name="connsiteY20" fmla="*/ 1400175 h 1828800"/>
                <a:gd name="connsiteX21" fmla="*/ 1133475 w 3582987"/>
                <a:gd name="connsiteY21" fmla="*/ 1400175 h 1828800"/>
                <a:gd name="connsiteX22" fmla="*/ 1181100 w 3582987"/>
                <a:gd name="connsiteY22" fmla="*/ 1352550 h 1828800"/>
                <a:gd name="connsiteX23" fmla="*/ 1238250 w 3582987"/>
                <a:gd name="connsiteY23" fmla="*/ 1352550 h 1828800"/>
                <a:gd name="connsiteX24" fmla="*/ 1314450 w 3582987"/>
                <a:gd name="connsiteY24" fmla="*/ 1323975 h 1828800"/>
                <a:gd name="connsiteX25" fmla="*/ 1343025 w 3582987"/>
                <a:gd name="connsiteY25" fmla="*/ 1276350 h 1828800"/>
                <a:gd name="connsiteX26" fmla="*/ 1381125 w 3582987"/>
                <a:gd name="connsiteY26" fmla="*/ 1190625 h 1828800"/>
                <a:gd name="connsiteX27" fmla="*/ 1504950 w 3582987"/>
                <a:gd name="connsiteY27" fmla="*/ 1162050 h 1828800"/>
                <a:gd name="connsiteX28" fmla="*/ 1495425 w 3582987"/>
                <a:gd name="connsiteY28" fmla="*/ 1085850 h 1828800"/>
                <a:gd name="connsiteX29" fmla="*/ 1533525 w 3582987"/>
                <a:gd name="connsiteY29" fmla="*/ 1066800 h 1828800"/>
                <a:gd name="connsiteX30" fmla="*/ 1581150 w 3582987"/>
                <a:gd name="connsiteY30" fmla="*/ 971550 h 1828800"/>
                <a:gd name="connsiteX31" fmla="*/ 1676400 w 3582987"/>
                <a:gd name="connsiteY31" fmla="*/ 962025 h 1828800"/>
                <a:gd name="connsiteX32" fmla="*/ 1704975 w 3582987"/>
                <a:gd name="connsiteY32" fmla="*/ 885825 h 1828800"/>
                <a:gd name="connsiteX33" fmla="*/ 1819275 w 3582987"/>
                <a:gd name="connsiteY33" fmla="*/ 752475 h 1828800"/>
                <a:gd name="connsiteX34" fmla="*/ 1943100 w 3582987"/>
                <a:gd name="connsiteY34" fmla="*/ 714375 h 1828800"/>
                <a:gd name="connsiteX35" fmla="*/ 2105025 w 3582987"/>
                <a:gd name="connsiteY35" fmla="*/ 657225 h 1828800"/>
                <a:gd name="connsiteX36" fmla="*/ 2133600 w 3582987"/>
                <a:gd name="connsiteY36" fmla="*/ 628650 h 1828800"/>
                <a:gd name="connsiteX37" fmla="*/ 2171700 w 3582987"/>
                <a:gd name="connsiteY37" fmla="*/ 581025 h 1828800"/>
                <a:gd name="connsiteX38" fmla="*/ 2247900 w 3582987"/>
                <a:gd name="connsiteY38" fmla="*/ 533400 h 1828800"/>
                <a:gd name="connsiteX39" fmla="*/ 2190750 w 3582987"/>
                <a:gd name="connsiteY39" fmla="*/ 447675 h 1828800"/>
                <a:gd name="connsiteX40" fmla="*/ 2181225 w 3582987"/>
                <a:gd name="connsiteY40" fmla="*/ 419100 h 1828800"/>
                <a:gd name="connsiteX41" fmla="*/ 2152650 w 3582987"/>
                <a:gd name="connsiteY41" fmla="*/ 371475 h 1828800"/>
                <a:gd name="connsiteX42" fmla="*/ 2162175 w 3582987"/>
                <a:gd name="connsiteY42" fmla="*/ 323850 h 1828800"/>
                <a:gd name="connsiteX43" fmla="*/ 2228850 w 3582987"/>
                <a:gd name="connsiteY43" fmla="*/ 276225 h 1828800"/>
                <a:gd name="connsiteX44" fmla="*/ 2200275 w 3582987"/>
                <a:gd name="connsiteY44" fmla="*/ 228600 h 1828800"/>
                <a:gd name="connsiteX45" fmla="*/ 2209800 w 3582987"/>
                <a:gd name="connsiteY45" fmla="*/ 76200 h 1828800"/>
                <a:gd name="connsiteX46" fmla="*/ 2305050 w 3582987"/>
                <a:gd name="connsiteY46" fmla="*/ 47625 h 1828800"/>
                <a:gd name="connsiteX47" fmla="*/ 2438400 w 3582987"/>
                <a:gd name="connsiteY47" fmla="*/ 66675 h 1828800"/>
                <a:gd name="connsiteX48" fmla="*/ 2571750 w 3582987"/>
                <a:gd name="connsiteY48" fmla="*/ 28575 h 1828800"/>
                <a:gd name="connsiteX49" fmla="*/ 2628900 w 3582987"/>
                <a:gd name="connsiteY49" fmla="*/ 0 h 1828800"/>
                <a:gd name="connsiteX50" fmla="*/ 2628900 w 3582987"/>
                <a:gd name="connsiteY50" fmla="*/ 0 h 1828800"/>
                <a:gd name="connsiteX51" fmla="*/ 2762250 w 3582987"/>
                <a:gd name="connsiteY51" fmla="*/ 66675 h 1828800"/>
                <a:gd name="connsiteX52" fmla="*/ 2781300 w 3582987"/>
                <a:gd name="connsiteY52" fmla="*/ 123825 h 1828800"/>
                <a:gd name="connsiteX53" fmla="*/ 2771775 w 3582987"/>
                <a:gd name="connsiteY53" fmla="*/ 209550 h 1828800"/>
                <a:gd name="connsiteX54" fmla="*/ 2790825 w 3582987"/>
                <a:gd name="connsiteY54" fmla="*/ 276225 h 1828800"/>
                <a:gd name="connsiteX55" fmla="*/ 2838450 w 3582987"/>
                <a:gd name="connsiteY55" fmla="*/ 295275 h 1828800"/>
                <a:gd name="connsiteX56" fmla="*/ 2914650 w 3582987"/>
                <a:gd name="connsiteY56" fmla="*/ 285750 h 1828800"/>
                <a:gd name="connsiteX57" fmla="*/ 3028950 w 3582987"/>
                <a:gd name="connsiteY57" fmla="*/ 323850 h 1828800"/>
                <a:gd name="connsiteX58" fmla="*/ 3095625 w 3582987"/>
                <a:gd name="connsiteY58" fmla="*/ 304800 h 1828800"/>
                <a:gd name="connsiteX59" fmla="*/ 3190875 w 3582987"/>
                <a:gd name="connsiteY59" fmla="*/ 285750 h 1828800"/>
                <a:gd name="connsiteX60" fmla="*/ 3209925 w 3582987"/>
                <a:gd name="connsiteY60" fmla="*/ 371475 h 1828800"/>
                <a:gd name="connsiteX61" fmla="*/ 3133725 w 3582987"/>
                <a:gd name="connsiteY61" fmla="*/ 457200 h 1828800"/>
                <a:gd name="connsiteX62" fmla="*/ 3038475 w 3582987"/>
                <a:gd name="connsiteY62" fmla="*/ 533400 h 1828800"/>
                <a:gd name="connsiteX63" fmla="*/ 2943225 w 3582987"/>
                <a:gd name="connsiteY63" fmla="*/ 561975 h 1828800"/>
                <a:gd name="connsiteX64" fmla="*/ 2914650 w 3582987"/>
                <a:gd name="connsiteY64" fmla="*/ 723900 h 1828800"/>
                <a:gd name="connsiteX65" fmla="*/ 2933700 w 3582987"/>
                <a:gd name="connsiteY65" fmla="*/ 771525 h 1828800"/>
                <a:gd name="connsiteX66" fmla="*/ 3000375 w 3582987"/>
                <a:gd name="connsiteY66" fmla="*/ 790575 h 1828800"/>
                <a:gd name="connsiteX67" fmla="*/ 2971800 w 3582987"/>
                <a:gd name="connsiteY67" fmla="*/ 857250 h 1828800"/>
                <a:gd name="connsiteX68" fmla="*/ 3000375 w 3582987"/>
                <a:gd name="connsiteY68" fmla="*/ 981075 h 1828800"/>
                <a:gd name="connsiteX69" fmla="*/ 3038475 w 3582987"/>
                <a:gd name="connsiteY69" fmla="*/ 981075 h 1828800"/>
                <a:gd name="connsiteX70" fmla="*/ 3076575 w 3582987"/>
                <a:gd name="connsiteY70" fmla="*/ 895350 h 1828800"/>
                <a:gd name="connsiteX71" fmla="*/ 3143250 w 3582987"/>
                <a:gd name="connsiteY71" fmla="*/ 981075 h 1828800"/>
                <a:gd name="connsiteX72" fmla="*/ 3143250 w 3582987"/>
                <a:gd name="connsiteY72" fmla="*/ 981075 h 1828800"/>
                <a:gd name="connsiteX73" fmla="*/ 3267075 w 3582987"/>
                <a:gd name="connsiteY73" fmla="*/ 981075 h 1828800"/>
                <a:gd name="connsiteX74" fmla="*/ 3190875 w 3582987"/>
                <a:gd name="connsiteY74" fmla="*/ 1057275 h 1828800"/>
                <a:gd name="connsiteX75" fmla="*/ 3257550 w 3582987"/>
                <a:gd name="connsiteY75" fmla="*/ 1152525 h 1828800"/>
                <a:gd name="connsiteX76" fmla="*/ 3305175 w 3582987"/>
                <a:gd name="connsiteY76" fmla="*/ 1200150 h 1828800"/>
                <a:gd name="connsiteX77" fmla="*/ 3333750 w 3582987"/>
                <a:gd name="connsiteY77" fmla="*/ 1257300 h 1828800"/>
                <a:gd name="connsiteX78" fmla="*/ 3371850 w 3582987"/>
                <a:gd name="connsiteY78" fmla="*/ 1323975 h 1828800"/>
                <a:gd name="connsiteX79" fmla="*/ 3409950 w 3582987"/>
                <a:gd name="connsiteY79" fmla="*/ 1381125 h 1828800"/>
                <a:gd name="connsiteX80" fmla="*/ 3352800 w 3582987"/>
                <a:gd name="connsiteY80" fmla="*/ 1419225 h 1828800"/>
                <a:gd name="connsiteX81" fmla="*/ 3371850 w 3582987"/>
                <a:gd name="connsiteY81" fmla="*/ 1495425 h 1828800"/>
                <a:gd name="connsiteX82" fmla="*/ 3448050 w 3582987"/>
                <a:gd name="connsiteY82" fmla="*/ 1533525 h 1828800"/>
                <a:gd name="connsiteX83" fmla="*/ 3543300 w 3582987"/>
                <a:gd name="connsiteY83" fmla="*/ 1562100 h 1828800"/>
                <a:gd name="connsiteX84" fmla="*/ 3581400 w 3582987"/>
                <a:gd name="connsiteY84" fmla="*/ 1590675 h 1828800"/>
                <a:gd name="connsiteX85" fmla="*/ 3552825 w 3582987"/>
                <a:gd name="connsiteY85" fmla="*/ 1666875 h 1828800"/>
                <a:gd name="connsiteX86" fmla="*/ 3562350 w 3582987"/>
                <a:gd name="connsiteY86" fmla="*/ 1724025 h 1828800"/>
                <a:gd name="connsiteX87" fmla="*/ 3581400 w 3582987"/>
                <a:gd name="connsiteY87" fmla="*/ 17907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582987" h="1828800">
                  <a:moveTo>
                    <a:pt x="0" y="1828800"/>
                  </a:moveTo>
                  <a:lnTo>
                    <a:pt x="0" y="1828800"/>
                  </a:lnTo>
                  <a:lnTo>
                    <a:pt x="38100" y="1752600"/>
                  </a:lnTo>
                  <a:cubicBezTo>
                    <a:pt x="57150" y="1731963"/>
                    <a:pt x="90488" y="1725612"/>
                    <a:pt x="114300" y="1704975"/>
                  </a:cubicBezTo>
                  <a:cubicBezTo>
                    <a:pt x="138112" y="1684338"/>
                    <a:pt x="169863" y="1654175"/>
                    <a:pt x="180975" y="1628775"/>
                  </a:cubicBezTo>
                  <a:lnTo>
                    <a:pt x="180975" y="1552575"/>
                  </a:lnTo>
                  <a:lnTo>
                    <a:pt x="209550" y="1524000"/>
                  </a:lnTo>
                  <a:lnTo>
                    <a:pt x="228600" y="1514475"/>
                  </a:lnTo>
                  <a:lnTo>
                    <a:pt x="266700" y="1466850"/>
                  </a:lnTo>
                  <a:cubicBezTo>
                    <a:pt x="288925" y="1457325"/>
                    <a:pt x="325438" y="1457325"/>
                    <a:pt x="361950" y="1457325"/>
                  </a:cubicBezTo>
                  <a:cubicBezTo>
                    <a:pt x="398462" y="1457325"/>
                    <a:pt x="465138" y="1465263"/>
                    <a:pt x="485775" y="1466850"/>
                  </a:cubicBezTo>
                  <a:lnTo>
                    <a:pt x="485775" y="1466850"/>
                  </a:lnTo>
                  <a:cubicBezTo>
                    <a:pt x="500062" y="1474787"/>
                    <a:pt x="549275" y="1504950"/>
                    <a:pt x="571500" y="1514475"/>
                  </a:cubicBezTo>
                  <a:lnTo>
                    <a:pt x="619125" y="1524000"/>
                  </a:lnTo>
                  <a:lnTo>
                    <a:pt x="647700" y="1571625"/>
                  </a:lnTo>
                  <a:cubicBezTo>
                    <a:pt x="671512" y="1571625"/>
                    <a:pt x="733425" y="1531938"/>
                    <a:pt x="762000" y="1524000"/>
                  </a:cubicBezTo>
                  <a:lnTo>
                    <a:pt x="819150" y="1524000"/>
                  </a:lnTo>
                  <a:cubicBezTo>
                    <a:pt x="830263" y="1508125"/>
                    <a:pt x="815975" y="1452563"/>
                    <a:pt x="828675" y="1428750"/>
                  </a:cubicBezTo>
                  <a:cubicBezTo>
                    <a:pt x="841375" y="1404938"/>
                    <a:pt x="863600" y="1390650"/>
                    <a:pt x="895350" y="1381125"/>
                  </a:cubicBezTo>
                  <a:cubicBezTo>
                    <a:pt x="927100" y="1371600"/>
                    <a:pt x="987425" y="1368425"/>
                    <a:pt x="1019175" y="1371600"/>
                  </a:cubicBezTo>
                  <a:lnTo>
                    <a:pt x="1085850" y="1400175"/>
                  </a:lnTo>
                  <a:cubicBezTo>
                    <a:pt x="1104900" y="1404937"/>
                    <a:pt x="1117600" y="1408112"/>
                    <a:pt x="1133475" y="1400175"/>
                  </a:cubicBezTo>
                  <a:cubicBezTo>
                    <a:pt x="1149350" y="1392238"/>
                    <a:pt x="1163638" y="1360487"/>
                    <a:pt x="1181100" y="1352550"/>
                  </a:cubicBezTo>
                  <a:lnTo>
                    <a:pt x="1238250" y="1352550"/>
                  </a:lnTo>
                  <a:cubicBezTo>
                    <a:pt x="1260475" y="1347788"/>
                    <a:pt x="1296988" y="1336675"/>
                    <a:pt x="1314450" y="1323975"/>
                  </a:cubicBezTo>
                  <a:lnTo>
                    <a:pt x="1343025" y="1276350"/>
                  </a:lnTo>
                  <a:cubicBezTo>
                    <a:pt x="1354137" y="1254125"/>
                    <a:pt x="1354138" y="1209675"/>
                    <a:pt x="1381125" y="1190625"/>
                  </a:cubicBezTo>
                  <a:cubicBezTo>
                    <a:pt x="1408112" y="1171575"/>
                    <a:pt x="1485900" y="1179512"/>
                    <a:pt x="1504950" y="1162050"/>
                  </a:cubicBezTo>
                  <a:cubicBezTo>
                    <a:pt x="1524000" y="1144588"/>
                    <a:pt x="1490663" y="1101725"/>
                    <a:pt x="1495425" y="1085850"/>
                  </a:cubicBezTo>
                  <a:lnTo>
                    <a:pt x="1533525" y="1066800"/>
                  </a:lnTo>
                  <a:cubicBezTo>
                    <a:pt x="1547813" y="1047750"/>
                    <a:pt x="1557338" y="989012"/>
                    <a:pt x="1581150" y="971550"/>
                  </a:cubicBezTo>
                  <a:cubicBezTo>
                    <a:pt x="1604962" y="954088"/>
                    <a:pt x="1655763" y="976312"/>
                    <a:pt x="1676400" y="962025"/>
                  </a:cubicBezTo>
                  <a:lnTo>
                    <a:pt x="1704975" y="885825"/>
                  </a:lnTo>
                  <a:cubicBezTo>
                    <a:pt x="1727200" y="849313"/>
                    <a:pt x="1779588" y="781050"/>
                    <a:pt x="1819275" y="752475"/>
                  </a:cubicBezTo>
                  <a:cubicBezTo>
                    <a:pt x="1884853" y="756557"/>
                    <a:pt x="1893888" y="728663"/>
                    <a:pt x="1943100" y="714375"/>
                  </a:cubicBezTo>
                  <a:cubicBezTo>
                    <a:pt x="1990725" y="698500"/>
                    <a:pt x="2073275" y="671513"/>
                    <a:pt x="2105025" y="657225"/>
                  </a:cubicBezTo>
                  <a:lnTo>
                    <a:pt x="2133600" y="628650"/>
                  </a:lnTo>
                  <a:lnTo>
                    <a:pt x="2171700" y="581025"/>
                  </a:lnTo>
                  <a:cubicBezTo>
                    <a:pt x="2190750" y="565150"/>
                    <a:pt x="2244725" y="555625"/>
                    <a:pt x="2247900" y="533400"/>
                  </a:cubicBezTo>
                  <a:cubicBezTo>
                    <a:pt x="2251075" y="511175"/>
                    <a:pt x="2201862" y="466725"/>
                    <a:pt x="2190750" y="447675"/>
                  </a:cubicBezTo>
                  <a:lnTo>
                    <a:pt x="2181225" y="419100"/>
                  </a:lnTo>
                  <a:lnTo>
                    <a:pt x="2152650" y="371475"/>
                  </a:lnTo>
                  <a:lnTo>
                    <a:pt x="2162175" y="323850"/>
                  </a:lnTo>
                  <a:cubicBezTo>
                    <a:pt x="2174875" y="307975"/>
                    <a:pt x="2222500" y="292100"/>
                    <a:pt x="2228850" y="276225"/>
                  </a:cubicBezTo>
                  <a:lnTo>
                    <a:pt x="2200275" y="228600"/>
                  </a:lnTo>
                  <a:cubicBezTo>
                    <a:pt x="2197100" y="195263"/>
                    <a:pt x="2192338" y="106362"/>
                    <a:pt x="2209800" y="76200"/>
                  </a:cubicBezTo>
                  <a:cubicBezTo>
                    <a:pt x="2227262" y="46038"/>
                    <a:pt x="2266950" y="49213"/>
                    <a:pt x="2305050" y="47625"/>
                  </a:cubicBezTo>
                  <a:cubicBezTo>
                    <a:pt x="2343150" y="46037"/>
                    <a:pt x="2393950" y="69850"/>
                    <a:pt x="2438400" y="66675"/>
                  </a:cubicBezTo>
                  <a:cubicBezTo>
                    <a:pt x="2482850" y="63500"/>
                    <a:pt x="2540000" y="39687"/>
                    <a:pt x="2571750" y="28575"/>
                  </a:cubicBezTo>
                  <a:lnTo>
                    <a:pt x="2628900" y="0"/>
                  </a:lnTo>
                  <a:lnTo>
                    <a:pt x="2628900" y="0"/>
                  </a:lnTo>
                  <a:cubicBezTo>
                    <a:pt x="2651125" y="11112"/>
                    <a:pt x="2736850" y="46037"/>
                    <a:pt x="2762250" y="66675"/>
                  </a:cubicBezTo>
                  <a:lnTo>
                    <a:pt x="2781300" y="123825"/>
                  </a:lnTo>
                  <a:cubicBezTo>
                    <a:pt x="2782888" y="147638"/>
                    <a:pt x="2770188" y="184150"/>
                    <a:pt x="2771775" y="209550"/>
                  </a:cubicBezTo>
                  <a:cubicBezTo>
                    <a:pt x="2773363" y="234950"/>
                    <a:pt x="2779713" y="261938"/>
                    <a:pt x="2790825" y="276225"/>
                  </a:cubicBezTo>
                  <a:lnTo>
                    <a:pt x="2838450" y="295275"/>
                  </a:lnTo>
                  <a:cubicBezTo>
                    <a:pt x="2859087" y="296862"/>
                    <a:pt x="2882900" y="280988"/>
                    <a:pt x="2914650" y="285750"/>
                  </a:cubicBezTo>
                  <a:cubicBezTo>
                    <a:pt x="2946400" y="290512"/>
                    <a:pt x="2998787" y="320675"/>
                    <a:pt x="3028950" y="323850"/>
                  </a:cubicBezTo>
                  <a:cubicBezTo>
                    <a:pt x="3059113" y="327025"/>
                    <a:pt x="3068638" y="311150"/>
                    <a:pt x="3095625" y="304800"/>
                  </a:cubicBezTo>
                  <a:cubicBezTo>
                    <a:pt x="3122612" y="298450"/>
                    <a:pt x="3171825" y="274638"/>
                    <a:pt x="3190875" y="285750"/>
                  </a:cubicBezTo>
                  <a:cubicBezTo>
                    <a:pt x="3209925" y="296862"/>
                    <a:pt x="3219450" y="342900"/>
                    <a:pt x="3209925" y="371475"/>
                  </a:cubicBezTo>
                  <a:cubicBezTo>
                    <a:pt x="3200400" y="400050"/>
                    <a:pt x="3162300" y="430213"/>
                    <a:pt x="3133725" y="457200"/>
                  </a:cubicBezTo>
                  <a:cubicBezTo>
                    <a:pt x="3105150" y="484188"/>
                    <a:pt x="3070225" y="515938"/>
                    <a:pt x="3038475" y="533400"/>
                  </a:cubicBezTo>
                  <a:cubicBezTo>
                    <a:pt x="3006725" y="550862"/>
                    <a:pt x="2963862" y="530225"/>
                    <a:pt x="2943225" y="561975"/>
                  </a:cubicBezTo>
                  <a:cubicBezTo>
                    <a:pt x="2922588" y="593725"/>
                    <a:pt x="2916238" y="688975"/>
                    <a:pt x="2914650" y="723900"/>
                  </a:cubicBezTo>
                  <a:lnTo>
                    <a:pt x="2933700" y="771525"/>
                  </a:lnTo>
                  <a:lnTo>
                    <a:pt x="3000375" y="790575"/>
                  </a:lnTo>
                  <a:lnTo>
                    <a:pt x="2971800" y="857250"/>
                  </a:lnTo>
                  <a:cubicBezTo>
                    <a:pt x="2971800" y="889000"/>
                    <a:pt x="2989263" y="960438"/>
                    <a:pt x="3000375" y="981075"/>
                  </a:cubicBezTo>
                  <a:lnTo>
                    <a:pt x="3038475" y="981075"/>
                  </a:lnTo>
                  <a:cubicBezTo>
                    <a:pt x="3051175" y="966788"/>
                    <a:pt x="3059113" y="895350"/>
                    <a:pt x="3076575" y="895350"/>
                  </a:cubicBezTo>
                  <a:cubicBezTo>
                    <a:pt x="3094037" y="895350"/>
                    <a:pt x="3132138" y="966788"/>
                    <a:pt x="3143250" y="981075"/>
                  </a:cubicBezTo>
                  <a:lnTo>
                    <a:pt x="3143250" y="981075"/>
                  </a:lnTo>
                  <a:cubicBezTo>
                    <a:pt x="3163887" y="981075"/>
                    <a:pt x="3192941" y="924538"/>
                    <a:pt x="3267075" y="981075"/>
                  </a:cubicBezTo>
                  <a:cubicBezTo>
                    <a:pt x="3231469" y="1030551"/>
                    <a:pt x="3192463" y="1028700"/>
                    <a:pt x="3190875" y="1057275"/>
                  </a:cubicBezTo>
                  <a:cubicBezTo>
                    <a:pt x="3189288" y="1085850"/>
                    <a:pt x="3244850" y="1125538"/>
                    <a:pt x="3257550" y="1152525"/>
                  </a:cubicBezTo>
                  <a:lnTo>
                    <a:pt x="3305175" y="1200150"/>
                  </a:lnTo>
                  <a:lnTo>
                    <a:pt x="3333750" y="1257300"/>
                  </a:lnTo>
                  <a:lnTo>
                    <a:pt x="3371850" y="1323975"/>
                  </a:lnTo>
                  <a:lnTo>
                    <a:pt x="3409950" y="1381125"/>
                  </a:lnTo>
                  <a:lnTo>
                    <a:pt x="3352800" y="1419225"/>
                  </a:lnTo>
                  <a:cubicBezTo>
                    <a:pt x="3346450" y="1438275"/>
                    <a:pt x="3355975" y="1476375"/>
                    <a:pt x="3371850" y="1495425"/>
                  </a:cubicBezTo>
                  <a:cubicBezTo>
                    <a:pt x="3387725" y="1514475"/>
                    <a:pt x="3419475" y="1522413"/>
                    <a:pt x="3448050" y="1533525"/>
                  </a:cubicBezTo>
                  <a:cubicBezTo>
                    <a:pt x="3476625" y="1544637"/>
                    <a:pt x="3521075" y="1552575"/>
                    <a:pt x="3543300" y="1562100"/>
                  </a:cubicBezTo>
                  <a:lnTo>
                    <a:pt x="3581400" y="1590675"/>
                  </a:lnTo>
                  <a:cubicBezTo>
                    <a:pt x="3582987" y="1608137"/>
                    <a:pt x="3556000" y="1644650"/>
                    <a:pt x="3552825" y="1666875"/>
                  </a:cubicBezTo>
                  <a:cubicBezTo>
                    <a:pt x="3549650" y="1689100"/>
                    <a:pt x="3557588" y="1703388"/>
                    <a:pt x="3562350" y="1724025"/>
                  </a:cubicBezTo>
                  <a:lnTo>
                    <a:pt x="3581400" y="1790700"/>
                  </a:lnTo>
                </a:path>
              </a:pathLst>
            </a:cu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867025" y="2074863"/>
              <a:ext cx="3819525" cy="796925"/>
            </a:xfrm>
            <a:custGeom>
              <a:avLst/>
              <a:gdLst>
                <a:gd name="connsiteX0" fmla="*/ 22439 w 3820285"/>
                <a:gd name="connsiteY0" fmla="*/ 0 h 796594"/>
                <a:gd name="connsiteX1" fmla="*/ 16829 w 3820285"/>
                <a:gd name="connsiteY1" fmla="*/ 134635 h 796594"/>
                <a:gd name="connsiteX2" fmla="*/ 0 w 3820285"/>
                <a:gd name="connsiteY2" fmla="*/ 173904 h 796594"/>
                <a:gd name="connsiteX3" fmla="*/ 50488 w 3820285"/>
                <a:gd name="connsiteY3" fmla="*/ 235612 h 796594"/>
                <a:gd name="connsiteX4" fmla="*/ 56098 w 3820285"/>
                <a:gd name="connsiteY4" fmla="*/ 280491 h 796594"/>
                <a:gd name="connsiteX5" fmla="*/ 67318 w 3820285"/>
                <a:gd name="connsiteY5" fmla="*/ 314150 h 796594"/>
                <a:gd name="connsiteX6" fmla="*/ 134636 w 3820285"/>
                <a:gd name="connsiteY6" fmla="*/ 325369 h 796594"/>
                <a:gd name="connsiteX7" fmla="*/ 173904 w 3820285"/>
                <a:gd name="connsiteY7" fmla="*/ 330979 h 796594"/>
                <a:gd name="connsiteX8" fmla="*/ 207563 w 3820285"/>
                <a:gd name="connsiteY8" fmla="*/ 375858 h 796594"/>
                <a:gd name="connsiteX9" fmla="*/ 258051 w 3820285"/>
                <a:gd name="connsiteY9" fmla="*/ 392687 h 796594"/>
                <a:gd name="connsiteX10" fmla="*/ 258051 w 3820285"/>
                <a:gd name="connsiteY10" fmla="*/ 471224 h 796594"/>
                <a:gd name="connsiteX11" fmla="*/ 353418 w 3820285"/>
                <a:gd name="connsiteY11" fmla="*/ 510493 h 796594"/>
                <a:gd name="connsiteX12" fmla="*/ 448785 w 3820285"/>
                <a:gd name="connsiteY12" fmla="*/ 510493 h 796594"/>
                <a:gd name="connsiteX13" fmla="*/ 516103 w 3820285"/>
                <a:gd name="connsiteY13" fmla="*/ 510493 h 796594"/>
                <a:gd name="connsiteX14" fmla="*/ 560982 w 3820285"/>
                <a:gd name="connsiteY14" fmla="*/ 521713 h 796594"/>
                <a:gd name="connsiteX15" fmla="*/ 645129 w 3820285"/>
                <a:gd name="connsiteY15" fmla="*/ 499274 h 796594"/>
                <a:gd name="connsiteX16" fmla="*/ 690007 w 3820285"/>
                <a:gd name="connsiteY16" fmla="*/ 510493 h 796594"/>
                <a:gd name="connsiteX17" fmla="*/ 740496 w 3820285"/>
                <a:gd name="connsiteY17" fmla="*/ 532932 h 796594"/>
                <a:gd name="connsiteX18" fmla="*/ 790984 w 3820285"/>
                <a:gd name="connsiteY18" fmla="*/ 527323 h 796594"/>
                <a:gd name="connsiteX19" fmla="*/ 835863 w 3820285"/>
                <a:gd name="connsiteY19" fmla="*/ 516103 h 796594"/>
                <a:gd name="connsiteX20" fmla="*/ 880741 w 3820285"/>
                <a:gd name="connsiteY20" fmla="*/ 493664 h 796594"/>
                <a:gd name="connsiteX21" fmla="*/ 931229 w 3820285"/>
                <a:gd name="connsiteY21" fmla="*/ 532932 h 796594"/>
                <a:gd name="connsiteX22" fmla="*/ 976108 w 3820285"/>
                <a:gd name="connsiteY22" fmla="*/ 583421 h 796594"/>
                <a:gd name="connsiteX23" fmla="*/ 1004157 w 3820285"/>
                <a:gd name="connsiteY23" fmla="*/ 600250 h 796594"/>
                <a:gd name="connsiteX24" fmla="*/ 1060255 w 3820285"/>
                <a:gd name="connsiteY24" fmla="*/ 645129 h 796594"/>
                <a:gd name="connsiteX25" fmla="*/ 1110744 w 3820285"/>
                <a:gd name="connsiteY25" fmla="*/ 661958 h 796594"/>
                <a:gd name="connsiteX26" fmla="*/ 1110744 w 3820285"/>
                <a:gd name="connsiteY26" fmla="*/ 661958 h 796594"/>
                <a:gd name="connsiteX27" fmla="*/ 1127573 w 3820285"/>
                <a:gd name="connsiteY27" fmla="*/ 734886 h 796594"/>
                <a:gd name="connsiteX28" fmla="*/ 1144402 w 3820285"/>
                <a:gd name="connsiteY28" fmla="*/ 774155 h 796594"/>
                <a:gd name="connsiteX29" fmla="*/ 1166842 w 3820285"/>
                <a:gd name="connsiteY29" fmla="*/ 796594 h 796594"/>
                <a:gd name="connsiteX30" fmla="*/ 1200501 w 3820285"/>
                <a:gd name="connsiteY30" fmla="*/ 768545 h 796594"/>
                <a:gd name="connsiteX31" fmla="*/ 1245379 w 3820285"/>
                <a:gd name="connsiteY31" fmla="*/ 729276 h 796594"/>
                <a:gd name="connsiteX32" fmla="*/ 1284648 w 3820285"/>
                <a:gd name="connsiteY32" fmla="*/ 690007 h 796594"/>
                <a:gd name="connsiteX33" fmla="*/ 1284648 w 3820285"/>
                <a:gd name="connsiteY33" fmla="*/ 656348 h 796594"/>
                <a:gd name="connsiteX34" fmla="*/ 1262209 w 3820285"/>
                <a:gd name="connsiteY34" fmla="*/ 589031 h 796594"/>
                <a:gd name="connsiteX35" fmla="*/ 1346356 w 3820285"/>
                <a:gd name="connsiteY35" fmla="*/ 572201 h 796594"/>
                <a:gd name="connsiteX36" fmla="*/ 1447332 w 3820285"/>
                <a:gd name="connsiteY36" fmla="*/ 560981 h 796594"/>
                <a:gd name="connsiteX37" fmla="*/ 1475382 w 3820285"/>
                <a:gd name="connsiteY37" fmla="*/ 516103 h 796594"/>
                <a:gd name="connsiteX38" fmla="*/ 1514650 w 3820285"/>
                <a:gd name="connsiteY38" fmla="*/ 488054 h 796594"/>
                <a:gd name="connsiteX39" fmla="*/ 1542699 w 3820285"/>
                <a:gd name="connsiteY39" fmla="*/ 460005 h 796594"/>
                <a:gd name="connsiteX40" fmla="*/ 1576358 w 3820285"/>
                <a:gd name="connsiteY40" fmla="*/ 443175 h 796594"/>
                <a:gd name="connsiteX41" fmla="*/ 1699774 w 3820285"/>
                <a:gd name="connsiteY41" fmla="*/ 431956 h 796594"/>
                <a:gd name="connsiteX42" fmla="*/ 1851239 w 3820285"/>
                <a:gd name="connsiteY42" fmla="*/ 420736 h 796594"/>
                <a:gd name="connsiteX43" fmla="*/ 1974655 w 3820285"/>
                <a:gd name="connsiteY43" fmla="*/ 370248 h 796594"/>
                <a:gd name="connsiteX44" fmla="*/ 2086851 w 3820285"/>
                <a:gd name="connsiteY44" fmla="*/ 353418 h 796594"/>
                <a:gd name="connsiteX45" fmla="*/ 2148559 w 3820285"/>
                <a:gd name="connsiteY45" fmla="*/ 347808 h 796594"/>
                <a:gd name="connsiteX46" fmla="*/ 2182218 w 3820285"/>
                <a:gd name="connsiteY46" fmla="*/ 387077 h 796594"/>
                <a:gd name="connsiteX47" fmla="*/ 2182218 w 3820285"/>
                <a:gd name="connsiteY47" fmla="*/ 387077 h 796594"/>
                <a:gd name="connsiteX48" fmla="*/ 2204658 w 3820285"/>
                <a:gd name="connsiteY48" fmla="*/ 482444 h 796594"/>
                <a:gd name="connsiteX49" fmla="*/ 2182218 w 3820285"/>
                <a:gd name="connsiteY49" fmla="*/ 538542 h 796594"/>
                <a:gd name="connsiteX50" fmla="*/ 2165389 w 3820285"/>
                <a:gd name="connsiteY50" fmla="*/ 577811 h 796594"/>
                <a:gd name="connsiteX51" fmla="*/ 2165389 w 3820285"/>
                <a:gd name="connsiteY51" fmla="*/ 628299 h 796594"/>
                <a:gd name="connsiteX52" fmla="*/ 2215877 w 3820285"/>
                <a:gd name="connsiteY52" fmla="*/ 690007 h 796594"/>
                <a:gd name="connsiteX53" fmla="*/ 2260756 w 3820285"/>
                <a:gd name="connsiteY53" fmla="*/ 690007 h 796594"/>
                <a:gd name="connsiteX54" fmla="*/ 2300024 w 3820285"/>
                <a:gd name="connsiteY54" fmla="*/ 661958 h 796594"/>
                <a:gd name="connsiteX55" fmla="*/ 2300024 w 3820285"/>
                <a:gd name="connsiteY55" fmla="*/ 661958 h 796594"/>
                <a:gd name="connsiteX56" fmla="*/ 2384172 w 3820285"/>
                <a:gd name="connsiteY56" fmla="*/ 656348 h 796594"/>
                <a:gd name="connsiteX57" fmla="*/ 2457099 w 3820285"/>
                <a:gd name="connsiteY57" fmla="*/ 678788 h 796594"/>
                <a:gd name="connsiteX58" fmla="*/ 2490758 w 3820285"/>
                <a:gd name="connsiteY58" fmla="*/ 622689 h 796594"/>
                <a:gd name="connsiteX59" fmla="*/ 2546856 w 3820285"/>
                <a:gd name="connsiteY59" fmla="*/ 594640 h 796594"/>
                <a:gd name="connsiteX60" fmla="*/ 2558076 w 3820285"/>
                <a:gd name="connsiteY60" fmla="*/ 532932 h 796594"/>
                <a:gd name="connsiteX61" fmla="*/ 2636613 w 3820285"/>
                <a:gd name="connsiteY61" fmla="*/ 549762 h 796594"/>
                <a:gd name="connsiteX62" fmla="*/ 2681492 w 3820285"/>
                <a:gd name="connsiteY62" fmla="*/ 510493 h 796594"/>
                <a:gd name="connsiteX63" fmla="*/ 2709541 w 3820285"/>
                <a:gd name="connsiteY63" fmla="*/ 482444 h 796594"/>
                <a:gd name="connsiteX64" fmla="*/ 2748810 w 3820285"/>
                <a:gd name="connsiteY64" fmla="*/ 465615 h 796594"/>
                <a:gd name="connsiteX65" fmla="*/ 2832957 w 3820285"/>
                <a:gd name="connsiteY65" fmla="*/ 448785 h 796594"/>
                <a:gd name="connsiteX66" fmla="*/ 2889055 w 3820285"/>
                <a:gd name="connsiteY66" fmla="*/ 415126 h 796594"/>
                <a:gd name="connsiteX67" fmla="*/ 2889055 w 3820285"/>
                <a:gd name="connsiteY67" fmla="*/ 415126 h 796594"/>
                <a:gd name="connsiteX68" fmla="*/ 2950763 w 3820285"/>
                <a:gd name="connsiteY68" fmla="*/ 398297 h 796594"/>
                <a:gd name="connsiteX69" fmla="*/ 3046130 w 3820285"/>
                <a:gd name="connsiteY69" fmla="*/ 364638 h 796594"/>
                <a:gd name="connsiteX70" fmla="*/ 3068569 w 3820285"/>
                <a:gd name="connsiteY70" fmla="*/ 297320 h 796594"/>
                <a:gd name="connsiteX71" fmla="*/ 3062959 w 3820285"/>
                <a:gd name="connsiteY71" fmla="*/ 269271 h 796594"/>
                <a:gd name="connsiteX72" fmla="*/ 3096618 w 3820285"/>
                <a:gd name="connsiteY72" fmla="*/ 263661 h 796594"/>
                <a:gd name="connsiteX73" fmla="*/ 3130277 w 3820285"/>
                <a:gd name="connsiteY73" fmla="*/ 218783 h 796594"/>
                <a:gd name="connsiteX74" fmla="*/ 3130277 w 3820285"/>
                <a:gd name="connsiteY74" fmla="*/ 218783 h 796594"/>
                <a:gd name="connsiteX75" fmla="*/ 3225644 w 3820285"/>
                <a:gd name="connsiteY75" fmla="*/ 162685 h 796594"/>
                <a:gd name="connsiteX76" fmla="*/ 3259303 w 3820285"/>
                <a:gd name="connsiteY76" fmla="*/ 162685 h 796594"/>
                <a:gd name="connsiteX77" fmla="*/ 3298572 w 3820285"/>
                <a:gd name="connsiteY77" fmla="*/ 129026 h 796594"/>
                <a:gd name="connsiteX78" fmla="*/ 3365890 w 3820285"/>
                <a:gd name="connsiteY78" fmla="*/ 157075 h 796594"/>
                <a:gd name="connsiteX79" fmla="*/ 3326621 w 3820285"/>
                <a:gd name="connsiteY79" fmla="*/ 258051 h 796594"/>
                <a:gd name="connsiteX80" fmla="*/ 3421988 w 3820285"/>
                <a:gd name="connsiteY80" fmla="*/ 252442 h 796594"/>
                <a:gd name="connsiteX81" fmla="*/ 3461256 w 3820285"/>
                <a:gd name="connsiteY81" fmla="*/ 297320 h 796594"/>
                <a:gd name="connsiteX82" fmla="*/ 3511745 w 3820285"/>
                <a:gd name="connsiteY82" fmla="*/ 364638 h 796594"/>
                <a:gd name="connsiteX83" fmla="*/ 3567843 w 3820285"/>
                <a:gd name="connsiteY83" fmla="*/ 353418 h 796594"/>
                <a:gd name="connsiteX84" fmla="*/ 3635161 w 3820285"/>
                <a:gd name="connsiteY84" fmla="*/ 364638 h 796594"/>
                <a:gd name="connsiteX85" fmla="*/ 3680039 w 3820285"/>
                <a:gd name="connsiteY85" fmla="*/ 347808 h 796594"/>
                <a:gd name="connsiteX86" fmla="*/ 3680039 w 3820285"/>
                <a:gd name="connsiteY86" fmla="*/ 286101 h 796594"/>
                <a:gd name="connsiteX87" fmla="*/ 3719308 w 3820285"/>
                <a:gd name="connsiteY87" fmla="*/ 263661 h 796594"/>
                <a:gd name="connsiteX88" fmla="*/ 3702478 w 3820285"/>
                <a:gd name="connsiteY88" fmla="*/ 224393 h 796594"/>
                <a:gd name="connsiteX89" fmla="*/ 3696869 w 3820285"/>
                <a:gd name="connsiteY89" fmla="*/ 190734 h 796594"/>
                <a:gd name="connsiteX90" fmla="*/ 3736137 w 3820285"/>
                <a:gd name="connsiteY90" fmla="*/ 168294 h 796594"/>
                <a:gd name="connsiteX91" fmla="*/ 3758577 w 3820285"/>
                <a:gd name="connsiteY91" fmla="*/ 100977 h 796594"/>
                <a:gd name="connsiteX92" fmla="*/ 3781016 w 3820285"/>
                <a:gd name="connsiteY92" fmla="*/ 50488 h 796594"/>
                <a:gd name="connsiteX93" fmla="*/ 3820285 w 3820285"/>
                <a:gd name="connsiteY93" fmla="*/ 22439 h 796594"/>
                <a:gd name="connsiteX0" fmla="*/ 22439 w 3820285"/>
                <a:gd name="connsiteY0" fmla="*/ 0 h 796594"/>
                <a:gd name="connsiteX1" fmla="*/ 16829 w 3820285"/>
                <a:gd name="connsiteY1" fmla="*/ 134635 h 796594"/>
                <a:gd name="connsiteX2" fmla="*/ 0 w 3820285"/>
                <a:gd name="connsiteY2" fmla="*/ 173904 h 796594"/>
                <a:gd name="connsiteX3" fmla="*/ 50488 w 3820285"/>
                <a:gd name="connsiteY3" fmla="*/ 235612 h 796594"/>
                <a:gd name="connsiteX4" fmla="*/ 56098 w 3820285"/>
                <a:gd name="connsiteY4" fmla="*/ 280491 h 796594"/>
                <a:gd name="connsiteX5" fmla="*/ 67318 w 3820285"/>
                <a:gd name="connsiteY5" fmla="*/ 314150 h 796594"/>
                <a:gd name="connsiteX6" fmla="*/ 134636 w 3820285"/>
                <a:gd name="connsiteY6" fmla="*/ 325369 h 796594"/>
                <a:gd name="connsiteX7" fmla="*/ 173904 w 3820285"/>
                <a:gd name="connsiteY7" fmla="*/ 330979 h 796594"/>
                <a:gd name="connsiteX8" fmla="*/ 207563 w 3820285"/>
                <a:gd name="connsiteY8" fmla="*/ 375858 h 796594"/>
                <a:gd name="connsiteX9" fmla="*/ 258051 w 3820285"/>
                <a:gd name="connsiteY9" fmla="*/ 392687 h 796594"/>
                <a:gd name="connsiteX10" fmla="*/ 258051 w 3820285"/>
                <a:gd name="connsiteY10" fmla="*/ 471224 h 796594"/>
                <a:gd name="connsiteX11" fmla="*/ 353418 w 3820285"/>
                <a:gd name="connsiteY11" fmla="*/ 510493 h 796594"/>
                <a:gd name="connsiteX12" fmla="*/ 448785 w 3820285"/>
                <a:gd name="connsiteY12" fmla="*/ 510493 h 796594"/>
                <a:gd name="connsiteX13" fmla="*/ 516103 w 3820285"/>
                <a:gd name="connsiteY13" fmla="*/ 510493 h 796594"/>
                <a:gd name="connsiteX14" fmla="*/ 560982 w 3820285"/>
                <a:gd name="connsiteY14" fmla="*/ 521713 h 796594"/>
                <a:gd name="connsiteX15" fmla="*/ 645129 w 3820285"/>
                <a:gd name="connsiteY15" fmla="*/ 499274 h 796594"/>
                <a:gd name="connsiteX16" fmla="*/ 690007 w 3820285"/>
                <a:gd name="connsiteY16" fmla="*/ 510493 h 796594"/>
                <a:gd name="connsiteX17" fmla="*/ 740496 w 3820285"/>
                <a:gd name="connsiteY17" fmla="*/ 532932 h 796594"/>
                <a:gd name="connsiteX18" fmla="*/ 790984 w 3820285"/>
                <a:gd name="connsiteY18" fmla="*/ 527323 h 796594"/>
                <a:gd name="connsiteX19" fmla="*/ 835863 w 3820285"/>
                <a:gd name="connsiteY19" fmla="*/ 516103 h 796594"/>
                <a:gd name="connsiteX20" fmla="*/ 880741 w 3820285"/>
                <a:gd name="connsiteY20" fmla="*/ 493664 h 796594"/>
                <a:gd name="connsiteX21" fmla="*/ 931229 w 3820285"/>
                <a:gd name="connsiteY21" fmla="*/ 532932 h 796594"/>
                <a:gd name="connsiteX22" fmla="*/ 976108 w 3820285"/>
                <a:gd name="connsiteY22" fmla="*/ 583421 h 796594"/>
                <a:gd name="connsiteX23" fmla="*/ 1004157 w 3820285"/>
                <a:gd name="connsiteY23" fmla="*/ 600250 h 796594"/>
                <a:gd name="connsiteX24" fmla="*/ 1060255 w 3820285"/>
                <a:gd name="connsiteY24" fmla="*/ 645129 h 796594"/>
                <a:gd name="connsiteX25" fmla="*/ 1110744 w 3820285"/>
                <a:gd name="connsiteY25" fmla="*/ 661958 h 796594"/>
                <a:gd name="connsiteX26" fmla="*/ 1110744 w 3820285"/>
                <a:gd name="connsiteY26" fmla="*/ 661958 h 796594"/>
                <a:gd name="connsiteX27" fmla="*/ 1127573 w 3820285"/>
                <a:gd name="connsiteY27" fmla="*/ 734886 h 796594"/>
                <a:gd name="connsiteX28" fmla="*/ 1144402 w 3820285"/>
                <a:gd name="connsiteY28" fmla="*/ 774155 h 796594"/>
                <a:gd name="connsiteX29" fmla="*/ 1166842 w 3820285"/>
                <a:gd name="connsiteY29" fmla="*/ 796594 h 796594"/>
                <a:gd name="connsiteX30" fmla="*/ 1200501 w 3820285"/>
                <a:gd name="connsiteY30" fmla="*/ 768545 h 796594"/>
                <a:gd name="connsiteX31" fmla="*/ 1245379 w 3820285"/>
                <a:gd name="connsiteY31" fmla="*/ 729276 h 796594"/>
                <a:gd name="connsiteX32" fmla="*/ 1284648 w 3820285"/>
                <a:gd name="connsiteY32" fmla="*/ 690007 h 796594"/>
                <a:gd name="connsiteX33" fmla="*/ 1284648 w 3820285"/>
                <a:gd name="connsiteY33" fmla="*/ 656348 h 796594"/>
                <a:gd name="connsiteX34" fmla="*/ 1262209 w 3820285"/>
                <a:gd name="connsiteY34" fmla="*/ 589031 h 796594"/>
                <a:gd name="connsiteX35" fmla="*/ 1346356 w 3820285"/>
                <a:gd name="connsiteY35" fmla="*/ 572201 h 796594"/>
                <a:gd name="connsiteX36" fmla="*/ 1447332 w 3820285"/>
                <a:gd name="connsiteY36" fmla="*/ 560981 h 796594"/>
                <a:gd name="connsiteX37" fmla="*/ 1475382 w 3820285"/>
                <a:gd name="connsiteY37" fmla="*/ 516103 h 796594"/>
                <a:gd name="connsiteX38" fmla="*/ 1514650 w 3820285"/>
                <a:gd name="connsiteY38" fmla="*/ 488054 h 796594"/>
                <a:gd name="connsiteX39" fmla="*/ 1542699 w 3820285"/>
                <a:gd name="connsiteY39" fmla="*/ 460005 h 796594"/>
                <a:gd name="connsiteX40" fmla="*/ 1576358 w 3820285"/>
                <a:gd name="connsiteY40" fmla="*/ 443175 h 796594"/>
                <a:gd name="connsiteX41" fmla="*/ 1699774 w 3820285"/>
                <a:gd name="connsiteY41" fmla="*/ 431956 h 796594"/>
                <a:gd name="connsiteX42" fmla="*/ 1851239 w 3820285"/>
                <a:gd name="connsiteY42" fmla="*/ 420736 h 796594"/>
                <a:gd name="connsiteX43" fmla="*/ 1974655 w 3820285"/>
                <a:gd name="connsiteY43" fmla="*/ 370248 h 796594"/>
                <a:gd name="connsiteX44" fmla="*/ 2086851 w 3820285"/>
                <a:gd name="connsiteY44" fmla="*/ 353418 h 796594"/>
                <a:gd name="connsiteX45" fmla="*/ 2148559 w 3820285"/>
                <a:gd name="connsiteY45" fmla="*/ 347808 h 796594"/>
                <a:gd name="connsiteX46" fmla="*/ 2182218 w 3820285"/>
                <a:gd name="connsiteY46" fmla="*/ 387077 h 796594"/>
                <a:gd name="connsiteX47" fmla="*/ 2182218 w 3820285"/>
                <a:gd name="connsiteY47" fmla="*/ 387077 h 796594"/>
                <a:gd name="connsiteX48" fmla="*/ 2204658 w 3820285"/>
                <a:gd name="connsiteY48" fmla="*/ 482444 h 796594"/>
                <a:gd name="connsiteX49" fmla="*/ 2182218 w 3820285"/>
                <a:gd name="connsiteY49" fmla="*/ 538542 h 796594"/>
                <a:gd name="connsiteX50" fmla="*/ 2165389 w 3820285"/>
                <a:gd name="connsiteY50" fmla="*/ 577811 h 796594"/>
                <a:gd name="connsiteX51" fmla="*/ 2165389 w 3820285"/>
                <a:gd name="connsiteY51" fmla="*/ 628299 h 796594"/>
                <a:gd name="connsiteX52" fmla="*/ 2215877 w 3820285"/>
                <a:gd name="connsiteY52" fmla="*/ 690007 h 796594"/>
                <a:gd name="connsiteX53" fmla="*/ 2260756 w 3820285"/>
                <a:gd name="connsiteY53" fmla="*/ 690007 h 796594"/>
                <a:gd name="connsiteX54" fmla="*/ 2300024 w 3820285"/>
                <a:gd name="connsiteY54" fmla="*/ 661958 h 796594"/>
                <a:gd name="connsiteX55" fmla="*/ 2300024 w 3820285"/>
                <a:gd name="connsiteY55" fmla="*/ 661958 h 796594"/>
                <a:gd name="connsiteX56" fmla="*/ 2384172 w 3820285"/>
                <a:gd name="connsiteY56" fmla="*/ 656348 h 796594"/>
                <a:gd name="connsiteX57" fmla="*/ 2457099 w 3820285"/>
                <a:gd name="connsiteY57" fmla="*/ 678788 h 796594"/>
                <a:gd name="connsiteX58" fmla="*/ 2490758 w 3820285"/>
                <a:gd name="connsiteY58" fmla="*/ 622689 h 796594"/>
                <a:gd name="connsiteX59" fmla="*/ 2546856 w 3820285"/>
                <a:gd name="connsiteY59" fmla="*/ 594640 h 796594"/>
                <a:gd name="connsiteX60" fmla="*/ 2558076 w 3820285"/>
                <a:gd name="connsiteY60" fmla="*/ 532932 h 796594"/>
                <a:gd name="connsiteX61" fmla="*/ 2636613 w 3820285"/>
                <a:gd name="connsiteY61" fmla="*/ 549762 h 796594"/>
                <a:gd name="connsiteX62" fmla="*/ 2681492 w 3820285"/>
                <a:gd name="connsiteY62" fmla="*/ 510493 h 796594"/>
                <a:gd name="connsiteX63" fmla="*/ 2709541 w 3820285"/>
                <a:gd name="connsiteY63" fmla="*/ 482444 h 796594"/>
                <a:gd name="connsiteX64" fmla="*/ 2748810 w 3820285"/>
                <a:gd name="connsiteY64" fmla="*/ 465615 h 796594"/>
                <a:gd name="connsiteX65" fmla="*/ 2832957 w 3820285"/>
                <a:gd name="connsiteY65" fmla="*/ 448785 h 796594"/>
                <a:gd name="connsiteX66" fmla="*/ 2889055 w 3820285"/>
                <a:gd name="connsiteY66" fmla="*/ 415126 h 796594"/>
                <a:gd name="connsiteX67" fmla="*/ 2889055 w 3820285"/>
                <a:gd name="connsiteY67" fmla="*/ 415126 h 796594"/>
                <a:gd name="connsiteX68" fmla="*/ 2950763 w 3820285"/>
                <a:gd name="connsiteY68" fmla="*/ 398297 h 796594"/>
                <a:gd name="connsiteX69" fmla="*/ 3046130 w 3820285"/>
                <a:gd name="connsiteY69" fmla="*/ 364638 h 796594"/>
                <a:gd name="connsiteX70" fmla="*/ 3068569 w 3820285"/>
                <a:gd name="connsiteY70" fmla="*/ 297320 h 796594"/>
                <a:gd name="connsiteX71" fmla="*/ 3062959 w 3820285"/>
                <a:gd name="connsiteY71" fmla="*/ 269271 h 796594"/>
                <a:gd name="connsiteX72" fmla="*/ 3096618 w 3820285"/>
                <a:gd name="connsiteY72" fmla="*/ 263661 h 796594"/>
                <a:gd name="connsiteX73" fmla="*/ 3130277 w 3820285"/>
                <a:gd name="connsiteY73" fmla="*/ 218783 h 796594"/>
                <a:gd name="connsiteX74" fmla="*/ 3130277 w 3820285"/>
                <a:gd name="connsiteY74" fmla="*/ 218783 h 796594"/>
                <a:gd name="connsiteX75" fmla="*/ 3225644 w 3820285"/>
                <a:gd name="connsiteY75" fmla="*/ 162685 h 796594"/>
                <a:gd name="connsiteX76" fmla="*/ 3259303 w 3820285"/>
                <a:gd name="connsiteY76" fmla="*/ 162685 h 796594"/>
                <a:gd name="connsiteX77" fmla="*/ 3298572 w 3820285"/>
                <a:gd name="connsiteY77" fmla="*/ 129026 h 796594"/>
                <a:gd name="connsiteX78" fmla="*/ 3365890 w 3820285"/>
                <a:gd name="connsiteY78" fmla="*/ 157075 h 796594"/>
                <a:gd name="connsiteX79" fmla="*/ 3326621 w 3820285"/>
                <a:gd name="connsiteY79" fmla="*/ 258051 h 796594"/>
                <a:gd name="connsiteX80" fmla="*/ 3421988 w 3820285"/>
                <a:gd name="connsiteY80" fmla="*/ 252442 h 796594"/>
                <a:gd name="connsiteX81" fmla="*/ 3461256 w 3820285"/>
                <a:gd name="connsiteY81" fmla="*/ 297320 h 796594"/>
                <a:gd name="connsiteX82" fmla="*/ 3511745 w 3820285"/>
                <a:gd name="connsiteY82" fmla="*/ 364638 h 796594"/>
                <a:gd name="connsiteX83" fmla="*/ 3567843 w 3820285"/>
                <a:gd name="connsiteY83" fmla="*/ 353418 h 796594"/>
                <a:gd name="connsiteX84" fmla="*/ 3635161 w 3820285"/>
                <a:gd name="connsiteY84" fmla="*/ 364638 h 796594"/>
                <a:gd name="connsiteX85" fmla="*/ 3680039 w 3820285"/>
                <a:gd name="connsiteY85" fmla="*/ 347808 h 796594"/>
                <a:gd name="connsiteX86" fmla="*/ 3680039 w 3820285"/>
                <a:gd name="connsiteY86" fmla="*/ 286101 h 796594"/>
                <a:gd name="connsiteX87" fmla="*/ 3719308 w 3820285"/>
                <a:gd name="connsiteY87" fmla="*/ 263661 h 796594"/>
                <a:gd name="connsiteX88" fmla="*/ 3702478 w 3820285"/>
                <a:gd name="connsiteY88" fmla="*/ 224393 h 796594"/>
                <a:gd name="connsiteX89" fmla="*/ 3696869 w 3820285"/>
                <a:gd name="connsiteY89" fmla="*/ 190734 h 796594"/>
                <a:gd name="connsiteX90" fmla="*/ 3736137 w 3820285"/>
                <a:gd name="connsiteY90" fmla="*/ 168294 h 796594"/>
                <a:gd name="connsiteX91" fmla="*/ 3758577 w 3820285"/>
                <a:gd name="connsiteY91" fmla="*/ 100977 h 796594"/>
                <a:gd name="connsiteX92" fmla="*/ 3781016 w 3820285"/>
                <a:gd name="connsiteY92" fmla="*/ 50488 h 796594"/>
                <a:gd name="connsiteX93" fmla="*/ 3820285 w 3820285"/>
                <a:gd name="connsiteY93" fmla="*/ 22439 h 796594"/>
                <a:gd name="connsiteX0" fmla="*/ 22439 w 3820285"/>
                <a:gd name="connsiteY0" fmla="*/ 0 h 796594"/>
                <a:gd name="connsiteX1" fmla="*/ 16829 w 3820285"/>
                <a:gd name="connsiteY1" fmla="*/ 134635 h 796594"/>
                <a:gd name="connsiteX2" fmla="*/ 0 w 3820285"/>
                <a:gd name="connsiteY2" fmla="*/ 173904 h 796594"/>
                <a:gd name="connsiteX3" fmla="*/ 50488 w 3820285"/>
                <a:gd name="connsiteY3" fmla="*/ 235612 h 796594"/>
                <a:gd name="connsiteX4" fmla="*/ 56098 w 3820285"/>
                <a:gd name="connsiteY4" fmla="*/ 280491 h 796594"/>
                <a:gd name="connsiteX5" fmla="*/ 67318 w 3820285"/>
                <a:gd name="connsiteY5" fmla="*/ 314150 h 796594"/>
                <a:gd name="connsiteX6" fmla="*/ 134636 w 3820285"/>
                <a:gd name="connsiteY6" fmla="*/ 325369 h 796594"/>
                <a:gd name="connsiteX7" fmla="*/ 173904 w 3820285"/>
                <a:gd name="connsiteY7" fmla="*/ 330979 h 796594"/>
                <a:gd name="connsiteX8" fmla="*/ 207563 w 3820285"/>
                <a:gd name="connsiteY8" fmla="*/ 375858 h 796594"/>
                <a:gd name="connsiteX9" fmla="*/ 258051 w 3820285"/>
                <a:gd name="connsiteY9" fmla="*/ 392687 h 796594"/>
                <a:gd name="connsiteX10" fmla="*/ 258051 w 3820285"/>
                <a:gd name="connsiteY10" fmla="*/ 471224 h 796594"/>
                <a:gd name="connsiteX11" fmla="*/ 353418 w 3820285"/>
                <a:gd name="connsiteY11" fmla="*/ 510493 h 796594"/>
                <a:gd name="connsiteX12" fmla="*/ 448785 w 3820285"/>
                <a:gd name="connsiteY12" fmla="*/ 510493 h 796594"/>
                <a:gd name="connsiteX13" fmla="*/ 516103 w 3820285"/>
                <a:gd name="connsiteY13" fmla="*/ 510493 h 796594"/>
                <a:gd name="connsiteX14" fmla="*/ 560982 w 3820285"/>
                <a:gd name="connsiteY14" fmla="*/ 521713 h 796594"/>
                <a:gd name="connsiteX15" fmla="*/ 645129 w 3820285"/>
                <a:gd name="connsiteY15" fmla="*/ 499274 h 796594"/>
                <a:gd name="connsiteX16" fmla="*/ 690007 w 3820285"/>
                <a:gd name="connsiteY16" fmla="*/ 510493 h 796594"/>
                <a:gd name="connsiteX17" fmla="*/ 740496 w 3820285"/>
                <a:gd name="connsiteY17" fmla="*/ 532932 h 796594"/>
                <a:gd name="connsiteX18" fmla="*/ 790984 w 3820285"/>
                <a:gd name="connsiteY18" fmla="*/ 527323 h 796594"/>
                <a:gd name="connsiteX19" fmla="*/ 835863 w 3820285"/>
                <a:gd name="connsiteY19" fmla="*/ 516103 h 796594"/>
                <a:gd name="connsiteX20" fmla="*/ 880741 w 3820285"/>
                <a:gd name="connsiteY20" fmla="*/ 493664 h 796594"/>
                <a:gd name="connsiteX21" fmla="*/ 931229 w 3820285"/>
                <a:gd name="connsiteY21" fmla="*/ 532932 h 796594"/>
                <a:gd name="connsiteX22" fmla="*/ 976108 w 3820285"/>
                <a:gd name="connsiteY22" fmla="*/ 583421 h 796594"/>
                <a:gd name="connsiteX23" fmla="*/ 1004157 w 3820285"/>
                <a:gd name="connsiteY23" fmla="*/ 600250 h 796594"/>
                <a:gd name="connsiteX24" fmla="*/ 1060255 w 3820285"/>
                <a:gd name="connsiteY24" fmla="*/ 645129 h 796594"/>
                <a:gd name="connsiteX25" fmla="*/ 1110744 w 3820285"/>
                <a:gd name="connsiteY25" fmla="*/ 661958 h 796594"/>
                <a:gd name="connsiteX26" fmla="*/ 1110744 w 3820285"/>
                <a:gd name="connsiteY26" fmla="*/ 661958 h 796594"/>
                <a:gd name="connsiteX27" fmla="*/ 1127573 w 3820285"/>
                <a:gd name="connsiteY27" fmla="*/ 734886 h 796594"/>
                <a:gd name="connsiteX28" fmla="*/ 1144402 w 3820285"/>
                <a:gd name="connsiteY28" fmla="*/ 774155 h 796594"/>
                <a:gd name="connsiteX29" fmla="*/ 1166842 w 3820285"/>
                <a:gd name="connsiteY29" fmla="*/ 796594 h 796594"/>
                <a:gd name="connsiteX30" fmla="*/ 1200501 w 3820285"/>
                <a:gd name="connsiteY30" fmla="*/ 768545 h 796594"/>
                <a:gd name="connsiteX31" fmla="*/ 1245379 w 3820285"/>
                <a:gd name="connsiteY31" fmla="*/ 729276 h 796594"/>
                <a:gd name="connsiteX32" fmla="*/ 1284648 w 3820285"/>
                <a:gd name="connsiteY32" fmla="*/ 690007 h 796594"/>
                <a:gd name="connsiteX33" fmla="*/ 1284648 w 3820285"/>
                <a:gd name="connsiteY33" fmla="*/ 656348 h 796594"/>
                <a:gd name="connsiteX34" fmla="*/ 1262209 w 3820285"/>
                <a:gd name="connsiteY34" fmla="*/ 589031 h 796594"/>
                <a:gd name="connsiteX35" fmla="*/ 1346356 w 3820285"/>
                <a:gd name="connsiteY35" fmla="*/ 572201 h 796594"/>
                <a:gd name="connsiteX36" fmla="*/ 1447332 w 3820285"/>
                <a:gd name="connsiteY36" fmla="*/ 560981 h 796594"/>
                <a:gd name="connsiteX37" fmla="*/ 1475382 w 3820285"/>
                <a:gd name="connsiteY37" fmla="*/ 516103 h 796594"/>
                <a:gd name="connsiteX38" fmla="*/ 1514650 w 3820285"/>
                <a:gd name="connsiteY38" fmla="*/ 488054 h 796594"/>
                <a:gd name="connsiteX39" fmla="*/ 1542699 w 3820285"/>
                <a:gd name="connsiteY39" fmla="*/ 460005 h 796594"/>
                <a:gd name="connsiteX40" fmla="*/ 1576358 w 3820285"/>
                <a:gd name="connsiteY40" fmla="*/ 443175 h 796594"/>
                <a:gd name="connsiteX41" fmla="*/ 1699774 w 3820285"/>
                <a:gd name="connsiteY41" fmla="*/ 431956 h 796594"/>
                <a:gd name="connsiteX42" fmla="*/ 1851239 w 3820285"/>
                <a:gd name="connsiteY42" fmla="*/ 420736 h 796594"/>
                <a:gd name="connsiteX43" fmla="*/ 1974655 w 3820285"/>
                <a:gd name="connsiteY43" fmla="*/ 370248 h 796594"/>
                <a:gd name="connsiteX44" fmla="*/ 2086851 w 3820285"/>
                <a:gd name="connsiteY44" fmla="*/ 353418 h 796594"/>
                <a:gd name="connsiteX45" fmla="*/ 2148559 w 3820285"/>
                <a:gd name="connsiteY45" fmla="*/ 347808 h 796594"/>
                <a:gd name="connsiteX46" fmla="*/ 2182218 w 3820285"/>
                <a:gd name="connsiteY46" fmla="*/ 387077 h 796594"/>
                <a:gd name="connsiteX47" fmla="*/ 2182218 w 3820285"/>
                <a:gd name="connsiteY47" fmla="*/ 387077 h 796594"/>
                <a:gd name="connsiteX48" fmla="*/ 2204658 w 3820285"/>
                <a:gd name="connsiteY48" fmla="*/ 482444 h 796594"/>
                <a:gd name="connsiteX49" fmla="*/ 2182218 w 3820285"/>
                <a:gd name="connsiteY49" fmla="*/ 538542 h 796594"/>
                <a:gd name="connsiteX50" fmla="*/ 2165389 w 3820285"/>
                <a:gd name="connsiteY50" fmla="*/ 577811 h 796594"/>
                <a:gd name="connsiteX51" fmla="*/ 2165389 w 3820285"/>
                <a:gd name="connsiteY51" fmla="*/ 628299 h 796594"/>
                <a:gd name="connsiteX52" fmla="*/ 2215877 w 3820285"/>
                <a:gd name="connsiteY52" fmla="*/ 690007 h 796594"/>
                <a:gd name="connsiteX53" fmla="*/ 2260756 w 3820285"/>
                <a:gd name="connsiteY53" fmla="*/ 690007 h 796594"/>
                <a:gd name="connsiteX54" fmla="*/ 2300024 w 3820285"/>
                <a:gd name="connsiteY54" fmla="*/ 661958 h 796594"/>
                <a:gd name="connsiteX55" fmla="*/ 2300024 w 3820285"/>
                <a:gd name="connsiteY55" fmla="*/ 661958 h 796594"/>
                <a:gd name="connsiteX56" fmla="*/ 2384172 w 3820285"/>
                <a:gd name="connsiteY56" fmla="*/ 656348 h 796594"/>
                <a:gd name="connsiteX57" fmla="*/ 2457099 w 3820285"/>
                <a:gd name="connsiteY57" fmla="*/ 678788 h 796594"/>
                <a:gd name="connsiteX58" fmla="*/ 2490758 w 3820285"/>
                <a:gd name="connsiteY58" fmla="*/ 622689 h 796594"/>
                <a:gd name="connsiteX59" fmla="*/ 2546856 w 3820285"/>
                <a:gd name="connsiteY59" fmla="*/ 594640 h 796594"/>
                <a:gd name="connsiteX60" fmla="*/ 2558076 w 3820285"/>
                <a:gd name="connsiteY60" fmla="*/ 532932 h 796594"/>
                <a:gd name="connsiteX61" fmla="*/ 2636613 w 3820285"/>
                <a:gd name="connsiteY61" fmla="*/ 549762 h 796594"/>
                <a:gd name="connsiteX62" fmla="*/ 2681492 w 3820285"/>
                <a:gd name="connsiteY62" fmla="*/ 510493 h 796594"/>
                <a:gd name="connsiteX63" fmla="*/ 2709541 w 3820285"/>
                <a:gd name="connsiteY63" fmla="*/ 482444 h 796594"/>
                <a:gd name="connsiteX64" fmla="*/ 2748810 w 3820285"/>
                <a:gd name="connsiteY64" fmla="*/ 465615 h 796594"/>
                <a:gd name="connsiteX65" fmla="*/ 2832957 w 3820285"/>
                <a:gd name="connsiteY65" fmla="*/ 448785 h 796594"/>
                <a:gd name="connsiteX66" fmla="*/ 2889055 w 3820285"/>
                <a:gd name="connsiteY66" fmla="*/ 415126 h 796594"/>
                <a:gd name="connsiteX67" fmla="*/ 2889055 w 3820285"/>
                <a:gd name="connsiteY67" fmla="*/ 415126 h 796594"/>
                <a:gd name="connsiteX68" fmla="*/ 2950763 w 3820285"/>
                <a:gd name="connsiteY68" fmla="*/ 398297 h 796594"/>
                <a:gd name="connsiteX69" fmla="*/ 3046130 w 3820285"/>
                <a:gd name="connsiteY69" fmla="*/ 364638 h 796594"/>
                <a:gd name="connsiteX70" fmla="*/ 3068569 w 3820285"/>
                <a:gd name="connsiteY70" fmla="*/ 297320 h 796594"/>
                <a:gd name="connsiteX71" fmla="*/ 3062959 w 3820285"/>
                <a:gd name="connsiteY71" fmla="*/ 269271 h 796594"/>
                <a:gd name="connsiteX72" fmla="*/ 3096618 w 3820285"/>
                <a:gd name="connsiteY72" fmla="*/ 263661 h 796594"/>
                <a:gd name="connsiteX73" fmla="*/ 3130277 w 3820285"/>
                <a:gd name="connsiteY73" fmla="*/ 218783 h 796594"/>
                <a:gd name="connsiteX74" fmla="*/ 3130277 w 3820285"/>
                <a:gd name="connsiteY74" fmla="*/ 218783 h 796594"/>
                <a:gd name="connsiteX75" fmla="*/ 3225644 w 3820285"/>
                <a:gd name="connsiteY75" fmla="*/ 162685 h 796594"/>
                <a:gd name="connsiteX76" fmla="*/ 3259303 w 3820285"/>
                <a:gd name="connsiteY76" fmla="*/ 162685 h 796594"/>
                <a:gd name="connsiteX77" fmla="*/ 3298572 w 3820285"/>
                <a:gd name="connsiteY77" fmla="*/ 129026 h 796594"/>
                <a:gd name="connsiteX78" fmla="*/ 3365890 w 3820285"/>
                <a:gd name="connsiteY78" fmla="*/ 157075 h 796594"/>
                <a:gd name="connsiteX79" fmla="*/ 3326621 w 3820285"/>
                <a:gd name="connsiteY79" fmla="*/ 258051 h 796594"/>
                <a:gd name="connsiteX80" fmla="*/ 3421988 w 3820285"/>
                <a:gd name="connsiteY80" fmla="*/ 252442 h 796594"/>
                <a:gd name="connsiteX81" fmla="*/ 3461256 w 3820285"/>
                <a:gd name="connsiteY81" fmla="*/ 297320 h 796594"/>
                <a:gd name="connsiteX82" fmla="*/ 3511745 w 3820285"/>
                <a:gd name="connsiteY82" fmla="*/ 364638 h 796594"/>
                <a:gd name="connsiteX83" fmla="*/ 3567843 w 3820285"/>
                <a:gd name="connsiteY83" fmla="*/ 353418 h 796594"/>
                <a:gd name="connsiteX84" fmla="*/ 3635161 w 3820285"/>
                <a:gd name="connsiteY84" fmla="*/ 364638 h 796594"/>
                <a:gd name="connsiteX85" fmla="*/ 3680039 w 3820285"/>
                <a:gd name="connsiteY85" fmla="*/ 347808 h 796594"/>
                <a:gd name="connsiteX86" fmla="*/ 3680039 w 3820285"/>
                <a:gd name="connsiteY86" fmla="*/ 286101 h 796594"/>
                <a:gd name="connsiteX87" fmla="*/ 3719308 w 3820285"/>
                <a:gd name="connsiteY87" fmla="*/ 263661 h 796594"/>
                <a:gd name="connsiteX88" fmla="*/ 3702478 w 3820285"/>
                <a:gd name="connsiteY88" fmla="*/ 224393 h 796594"/>
                <a:gd name="connsiteX89" fmla="*/ 3696869 w 3820285"/>
                <a:gd name="connsiteY89" fmla="*/ 190734 h 796594"/>
                <a:gd name="connsiteX90" fmla="*/ 3736137 w 3820285"/>
                <a:gd name="connsiteY90" fmla="*/ 168294 h 796594"/>
                <a:gd name="connsiteX91" fmla="*/ 3758577 w 3820285"/>
                <a:gd name="connsiteY91" fmla="*/ 100977 h 796594"/>
                <a:gd name="connsiteX92" fmla="*/ 3781016 w 3820285"/>
                <a:gd name="connsiteY92" fmla="*/ 50488 h 796594"/>
                <a:gd name="connsiteX93" fmla="*/ 3820285 w 3820285"/>
                <a:gd name="connsiteY93" fmla="*/ 22439 h 796594"/>
                <a:gd name="connsiteX0" fmla="*/ 22439 w 3820285"/>
                <a:gd name="connsiteY0" fmla="*/ 0 h 796594"/>
                <a:gd name="connsiteX1" fmla="*/ 16829 w 3820285"/>
                <a:gd name="connsiteY1" fmla="*/ 134635 h 796594"/>
                <a:gd name="connsiteX2" fmla="*/ 0 w 3820285"/>
                <a:gd name="connsiteY2" fmla="*/ 173904 h 796594"/>
                <a:gd name="connsiteX3" fmla="*/ 50488 w 3820285"/>
                <a:gd name="connsiteY3" fmla="*/ 235612 h 796594"/>
                <a:gd name="connsiteX4" fmla="*/ 56098 w 3820285"/>
                <a:gd name="connsiteY4" fmla="*/ 280491 h 796594"/>
                <a:gd name="connsiteX5" fmla="*/ 67318 w 3820285"/>
                <a:gd name="connsiteY5" fmla="*/ 314150 h 796594"/>
                <a:gd name="connsiteX6" fmla="*/ 134636 w 3820285"/>
                <a:gd name="connsiteY6" fmla="*/ 325369 h 796594"/>
                <a:gd name="connsiteX7" fmla="*/ 173904 w 3820285"/>
                <a:gd name="connsiteY7" fmla="*/ 330979 h 796594"/>
                <a:gd name="connsiteX8" fmla="*/ 207563 w 3820285"/>
                <a:gd name="connsiteY8" fmla="*/ 375858 h 796594"/>
                <a:gd name="connsiteX9" fmla="*/ 258051 w 3820285"/>
                <a:gd name="connsiteY9" fmla="*/ 392687 h 796594"/>
                <a:gd name="connsiteX10" fmla="*/ 258051 w 3820285"/>
                <a:gd name="connsiteY10" fmla="*/ 471224 h 796594"/>
                <a:gd name="connsiteX11" fmla="*/ 353418 w 3820285"/>
                <a:gd name="connsiteY11" fmla="*/ 510493 h 796594"/>
                <a:gd name="connsiteX12" fmla="*/ 448785 w 3820285"/>
                <a:gd name="connsiteY12" fmla="*/ 510493 h 796594"/>
                <a:gd name="connsiteX13" fmla="*/ 516103 w 3820285"/>
                <a:gd name="connsiteY13" fmla="*/ 510493 h 796594"/>
                <a:gd name="connsiteX14" fmla="*/ 560982 w 3820285"/>
                <a:gd name="connsiteY14" fmla="*/ 521713 h 796594"/>
                <a:gd name="connsiteX15" fmla="*/ 645129 w 3820285"/>
                <a:gd name="connsiteY15" fmla="*/ 499274 h 796594"/>
                <a:gd name="connsiteX16" fmla="*/ 690007 w 3820285"/>
                <a:gd name="connsiteY16" fmla="*/ 510493 h 796594"/>
                <a:gd name="connsiteX17" fmla="*/ 740496 w 3820285"/>
                <a:gd name="connsiteY17" fmla="*/ 532932 h 796594"/>
                <a:gd name="connsiteX18" fmla="*/ 790984 w 3820285"/>
                <a:gd name="connsiteY18" fmla="*/ 527323 h 796594"/>
                <a:gd name="connsiteX19" fmla="*/ 835863 w 3820285"/>
                <a:gd name="connsiteY19" fmla="*/ 516103 h 796594"/>
                <a:gd name="connsiteX20" fmla="*/ 880741 w 3820285"/>
                <a:gd name="connsiteY20" fmla="*/ 493664 h 796594"/>
                <a:gd name="connsiteX21" fmla="*/ 931229 w 3820285"/>
                <a:gd name="connsiteY21" fmla="*/ 532932 h 796594"/>
                <a:gd name="connsiteX22" fmla="*/ 976108 w 3820285"/>
                <a:gd name="connsiteY22" fmla="*/ 583421 h 796594"/>
                <a:gd name="connsiteX23" fmla="*/ 1004157 w 3820285"/>
                <a:gd name="connsiteY23" fmla="*/ 600250 h 796594"/>
                <a:gd name="connsiteX24" fmla="*/ 1060255 w 3820285"/>
                <a:gd name="connsiteY24" fmla="*/ 645129 h 796594"/>
                <a:gd name="connsiteX25" fmla="*/ 1110744 w 3820285"/>
                <a:gd name="connsiteY25" fmla="*/ 661958 h 796594"/>
                <a:gd name="connsiteX26" fmla="*/ 1110744 w 3820285"/>
                <a:gd name="connsiteY26" fmla="*/ 661958 h 796594"/>
                <a:gd name="connsiteX27" fmla="*/ 1127573 w 3820285"/>
                <a:gd name="connsiteY27" fmla="*/ 734886 h 796594"/>
                <a:gd name="connsiteX28" fmla="*/ 1144402 w 3820285"/>
                <a:gd name="connsiteY28" fmla="*/ 774155 h 796594"/>
                <a:gd name="connsiteX29" fmla="*/ 1166842 w 3820285"/>
                <a:gd name="connsiteY29" fmla="*/ 796594 h 796594"/>
                <a:gd name="connsiteX30" fmla="*/ 1200501 w 3820285"/>
                <a:gd name="connsiteY30" fmla="*/ 768545 h 796594"/>
                <a:gd name="connsiteX31" fmla="*/ 1245379 w 3820285"/>
                <a:gd name="connsiteY31" fmla="*/ 729276 h 796594"/>
                <a:gd name="connsiteX32" fmla="*/ 1284648 w 3820285"/>
                <a:gd name="connsiteY32" fmla="*/ 690007 h 796594"/>
                <a:gd name="connsiteX33" fmla="*/ 1284648 w 3820285"/>
                <a:gd name="connsiteY33" fmla="*/ 656348 h 796594"/>
                <a:gd name="connsiteX34" fmla="*/ 1262209 w 3820285"/>
                <a:gd name="connsiteY34" fmla="*/ 589031 h 796594"/>
                <a:gd name="connsiteX35" fmla="*/ 1346356 w 3820285"/>
                <a:gd name="connsiteY35" fmla="*/ 572201 h 796594"/>
                <a:gd name="connsiteX36" fmla="*/ 1447332 w 3820285"/>
                <a:gd name="connsiteY36" fmla="*/ 560981 h 796594"/>
                <a:gd name="connsiteX37" fmla="*/ 1475382 w 3820285"/>
                <a:gd name="connsiteY37" fmla="*/ 516103 h 796594"/>
                <a:gd name="connsiteX38" fmla="*/ 1514650 w 3820285"/>
                <a:gd name="connsiteY38" fmla="*/ 488054 h 796594"/>
                <a:gd name="connsiteX39" fmla="*/ 1542699 w 3820285"/>
                <a:gd name="connsiteY39" fmla="*/ 460005 h 796594"/>
                <a:gd name="connsiteX40" fmla="*/ 1576358 w 3820285"/>
                <a:gd name="connsiteY40" fmla="*/ 443175 h 796594"/>
                <a:gd name="connsiteX41" fmla="*/ 1699774 w 3820285"/>
                <a:gd name="connsiteY41" fmla="*/ 431956 h 796594"/>
                <a:gd name="connsiteX42" fmla="*/ 1851239 w 3820285"/>
                <a:gd name="connsiteY42" fmla="*/ 420736 h 796594"/>
                <a:gd name="connsiteX43" fmla="*/ 1974655 w 3820285"/>
                <a:gd name="connsiteY43" fmla="*/ 370248 h 796594"/>
                <a:gd name="connsiteX44" fmla="*/ 2086851 w 3820285"/>
                <a:gd name="connsiteY44" fmla="*/ 353418 h 796594"/>
                <a:gd name="connsiteX45" fmla="*/ 2148559 w 3820285"/>
                <a:gd name="connsiteY45" fmla="*/ 347808 h 796594"/>
                <a:gd name="connsiteX46" fmla="*/ 2182218 w 3820285"/>
                <a:gd name="connsiteY46" fmla="*/ 387077 h 796594"/>
                <a:gd name="connsiteX47" fmla="*/ 2182218 w 3820285"/>
                <a:gd name="connsiteY47" fmla="*/ 387077 h 796594"/>
                <a:gd name="connsiteX48" fmla="*/ 2204658 w 3820285"/>
                <a:gd name="connsiteY48" fmla="*/ 482444 h 796594"/>
                <a:gd name="connsiteX49" fmla="*/ 2182218 w 3820285"/>
                <a:gd name="connsiteY49" fmla="*/ 538542 h 796594"/>
                <a:gd name="connsiteX50" fmla="*/ 2165389 w 3820285"/>
                <a:gd name="connsiteY50" fmla="*/ 577811 h 796594"/>
                <a:gd name="connsiteX51" fmla="*/ 2165389 w 3820285"/>
                <a:gd name="connsiteY51" fmla="*/ 628299 h 796594"/>
                <a:gd name="connsiteX52" fmla="*/ 2215877 w 3820285"/>
                <a:gd name="connsiteY52" fmla="*/ 690007 h 796594"/>
                <a:gd name="connsiteX53" fmla="*/ 2260756 w 3820285"/>
                <a:gd name="connsiteY53" fmla="*/ 690007 h 796594"/>
                <a:gd name="connsiteX54" fmla="*/ 2300024 w 3820285"/>
                <a:gd name="connsiteY54" fmla="*/ 661958 h 796594"/>
                <a:gd name="connsiteX55" fmla="*/ 2300024 w 3820285"/>
                <a:gd name="connsiteY55" fmla="*/ 661958 h 796594"/>
                <a:gd name="connsiteX56" fmla="*/ 2384172 w 3820285"/>
                <a:gd name="connsiteY56" fmla="*/ 656348 h 796594"/>
                <a:gd name="connsiteX57" fmla="*/ 2457099 w 3820285"/>
                <a:gd name="connsiteY57" fmla="*/ 678788 h 796594"/>
                <a:gd name="connsiteX58" fmla="*/ 2490758 w 3820285"/>
                <a:gd name="connsiteY58" fmla="*/ 622689 h 796594"/>
                <a:gd name="connsiteX59" fmla="*/ 2546856 w 3820285"/>
                <a:gd name="connsiteY59" fmla="*/ 594640 h 796594"/>
                <a:gd name="connsiteX60" fmla="*/ 2558076 w 3820285"/>
                <a:gd name="connsiteY60" fmla="*/ 532932 h 796594"/>
                <a:gd name="connsiteX61" fmla="*/ 2636613 w 3820285"/>
                <a:gd name="connsiteY61" fmla="*/ 549762 h 796594"/>
                <a:gd name="connsiteX62" fmla="*/ 2681492 w 3820285"/>
                <a:gd name="connsiteY62" fmla="*/ 510493 h 796594"/>
                <a:gd name="connsiteX63" fmla="*/ 2709541 w 3820285"/>
                <a:gd name="connsiteY63" fmla="*/ 482444 h 796594"/>
                <a:gd name="connsiteX64" fmla="*/ 2748810 w 3820285"/>
                <a:gd name="connsiteY64" fmla="*/ 465615 h 796594"/>
                <a:gd name="connsiteX65" fmla="*/ 2832957 w 3820285"/>
                <a:gd name="connsiteY65" fmla="*/ 448785 h 796594"/>
                <a:gd name="connsiteX66" fmla="*/ 2889055 w 3820285"/>
                <a:gd name="connsiteY66" fmla="*/ 415126 h 796594"/>
                <a:gd name="connsiteX67" fmla="*/ 2889055 w 3820285"/>
                <a:gd name="connsiteY67" fmla="*/ 415126 h 796594"/>
                <a:gd name="connsiteX68" fmla="*/ 2950763 w 3820285"/>
                <a:gd name="connsiteY68" fmla="*/ 398297 h 796594"/>
                <a:gd name="connsiteX69" fmla="*/ 3046130 w 3820285"/>
                <a:gd name="connsiteY69" fmla="*/ 364638 h 796594"/>
                <a:gd name="connsiteX70" fmla="*/ 3068569 w 3820285"/>
                <a:gd name="connsiteY70" fmla="*/ 297320 h 796594"/>
                <a:gd name="connsiteX71" fmla="*/ 3062959 w 3820285"/>
                <a:gd name="connsiteY71" fmla="*/ 269271 h 796594"/>
                <a:gd name="connsiteX72" fmla="*/ 3096618 w 3820285"/>
                <a:gd name="connsiteY72" fmla="*/ 263661 h 796594"/>
                <a:gd name="connsiteX73" fmla="*/ 3130277 w 3820285"/>
                <a:gd name="connsiteY73" fmla="*/ 218783 h 796594"/>
                <a:gd name="connsiteX74" fmla="*/ 3130277 w 3820285"/>
                <a:gd name="connsiteY74" fmla="*/ 218783 h 796594"/>
                <a:gd name="connsiteX75" fmla="*/ 3225644 w 3820285"/>
                <a:gd name="connsiteY75" fmla="*/ 162685 h 796594"/>
                <a:gd name="connsiteX76" fmla="*/ 3259303 w 3820285"/>
                <a:gd name="connsiteY76" fmla="*/ 162685 h 796594"/>
                <a:gd name="connsiteX77" fmla="*/ 3298572 w 3820285"/>
                <a:gd name="connsiteY77" fmla="*/ 129026 h 796594"/>
                <a:gd name="connsiteX78" fmla="*/ 3365890 w 3820285"/>
                <a:gd name="connsiteY78" fmla="*/ 157075 h 796594"/>
                <a:gd name="connsiteX79" fmla="*/ 3326621 w 3820285"/>
                <a:gd name="connsiteY79" fmla="*/ 258051 h 796594"/>
                <a:gd name="connsiteX80" fmla="*/ 3421988 w 3820285"/>
                <a:gd name="connsiteY80" fmla="*/ 252442 h 796594"/>
                <a:gd name="connsiteX81" fmla="*/ 3461256 w 3820285"/>
                <a:gd name="connsiteY81" fmla="*/ 297320 h 796594"/>
                <a:gd name="connsiteX82" fmla="*/ 3511745 w 3820285"/>
                <a:gd name="connsiteY82" fmla="*/ 364638 h 796594"/>
                <a:gd name="connsiteX83" fmla="*/ 3567843 w 3820285"/>
                <a:gd name="connsiteY83" fmla="*/ 353418 h 796594"/>
                <a:gd name="connsiteX84" fmla="*/ 3635161 w 3820285"/>
                <a:gd name="connsiteY84" fmla="*/ 364638 h 796594"/>
                <a:gd name="connsiteX85" fmla="*/ 3680039 w 3820285"/>
                <a:gd name="connsiteY85" fmla="*/ 347808 h 796594"/>
                <a:gd name="connsiteX86" fmla="*/ 3680039 w 3820285"/>
                <a:gd name="connsiteY86" fmla="*/ 286101 h 796594"/>
                <a:gd name="connsiteX87" fmla="*/ 3719308 w 3820285"/>
                <a:gd name="connsiteY87" fmla="*/ 263661 h 796594"/>
                <a:gd name="connsiteX88" fmla="*/ 3702478 w 3820285"/>
                <a:gd name="connsiteY88" fmla="*/ 224393 h 796594"/>
                <a:gd name="connsiteX89" fmla="*/ 3696869 w 3820285"/>
                <a:gd name="connsiteY89" fmla="*/ 190734 h 796594"/>
                <a:gd name="connsiteX90" fmla="*/ 3736137 w 3820285"/>
                <a:gd name="connsiteY90" fmla="*/ 168294 h 796594"/>
                <a:gd name="connsiteX91" fmla="*/ 3758577 w 3820285"/>
                <a:gd name="connsiteY91" fmla="*/ 100977 h 796594"/>
                <a:gd name="connsiteX92" fmla="*/ 3781016 w 3820285"/>
                <a:gd name="connsiteY92" fmla="*/ 50488 h 796594"/>
                <a:gd name="connsiteX93" fmla="*/ 3820285 w 3820285"/>
                <a:gd name="connsiteY93" fmla="*/ 22439 h 79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3820285" h="796594">
                  <a:moveTo>
                    <a:pt x="22439" y="0"/>
                  </a:moveTo>
                  <a:lnTo>
                    <a:pt x="16829" y="134635"/>
                  </a:lnTo>
                  <a:lnTo>
                    <a:pt x="0" y="173904"/>
                  </a:lnTo>
                  <a:lnTo>
                    <a:pt x="50488" y="235612"/>
                  </a:lnTo>
                  <a:lnTo>
                    <a:pt x="56098" y="280491"/>
                  </a:lnTo>
                  <a:lnTo>
                    <a:pt x="67318" y="314150"/>
                  </a:lnTo>
                  <a:lnTo>
                    <a:pt x="134636" y="325369"/>
                  </a:lnTo>
                  <a:lnTo>
                    <a:pt x="173904" y="330979"/>
                  </a:lnTo>
                  <a:lnTo>
                    <a:pt x="207563" y="375858"/>
                  </a:lnTo>
                  <a:lnTo>
                    <a:pt x="258051" y="392687"/>
                  </a:lnTo>
                  <a:lnTo>
                    <a:pt x="258051" y="471224"/>
                  </a:lnTo>
                  <a:lnTo>
                    <a:pt x="353418" y="510493"/>
                  </a:lnTo>
                  <a:lnTo>
                    <a:pt x="448785" y="510493"/>
                  </a:lnTo>
                  <a:lnTo>
                    <a:pt x="516103" y="510493"/>
                  </a:lnTo>
                  <a:lnTo>
                    <a:pt x="560982" y="521713"/>
                  </a:lnTo>
                  <a:lnTo>
                    <a:pt x="645129" y="499274"/>
                  </a:lnTo>
                  <a:lnTo>
                    <a:pt x="690007" y="510493"/>
                  </a:lnTo>
                  <a:lnTo>
                    <a:pt x="740496" y="532932"/>
                  </a:lnTo>
                  <a:lnTo>
                    <a:pt x="790984" y="527323"/>
                  </a:lnTo>
                  <a:lnTo>
                    <a:pt x="835863" y="516103"/>
                  </a:lnTo>
                  <a:lnTo>
                    <a:pt x="880741" y="493664"/>
                  </a:lnTo>
                  <a:lnTo>
                    <a:pt x="931229" y="532932"/>
                  </a:lnTo>
                  <a:lnTo>
                    <a:pt x="976108" y="583421"/>
                  </a:lnTo>
                  <a:lnTo>
                    <a:pt x="1004157" y="600250"/>
                  </a:lnTo>
                  <a:lnTo>
                    <a:pt x="1060255" y="645129"/>
                  </a:lnTo>
                  <a:lnTo>
                    <a:pt x="1110744" y="661958"/>
                  </a:lnTo>
                  <a:lnTo>
                    <a:pt x="1110744" y="661958"/>
                  </a:lnTo>
                  <a:lnTo>
                    <a:pt x="1127573" y="734886"/>
                  </a:lnTo>
                  <a:lnTo>
                    <a:pt x="1144402" y="774155"/>
                  </a:lnTo>
                  <a:lnTo>
                    <a:pt x="1166842" y="796594"/>
                  </a:lnTo>
                  <a:lnTo>
                    <a:pt x="1200501" y="768545"/>
                  </a:lnTo>
                  <a:lnTo>
                    <a:pt x="1245379" y="729276"/>
                  </a:lnTo>
                  <a:lnTo>
                    <a:pt x="1284648" y="690007"/>
                  </a:lnTo>
                  <a:lnTo>
                    <a:pt x="1284648" y="656348"/>
                  </a:lnTo>
                  <a:lnTo>
                    <a:pt x="1262209" y="589031"/>
                  </a:lnTo>
                  <a:lnTo>
                    <a:pt x="1346356" y="572201"/>
                  </a:lnTo>
                  <a:lnTo>
                    <a:pt x="1447332" y="560981"/>
                  </a:lnTo>
                  <a:lnTo>
                    <a:pt x="1475382" y="516103"/>
                  </a:lnTo>
                  <a:lnTo>
                    <a:pt x="1514650" y="488054"/>
                  </a:lnTo>
                  <a:lnTo>
                    <a:pt x="1542699" y="460005"/>
                  </a:lnTo>
                  <a:lnTo>
                    <a:pt x="1576358" y="443175"/>
                  </a:lnTo>
                  <a:cubicBezTo>
                    <a:pt x="1602537" y="438500"/>
                    <a:pt x="1653960" y="435696"/>
                    <a:pt x="1699774" y="431956"/>
                  </a:cubicBezTo>
                  <a:cubicBezTo>
                    <a:pt x="1745588" y="428216"/>
                    <a:pt x="1805425" y="431021"/>
                    <a:pt x="1851239" y="420736"/>
                  </a:cubicBezTo>
                  <a:cubicBezTo>
                    <a:pt x="1897053" y="410451"/>
                    <a:pt x="1935386" y="381468"/>
                    <a:pt x="1974655" y="370248"/>
                  </a:cubicBezTo>
                  <a:lnTo>
                    <a:pt x="2086851" y="353418"/>
                  </a:lnTo>
                  <a:lnTo>
                    <a:pt x="2148559" y="347808"/>
                  </a:lnTo>
                  <a:lnTo>
                    <a:pt x="2182218" y="387077"/>
                  </a:lnTo>
                  <a:lnTo>
                    <a:pt x="2182218" y="387077"/>
                  </a:lnTo>
                  <a:lnTo>
                    <a:pt x="2204658" y="482444"/>
                  </a:lnTo>
                  <a:lnTo>
                    <a:pt x="2182218" y="538542"/>
                  </a:lnTo>
                  <a:lnTo>
                    <a:pt x="2165389" y="577811"/>
                  </a:lnTo>
                  <a:lnTo>
                    <a:pt x="2165389" y="628299"/>
                  </a:lnTo>
                  <a:lnTo>
                    <a:pt x="2215877" y="690007"/>
                  </a:lnTo>
                  <a:lnTo>
                    <a:pt x="2260756" y="690007"/>
                  </a:lnTo>
                  <a:lnTo>
                    <a:pt x="2300024" y="661958"/>
                  </a:lnTo>
                  <a:lnTo>
                    <a:pt x="2300024" y="661958"/>
                  </a:lnTo>
                  <a:lnTo>
                    <a:pt x="2384172" y="656348"/>
                  </a:lnTo>
                  <a:lnTo>
                    <a:pt x="2457099" y="678788"/>
                  </a:lnTo>
                  <a:lnTo>
                    <a:pt x="2490758" y="622689"/>
                  </a:lnTo>
                  <a:lnTo>
                    <a:pt x="2546856" y="594640"/>
                  </a:lnTo>
                  <a:lnTo>
                    <a:pt x="2558076" y="532932"/>
                  </a:lnTo>
                  <a:lnTo>
                    <a:pt x="2636613" y="549762"/>
                  </a:lnTo>
                  <a:lnTo>
                    <a:pt x="2681492" y="510493"/>
                  </a:lnTo>
                  <a:lnTo>
                    <a:pt x="2709541" y="482444"/>
                  </a:lnTo>
                  <a:lnTo>
                    <a:pt x="2748810" y="465615"/>
                  </a:lnTo>
                  <a:lnTo>
                    <a:pt x="2832957" y="448785"/>
                  </a:lnTo>
                  <a:lnTo>
                    <a:pt x="2889055" y="415126"/>
                  </a:lnTo>
                  <a:lnTo>
                    <a:pt x="2889055" y="415126"/>
                  </a:lnTo>
                  <a:lnTo>
                    <a:pt x="2950763" y="398297"/>
                  </a:lnTo>
                  <a:lnTo>
                    <a:pt x="3046130" y="364638"/>
                  </a:lnTo>
                  <a:lnTo>
                    <a:pt x="3068569" y="297320"/>
                  </a:lnTo>
                  <a:lnTo>
                    <a:pt x="3062959" y="269271"/>
                  </a:lnTo>
                  <a:lnTo>
                    <a:pt x="3096618" y="263661"/>
                  </a:lnTo>
                  <a:lnTo>
                    <a:pt x="3130277" y="218783"/>
                  </a:lnTo>
                  <a:lnTo>
                    <a:pt x="3130277" y="218783"/>
                  </a:lnTo>
                  <a:lnTo>
                    <a:pt x="3225644" y="162685"/>
                  </a:lnTo>
                  <a:lnTo>
                    <a:pt x="3259303" y="162685"/>
                  </a:lnTo>
                  <a:lnTo>
                    <a:pt x="3298572" y="129026"/>
                  </a:lnTo>
                  <a:lnTo>
                    <a:pt x="3365890" y="157075"/>
                  </a:lnTo>
                  <a:lnTo>
                    <a:pt x="3326621" y="258051"/>
                  </a:lnTo>
                  <a:lnTo>
                    <a:pt x="3421988" y="252442"/>
                  </a:lnTo>
                  <a:lnTo>
                    <a:pt x="3461256" y="297320"/>
                  </a:lnTo>
                  <a:lnTo>
                    <a:pt x="3511745" y="364638"/>
                  </a:lnTo>
                  <a:lnTo>
                    <a:pt x="3567843" y="353418"/>
                  </a:lnTo>
                  <a:lnTo>
                    <a:pt x="3635161" y="364638"/>
                  </a:lnTo>
                  <a:lnTo>
                    <a:pt x="3680039" y="347808"/>
                  </a:lnTo>
                  <a:lnTo>
                    <a:pt x="3680039" y="286101"/>
                  </a:lnTo>
                  <a:lnTo>
                    <a:pt x="3719308" y="263661"/>
                  </a:lnTo>
                  <a:lnTo>
                    <a:pt x="3702478" y="224393"/>
                  </a:lnTo>
                  <a:lnTo>
                    <a:pt x="3696869" y="190734"/>
                  </a:lnTo>
                  <a:lnTo>
                    <a:pt x="3736137" y="168294"/>
                  </a:lnTo>
                  <a:lnTo>
                    <a:pt x="3758577" y="100977"/>
                  </a:lnTo>
                  <a:lnTo>
                    <a:pt x="3781016" y="50488"/>
                  </a:lnTo>
                  <a:lnTo>
                    <a:pt x="3820285" y="22439"/>
                  </a:lnTo>
                </a:path>
              </a:pathLst>
            </a:cu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4117975" y="2809875"/>
              <a:ext cx="257175" cy="354013"/>
            </a:xfrm>
            <a:custGeom>
              <a:avLst/>
              <a:gdLst>
                <a:gd name="connsiteX0" fmla="*/ 0 w 258051"/>
                <a:gd name="connsiteY0" fmla="*/ 0 h 353418"/>
                <a:gd name="connsiteX1" fmla="*/ 84147 w 258051"/>
                <a:gd name="connsiteY1" fmla="*/ 28049 h 353418"/>
                <a:gd name="connsiteX2" fmla="*/ 140245 w 258051"/>
                <a:gd name="connsiteY2" fmla="*/ 72927 h 353418"/>
                <a:gd name="connsiteX3" fmla="*/ 179514 w 258051"/>
                <a:gd name="connsiteY3" fmla="*/ 134635 h 353418"/>
                <a:gd name="connsiteX4" fmla="*/ 196343 w 258051"/>
                <a:gd name="connsiteY4" fmla="*/ 157075 h 353418"/>
                <a:gd name="connsiteX5" fmla="*/ 258051 w 258051"/>
                <a:gd name="connsiteY5" fmla="*/ 201953 h 353418"/>
                <a:gd name="connsiteX6" fmla="*/ 207563 w 258051"/>
                <a:gd name="connsiteY6" fmla="*/ 230002 h 353418"/>
                <a:gd name="connsiteX7" fmla="*/ 218783 w 258051"/>
                <a:gd name="connsiteY7" fmla="*/ 286100 h 353418"/>
                <a:gd name="connsiteX8" fmla="*/ 179514 w 258051"/>
                <a:gd name="connsiteY8" fmla="*/ 314149 h 353418"/>
                <a:gd name="connsiteX9" fmla="*/ 134635 w 258051"/>
                <a:gd name="connsiteY9" fmla="*/ 302930 h 353418"/>
                <a:gd name="connsiteX10" fmla="*/ 78537 w 258051"/>
                <a:gd name="connsiteY10" fmla="*/ 353418 h 353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051" h="353418">
                  <a:moveTo>
                    <a:pt x="0" y="0"/>
                  </a:moveTo>
                  <a:lnTo>
                    <a:pt x="84147" y="28049"/>
                  </a:lnTo>
                  <a:lnTo>
                    <a:pt x="140245" y="72927"/>
                  </a:lnTo>
                  <a:lnTo>
                    <a:pt x="179514" y="134635"/>
                  </a:lnTo>
                  <a:lnTo>
                    <a:pt x="196343" y="157075"/>
                  </a:lnTo>
                  <a:lnTo>
                    <a:pt x="258051" y="201953"/>
                  </a:lnTo>
                  <a:lnTo>
                    <a:pt x="207563" y="230002"/>
                  </a:lnTo>
                  <a:lnTo>
                    <a:pt x="218783" y="286100"/>
                  </a:lnTo>
                  <a:lnTo>
                    <a:pt x="179514" y="314149"/>
                  </a:lnTo>
                  <a:lnTo>
                    <a:pt x="134635" y="302930"/>
                  </a:lnTo>
                  <a:lnTo>
                    <a:pt x="78537" y="353418"/>
                  </a:lnTo>
                </a:path>
              </a:pathLst>
            </a:cu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8" name="Freeform 49"/>
          <p:cNvSpPr>
            <a:spLocks/>
          </p:cNvSpPr>
          <p:nvPr userDrawn="1"/>
        </p:nvSpPr>
        <p:spPr bwMode="auto">
          <a:xfrm>
            <a:off x="5461000" y="2944813"/>
            <a:ext cx="512763" cy="323850"/>
          </a:xfrm>
          <a:custGeom>
            <a:avLst/>
            <a:gdLst>
              <a:gd name="T0" fmla="*/ 2147483646 w 323"/>
              <a:gd name="T1" fmla="*/ 2147483646 h 174"/>
              <a:gd name="T2" fmla="*/ 2147483646 w 323"/>
              <a:gd name="T3" fmla="*/ 2147483646 h 174"/>
              <a:gd name="T4" fmla="*/ 2147483646 w 323"/>
              <a:gd name="T5" fmla="*/ 2147483646 h 174"/>
              <a:gd name="T6" fmla="*/ 2147483646 w 323"/>
              <a:gd name="T7" fmla="*/ 2147483646 h 174"/>
              <a:gd name="T8" fmla="*/ 2147483646 w 323"/>
              <a:gd name="T9" fmla="*/ 2147483646 h 174"/>
              <a:gd name="T10" fmla="*/ 2147483646 w 323"/>
              <a:gd name="T11" fmla="*/ 2147483646 h 174"/>
              <a:gd name="T12" fmla="*/ 2147483646 w 323"/>
              <a:gd name="T13" fmla="*/ 2147483646 h 174"/>
              <a:gd name="T14" fmla="*/ 2147483646 w 323"/>
              <a:gd name="T15" fmla="*/ 2147483646 h 174"/>
              <a:gd name="T16" fmla="*/ 2147483646 w 323"/>
              <a:gd name="T17" fmla="*/ 2147483646 h 174"/>
              <a:gd name="T18" fmla="*/ 2147483646 w 323"/>
              <a:gd name="T19" fmla="*/ 2147483646 h 174"/>
              <a:gd name="T20" fmla="*/ 2147483646 w 323"/>
              <a:gd name="T21" fmla="*/ 2147483646 h 174"/>
              <a:gd name="T22" fmla="*/ 2147483646 w 323"/>
              <a:gd name="T23" fmla="*/ 2147483646 h 174"/>
              <a:gd name="T24" fmla="*/ 2147483646 w 323"/>
              <a:gd name="T25" fmla="*/ 2147483646 h 174"/>
              <a:gd name="T26" fmla="*/ 2147483646 w 323"/>
              <a:gd name="T27" fmla="*/ 2147483646 h 174"/>
              <a:gd name="T28" fmla="*/ 0 w 323"/>
              <a:gd name="T29" fmla="*/ 2147483646 h 174"/>
              <a:gd name="T30" fmla="*/ 2147483646 w 323"/>
              <a:gd name="T31" fmla="*/ 2147483646 h 174"/>
              <a:gd name="T32" fmla="*/ 2147483646 w 323"/>
              <a:gd name="T33" fmla="*/ 2147483646 h 174"/>
              <a:gd name="T34" fmla="*/ 2147483646 w 323"/>
              <a:gd name="T35" fmla="*/ 2147483646 h 174"/>
              <a:gd name="T36" fmla="*/ 2147483646 w 323"/>
              <a:gd name="T37" fmla="*/ 2147483646 h 174"/>
              <a:gd name="T38" fmla="*/ 2147483646 w 323"/>
              <a:gd name="T39" fmla="*/ 2147483646 h 174"/>
              <a:gd name="T40" fmla="*/ 2147483646 w 323"/>
              <a:gd name="T41" fmla="*/ 2147483646 h 174"/>
              <a:gd name="T42" fmla="*/ 2147483646 w 323"/>
              <a:gd name="T43" fmla="*/ 2147483646 h 174"/>
              <a:gd name="T44" fmla="*/ 2147483646 w 323"/>
              <a:gd name="T45" fmla="*/ 2147483646 h 174"/>
              <a:gd name="T46" fmla="*/ 2147483646 w 323"/>
              <a:gd name="T47" fmla="*/ 2147483646 h 174"/>
              <a:gd name="T48" fmla="*/ 2147483646 w 323"/>
              <a:gd name="T49" fmla="*/ 2147483646 h 174"/>
              <a:gd name="T50" fmla="*/ 2147483646 w 323"/>
              <a:gd name="T51" fmla="*/ 2147483646 h 1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23"/>
              <a:gd name="T79" fmla="*/ 0 h 174"/>
              <a:gd name="T80" fmla="*/ 323 w 323"/>
              <a:gd name="T81" fmla="*/ 174 h 17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23" h="174">
                <a:moveTo>
                  <a:pt x="315" y="3"/>
                </a:moveTo>
                <a:cubicBezTo>
                  <a:pt x="309" y="21"/>
                  <a:pt x="323" y="30"/>
                  <a:pt x="300" y="36"/>
                </a:cubicBezTo>
                <a:cubicBezTo>
                  <a:pt x="295" y="50"/>
                  <a:pt x="293" y="60"/>
                  <a:pt x="285" y="72"/>
                </a:cubicBezTo>
                <a:cubicBezTo>
                  <a:pt x="294" y="106"/>
                  <a:pt x="272" y="115"/>
                  <a:pt x="243" y="120"/>
                </a:cubicBezTo>
                <a:cubicBezTo>
                  <a:pt x="241" y="126"/>
                  <a:pt x="239" y="133"/>
                  <a:pt x="234" y="138"/>
                </a:cubicBezTo>
                <a:cubicBezTo>
                  <a:pt x="229" y="143"/>
                  <a:pt x="216" y="150"/>
                  <a:pt x="216" y="150"/>
                </a:cubicBezTo>
                <a:cubicBezTo>
                  <a:pt x="210" y="159"/>
                  <a:pt x="202" y="163"/>
                  <a:pt x="192" y="168"/>
                </a:cubicBezTo>
                <a:cubicBezTo>
                  <a:pt x="186" y="171"/>
                  <a:pt x="174" y="174"/>
                  <a:pt x="174" y="174"/>
                </a:cubicBezTo>
                <a:cubicBezTo>
                  <a:pt x="163" y="167"/>
                  <a:pt x="165" y="160"/>
                  <a:pt x="153" y="156"/>
                </a:cubicBezTo>
                <a:cubicBezTo>
                  <a:pt x="149" y="150"/>
                  <a:pt x="148" y="140"/>
                  <a:pt x="141" y="138"/>
                </a:cubicBezTo>
                <a:cubicBezTo>
                  <a:pt x="135" y="136"/>
                  <a:pt x="123" y="132"/>
                  <a:pt x="123" y="132"/>
                </a:cubicBezTo>
                <a:cubicBezTo>
                  <a:pt x="100" y="147"/>
                  <a:pt x="113" y="142"/>
                  <a:pt x="60" y="135"/>
                </a:cubicBezTo>
                <a:cubicBezTo>
                  <a:pt x="54" y="134"/>
                  <a:pt x="42" y="129"/>
                  <a:pt x="42" y="129"/>
                </a:cubicBezTo>
                <a:cubicBezTo>
                  <a:pt x="34" y="117"/>
                  <a:pt x="29" y="117"/>
                  <a:pt x="18" y="111"/>
                </a:cubicBezTo>
                <a:cubicBezTo>
                  <a:pt x="12" y="107"/>
                  <a:pt x="0" y="99"/>
                  <a:pt x="0" y="99"/>
                </a:cubicBezTo>
                <a:cubicBezTo>
                  <a:pt x="14" y="94"/>
                  <a:pt x="17" y="91"/>
                  <a:pt x="9" y="78"/>
                </a:cubicBezTo>
                <a:cubicBezTo>
                  <a:pt x="10" y="75"/>
                  <a:pt x="12" y="72"/>
                  <a:pt x="12" y="69"/>
                </a:cubicBezTo>
                <a:cubicBezTo>
                  <a:pt x="14" y="59"/>
                  <a:pt x="12" y="49"/>
                  <a:pt x="15" y="39"/>
                </a:cubicBezTo>
                <a:cubicBezTo>
                  <a:pt x="17" y="34"/>
                  <a:pt x="32" y="9"/>
                  <a:pt x="36" y="3"/>
                </a:cubicBezTo>
                <a:cubicBezTo>
                  <a:pt x="143" y="7"/>
                  <a:pt x="89" y="0"/>
                  <a:pt x="135" y="15"/>
                </a:cubicBezTo>
                <a:cubicBezTo>
                  <a:pt x="149" y="36"/>
                  <a:pt x="141" y="29"/>
                  <a:pt x="156" y="39"/>
                </a:cubicBezTo>
                <a:cubicBezTo>
                  <a:pt x="161" y="54"/>
                  <a:pt x="170" y="63"/>
                  <a:pt x="183" y="72"/>
                </a:cubicBezTo>
                <a:cubicBezTo>
                  <a:pt x="253" y="66"/>
                  <a:pt x="183" y="58"/>
                  <a:pt x="258" y="51"/>
                </a:cubicBezTo>
                <a:cubicBezTo>
                  <a:pt x="261" y="42"/>
                  <a:pt x="279" y="30"/>
                  <a:pt x="279" y="30"/>
                </a:cubicBezTo>
                <a:cubicBezTo>
                  <a:pt x="280" y="25"/>
                  <a:pt x="278" y="18"/>
                  <a:pt x="282" y="15"/>
                </a:cubicBezTo>
                <a:cubicBezTo>
                  <a:pt x="291" y="7"/>
                  <a:pt x="315" y="20"/>
                  <a:pt x="315" y="3"/>
                </a:cubicBezTo>
                <a:close/>
              </a:path>
            </a:pathLst>
          </a:custGeom>
          <a:solidFill>
            <a:srgbClr val="FFFF00">
              <a:alpha val="43137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58"/>
          <p:cNvSpPr txBox="1">
            <a:spLocks noChangeArrowheads="1"/>
          </p:cNvSpPr>
          <p:nvPr userDrawn="1"/>
        </p:nvSpPr>
        <p:spPr bwMode="auto">
          <a:xfrm>
            <a:off x="2832100" y="4787900"/>
            <a:ext cx="1009650" cy="307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>
                <a:solidFill>
                  <a:prstClr val="black"/>
                </a:solidFill>
              </a:rPr>
              <a:t>RC-South</a:t>
            </a:r>
          </a:p>
        </p:txBody>
      </p:sp>
      <p:sp>
        <p:nvSpPr>
          <p:cNvPr id="40" name="TextBox 59"/>
          <p:cNvSpPr txBox="1">
            <a:spLocks noChangeArrowheads="1"/>
          </p:cNvSpPr>
          <p:nvPr userDrawn="1"/>
        </p:nvSpPr>
        <p:spPr bwMode="auto">
          <a:xfrm>
            <a:off x="2030413" y="3230563"/>
            <a:ext cx="928687" cy="307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>
                <a:solidFill>
                  <a:prstClr val="black"/>
                </a:solidFill>
              </a:rPr>
              <a:t>RC-West</a:t>
            </a:r>
          </a:p>
        </p:txBody>
      </p:sp>
      <p:sp>
        <p:nvSpPr>
          <p:cNvPr id="41" name="TextBox 56"/>
          <p:cNvSpPr txBox="1">
            <a:spLocks noChangeArrowheads="1"/>
          </p:cNvSpPr>
          <p:nvPr userDrawn="1"/>
        </p:nvSpPr>
        <p:spPr bwMode="auto">
          <a:xfrm>
            <a:off x="4157663" y="1798638"/>
            <a:ext cx="981075" cy="307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>
                <a:solidFill>
                  <a:prstClr val="black"/>
                </a:solidFill>
              </a:rPr>
              <a:t>RC-North</a:t>
            </a:r>
          </a:p>
        </p:txBody>
      </p:sp>
      <p:sp>
        <p:nvSpPr>
          <p:cNvPr id="42" name="TextBox 57"/>
          <p:cNvSpPr txBox="1">
            <a:spLocks noChangeArrowheads="1"/>
          </p:cNvSpPr>
          <p:nvPr userDrawn="1"/>
        </p:nvSpPr>
        <p:spPr bwMode="auto">
          <a:xfrm>
            <a:off x="4497388" y="3028950"/>
            <a:ext cx="882650" cy="307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>
                <a:solidFill>
                  <a:prstClr val="black"/>
                </a:solidFill>
              </a:rPr>
              <a:t>RC-East</a:t>
            </a:r>
          </a:p>
        </p:txBody>
      </p:sp>
      <p:sp>
        <p:nvSpPr>
          <p:cNvPr id="43" name="TextBox 58"/>
          <p:cNvSpPr txBox="1">
            <a:spLocks noChangeArrowheads="1"/>
          </p:cNvSpPr>
          <p:nvPr userDrawn="1"/>
        </p:nvSpPr>
        <p:spPr bwMode="auto">
          <a:xfrm>
            <a:off x="6457950" y="5100638"/>
            <a:ext cx="2422525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prstClr val="black"/>
                </a:solidFill>
              </a:rPr>
              <a:t>International Security Assistance Force (ISAF)</a:t>
            </a:r>
          </a:p>
        </p:txBody>
      </p:sp>
      <p:sp>
        <p:nvSpPr>
          <p:cNvPr id="4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9B377-76A0-4393-946A-95247841EE97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262DF27-59FA-4C84-86B2-3501B78E6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550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5257" r="54347" b="9248"/>
          <a:stretch>
            <a:fillRect/>
          </a:stretch>
        </p:blipFill>
        <p:spPr bwMode="auto">
          <a:xfrm>
            <a:off x="923925" y="0"/>
            <a:ext cx="7296150" cy="685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 userDrawn="1"/>
        </p:nvSpPr>
        <p:spPr>
          <a:xfrm>
            <a:off x="1512888" y="87313"/>
            <a:ext cx="5586412" cy="6673850"/>
          </a:xfrm>
          <a:custGeom>
            <a:avLst/>
            <a:gdLst>
              <a:gd name="connsiteX0" fmla="*/ 1078030 w 5322771"/>
              <a:gd name="connsiteY0" fmla="*/ 6410426 h 6651057"/>
              <a:gd name="connsiteX1" fmla="*/ 1357162 w 5322771"/>
              <a:gd name="connsiteY1" fmla="*/ 6381550 h 6651057"/>
              <a:gd name="connsiteX2" fmla="*/ 1732548 w 5322771"/>
              <a:gd name="connsiteY2" fmla="*/ 6497053 h 6651057"/>
              <a:gd name="connsiteX3" fmla="*/ 2415941 w 5322771"/>
              <a:gd name="connsiteY3" fmla="*/ 6602931 h 6651057"/>
              <a:gd name="connsiteX4" fmla="*/ 2675824 w 5322771"/>
              <a:gd name="connsiteY4" fmla="*/ 6651057 h 6651057"/>
              <a:gd name="connsiteX5" fmla="*/ 3234089 w 5322771"/>
              <a:gd name="connsiteY5" fmla="*/ 6593306 h 6651057"/>
              <a:gd name="connsiteX6" fmla="*/ 3715352 w 5322771"/>
              <a:gd name="connsiteY6" fmla="*/ 6420051 h 6651057"/>
              <a:gd name="connsiteX7" fmla="*/ 4100362 w 5322771"/>
              <a:gd name="connsiteY7" fmla="*/ 6073541 h 6651057"/>
              <a:gd name="connsiteX8" fmla="*/ 4215866 w 5322771"/>
              <a:gd name="connsiteY8" fmla="*/ 5678906 h 6651057"/>
              <a:gd name="connsiteX9" fmla="*/ 3965609 w 5322771"/>
              <a:gd name="connsiteY9" fmla="*/ 5014762 h 6651057"/>
              <a:gd name="connsiteX10" fmla="*/ 3936733 w 5322771"/>
              <a:gd name="connsiteY10" fmla="*/ 4687504 h 6651057"/>
              <a:gd name="connsiteX11" fmla="*/ 4100362 w 5322771"/>
              <a:gd name="connsiteY11" fmla="*/ 4340994 h 6651057"/>
              <a:gd name="connsiteX12" fmla="*/ 4475748 w 5322771"/>
              <a:gd name="connsiteY12" fmla="*/ 3936733 h 6651057"/>
              <a:gd name="connsiteX13" fmla="*/ 4600876 w 5322771"/>
              <a:gd name="connsiteY13" fmla="*/ 3667226 h 6651057"/>
              <a:gd name="connsiteX14" fmla="*/ 4803007 w 5322771"/>
              <a:gd name="connsiteY14" fmla="*/ 3522847 h 6651057"/>
              <a:gd name="connsiteX15" fmla="*/ 5178392 w 5322771"/>
              <a:gd name="connsiteY15" fmla="*/ 2974207 h 6651057"/>
              <a:gd name="connsiteX16" fmla="*/ 5322771 w 5322771"/>
              <a:gd name="connsiteY16" fmla="*/ 1703672 h 6651057"/>
              <a:gd name="connsiteX17" fmla="*/ 5043638 w 5322771"/>
              <a:gd name="connsiteY17" fmla="*/ 1251285 h 6651057"/>
              <a:gd name="connsiteX18" fmla="*/ 4235116 w 5322771"/>
              <a:gd name="connsiteY18" fmla="*/ 0 h 6651057"/>
              <a:gd name="connsiteX19" fmla="*/ 3705727 w 5322771"/>
              <a:gd name="connsiteY19" fmla="*/ 1260910 h 6651057"/>
              <a:gd name="connsiteX20" fmla="*/ 2637322 w 5322771"/>
              <a:gd name="connsiteY20" fmla="*/ 1915428 h 6651057"/>
              <a:gd name="connsiteX21" fmla="*/ 1876927 w 5322771"/>
              <a:gd name="connsiteY21" fmla="*/ 1251285 h 6651057"/>
              <a:gd name="connsiteX22" fmla="*/ 1164657 w 5322771"/>
              <a:gd name="connsiteY22" fmla="*/ 2156059 h 6651057"/>
              <a:gd name="connsiteX23" fmla="*/ 1039529 w 5322771"/>
              <a:gd name="connsiteY23" fmla="*/ 2300438 h 6651057"/>
              <a:gd name="connsiteX24" fmla="*/ 1183908 w 5322771"/>
              <a:gd name="connsiteY24" fmla="*/ 2695074 h 6651057"/>
              <a:gd name="connsiteX25" fmla="*/ 741146 w 5322771"/>
              <a:gd name="connsiteY25" fmla="*/ 3128211 h 6651057"/>
              <a:gd name="connsiteX26" fmla="*/ 808522 w 5322771"/>
              <a:gd name="connsiteY26" fmla="*/ 3234089 h 6651057"/>
              <a:gd name="connsiteX27" fmla="*/ 1078030 w 5322771"/>
              <a:gd name="connsiteY27" fmla="*/ 3724977 h 6651057"/>
              <a:gd name="connsiteX28" fmla="*/ 1068405 w 5322771"/>
              <a:gd name="connsiteY28" fmla="*/ 3850106 h 6651057"/>
              <a:gd name="connsiteX29" fmla="*/ 1097280 w 5322771"/>
              <a:gd name="connsiteY29" fmla="*/ 4186990 h 6651057"/>
              <a:gd name="connsiteX30" fmla="*/ 885525 w 5322771"/>
              <a:gd name="connsiteY30" fmla="*/ 4812632 h 6651057"/>
              <a:gd name="connsiteX31" fmla="*/ 1203158 w 5322771"/>
              <a:gd name="connsiteY31" fmla="*/ 5207268 h 6651057"/>
              <a:gd name="connsiteX32" fmla="*/ 1174282 w 5322771"/>
              <a:gd name="connsiteY32" fmla="*/ 5265019 h 6651057"/>
              <a:gd name="connsiteX33" fmla="*/ 0 w 5322771"/>
              <a:gd name="connsiteY33" fmla="*/ 5890661 h 6651057"/>
              <a:gd name="connsiteX34" fmla="*/ 0 w 5322771"/>
              <a:gd name="connsiteY34" fmla="*/ 6073541 h 6651057"/>
              <a:gd name="connsiteX35" fmla="*/ 1029904 w 5322771"/>
              <a:gd name="connsiteY35" fmla="*/ 6217920 h 6651057"/>
              <a:gd name="connsiteX36" fmla="*/ 1078030 w 5322771"/>
              <a:gd name="connsiteY36" fmla="*/ 6410426 h 6651057"/>
              <a:gd name="connsiteX0" fmla="*/ 1078030 w 5322771"/>
              <a:gd name="connsiteY0" fmla="*/ 6410426 h 6651057"/>
              <a:gd name="connsiteX1" fmla="*/ 1335731 w 5322771"/>
              <a:gd name="connsiteY1" fmla="*/ 6372025 h 6651057"/>
              <a:gd name="connsiteX2" fmla="*/ 1732548 w 5322771"/>
              <a:gd name="connsiteY2" fmla="*/ 6497053 h 6651057"/>
              <a:gd name="connsiteX3" fmla="*/ 2415941 w 5322771"/>
              <a:gd name="connsiteY3" fmla="*/ 6602931 h 6651057"/>
              <a:gd name="connsiteX4" fmla="*/ 2675824 w 5322771"/>
              <a:gd name="connsiteY4" fmla="*/ 6651057 h 6651057"/>
              <a:gd name="connsiteX5" fmla="*/ 3234089 w 5322771"/>
              <a:gd name="connsiteY5" fmla="*/ 6593306 h 6651057"/>
              <a:gd name="connsiteX6" fmla="*/ 3715352 w 5322771"/>
              <a:gd name="connsiteY6" fmla="*/ 6420051 h 6651057"/>
              <a:gd name="connsiteX7" fmla="*/ 4100362 w 5322771"/>
              <a:gd name="connsiteY7" fmla="*/ 6073541 h 6651057"/>
              <a:gd name="connsiteX8" fmla="*/ 4215866 w 5322771"/>
              <a:gd name="connsiteY8" fmla="*/ 5678906 h 6651057"/>
              <a:gd name="connsiteX9" fmla="*/ 3965609 w 5322771"/>
              <a:gd name="connsiteY9" fmla="*/ 5014762 h 6651057"/>
              <a:gd name="connsiteX10" fmla="*/ 3936733 w 5322771"/>
              <a:gd name="connsiteY10" fmla="*/ 4687504 h 6651057"/>
              <a:gd name="connsiteX11" fmla="*/ 4100362 w 5322771"/>
              <a:gd name="connsiteY11" fmla="*/ 4340994 h 6651057"/>
              <a:gd name="connsiteX12" fmla="*/ 4475748 w 5322771"/>
              <a:gd name="connsiteY12" fmla="*/ 3936733 h 6651057"/>
              <a:gd name="connsiteX13" fmla="*/ 4600876 w 5322771"/>
              <a:gd name="connsiteY13" fmla="*/ 3667226 h 6651057"/>
              <a:gd name="connsiteX14" fmla="*/ 4803007 w 5322771"/>
              <a:gd name="connsiteY14" fmla="*/ 3522847 h 6651057"/>
              <a:gd name="connsiteX15" fmla="*/ 5178392 w 5322771"/>
              <a:gd name="connsiteY15" fmla="*/ 2974207 h 6651057"/>
              <a:gd name="connsiteX16" fmla="*/ 5322771 w 5322771"/>
              <a:gd name="connsiteY16" fmla="*/ 1703672 h 6651057"/>
              <a:gd name="connsiteX17" fmla="*/ 5043638 w 5322771"/>
              <a:gd name="connsiteY17" fmla="*/ 1251285 h 6651057"/>
              <a:gd name="connsiteX18" fmla="*/ 4235116 w 5322771"/>
              <a:gd name="connsiteY18" fmla="*/ 0 h 6651057"/>
              <a:gd name="connsiteX19" fmla="*/ 3705727 w 5322771"/>
              <a:gd name="connsiteY19" fmla="*/ 1260910 h 6651057"/>
              <a:gd name="connsiteX20" fmla="*/ 2637322 w 5322771"/>
              <a:gd name="connsiteY20" fmla="*/ 1915428 h 6651057"/>
              <a:gd name="connsiteX21" fmla="*/ 1876927 w 5322771"/>
              <a:gd name="connsiteY21" fmla="*/ 1251285 h 6651057"/>
              <a:gd name="connsiteX22" fmla="*/ 1164657 w 5322771"/>
              <a:gd name="connsiteY22" fmla="*/ 2156059 h 6651057"/>
              <a:gd name="connsiteX23" fmla="*/ 1039529 w 5322771"/>
              <a:gd name="connsiteY23" fmla="*/ 2300438 h 6651057"/>
              <a:gd name="connsiteX24" fmla="*/ 1183908 w 5322771"/>
              <a:gd name="connsiteY24" fmla="*/ 2695074 h 6651057"/>
              <a:gd name="connsiteX25" fmla="*/ 741146 w 5322771"/>
              <a:gd name="connsiteY25" fmla="*/ 3128211 h 6651057"/>
              <a:gd name="connsiteX26" fmla="*/ 808522 w 5322771"/>
              <a:gd name="connsiteY26" fmla="*/ 3234089 h 6651057"/>
              <a:gd name="connsiteX27" fmla="*/ 1078030 w 5322771"/>
              <a:gd name="connsiteY27" fmla="*/ 3724977 h 6651057"/>
              <a:gd name="connsiteX28" fmla="*/ 1068405 w 5322771"/>
              <a:gd name="connsiteY28" fmla="*/ 3850106 h 6651057"/>
              <a:gd name="connsiteX29" fmla="*/ 1097280 w 5322771"/>
              <a:gd name="connsiteY29" fmla="*/ 4186990 h 6651057"/>
              <a:gd name="connsiteX30" fmla="*/ 885525 w 5322771"/>
              <a:gd name="connsiteY30" fmla="*/ 4812632 h 6651057"/>
              <a:gd name="connsiteX31" fmla="*/ 1203158 w 5322771"/>
              <a:gd name="connsiteY31" fmla="*/ 5207268 h 6651057"/>
              <a:gd name="connsiteX32" fmla="*/ 1174282 w 5322771"/>
              <a:gd name="connsiteY32" fmla="*/ 5265019 h 6651057"/>
              <a:gd name="connsiteX33" fmla="*/ 0 w 5322771"/>
              <a:gd name="connsiteY33" fmla="*/ 5890661 h 6651057"/>
              <a:gd name="connsiteX34" fmla="*/ 0 w 5322771"/>
              <a:gd name="connsiteY34" fmla="*/ 6073541 h 6651057"/>
              <a:gd name="connsiteX35" fmla="*/ 1029904 w 5322771"/>
              <a:gd name="connsiteY35" fmla="*/ 6217920 h 6651057"/>
              <a:gd name="connsiteX36" fmla="*/ 1078030 w 5322771"/>
              <a:gd name="connsiteY36" fmla="*/ 6410426 h 6651057"/>
              <a:gd name="connsiteX0" fmla="*/ 1078030 w 5322771"/>
              <a:gd name="connsiteY0" fmla="*/ 6410426 h 6651057"/>
              <a:gd name="connsiteX1" fmla="*/ 1335731 w 5322771"/>
              <a:gd name="connsiteY1" fmla="*/ 6372025 h 6651057"/>
              <a:gd name="connsiteX2" fmla="*/ 1723023 w 5322771"/>
              <a:gd name="connsiteY2" fmla="*/ 6475622 h 6651057"/>
              <a:gd name="connsiteX3" fmla="*/ 2415941 w 5322771"/>
              <a:gd name="connsiteY3" fmla="*/ 6602931 h 6651057"/>
              <a:gd name="connsiteX4" fmla="*/ 2675824 w 5322771"/>
              <a:gd name="connsiteY4" fmla="*/ 6651057 h 6651057"/>
              <a:gd name="connsiteX5" fmla="*/ 3234089 w 5322771"/>
              <a:gd name="connsiteY5" fmla="*/ 6593306 h 6651057"/>
              <a:gd name="connsiteX6" fmla="*/ 3715352 w 5322771"/>
              <a:gd name="connsiteY6" fmla="*/ 6420051 h 6651057"/>
              <a:gd name="connsiteX7" fmla="*/ 4100362 w 5322771"/>
              <a:gd name="connsiteY7" fmla="*/ 6073541 h 6651057"/>
              <a:gd name="connsiteX8" fmla="*/ 4215866 w 5322771"/>
              <a:gd name="connsiteY8" fmla="*/ 5678906 h 6651057"/>
              <a:gd name="connsiteX9" fmla="*/ 3965609 w 5322771"/>
              <a:gd name="connsiteY9" fmla="*/ 5014762 h 6651057"/>
              <a:gd name="connsiteX10" fmla="*/ 3936733 w 5322771"/>
              <a:gd name="connsiteY10" fmla="*/ 4687504 h 6651057"/>
              <a:gd name="connsiteX11" fmla="*/ 4100362 w 5322771"/>
              <a:gd name="connsiteY11" fmla="*/ 4340994 h 6651057"/>
              <a:gd name="connsiteX12" fmla="*/ 4475748 w 5322771"/>
              <a:gd name="connsiteY12" fmla="*/ 3936733 h 6651057"/>
              <a:gd name="connsiteX13" fmla="*/ 4600876 w 5322771"/>
              <a:gd name="connsiteY13" fmla="*/ 3667226 h 6651057"/>
              <a:gd name="connsiteX14" fmla="*/ 4803007 w 5322771"/>
              <a:gd name="connsiteY14" fmla="*/ 3522847 h 6651057"/>
              <a:gd name="connsiteX15" fmla="*/ 5178392 w 5322771"/>
              <a:gd name="connsiteY15" fmla="*/ 2974207 h 6651057"/>
              <a:gd name="connsiteX16" fmla="*/ 5322771 w 5322771"/>
              <a:gd name="connsiteY16" fmla="*/ 1703672 h 6651057"/>
              <a:gd name="connsiteX17" fmla="*/ 5043638 w 5322771"/>
              <a:gd name="connsiteY17" fmla="*/ 1251285 h 6651057"/>
              <a:gd name="connsiteX18" fmla="*/ 4235116 w 5322771"/>
              <a:gd name="connsiteY18" fmla="*/ 0 h 6651057"/>
              <a:gd name="connsiteX19" fmla="*/ 3705727 w 5322771"/>
              <a:gd name="connsiteY19" fmla="*/ 1260910 h 6651057"/>
              <a:gd name="connsiteX20" fmla="*/ 2637322 w 5322771"/>
              <a:gd name="connsiteY20" fmla="*/ 1915428 h 6651057"/>
              <a:gd name="connsiteX21" fmla="*/ 1876927 w 5322771"/>
              <a:gd name="connsiteY21" fmla="*/ 1251285 h 6651057"/>
              <a:gd name="connsiteX22" fmla="*/ 1164657 w 5322771"/>
              <a:gd name="connsiteY22" fmla="*/ 2156059 h 6651057"/>
              <a:gd name="connsiteX23" fmla="*/ 1039529 w 5322771"/>
              <a:gd name="connsiteY23" fmla="*/ 2300438 h 6651057"/>
              <a:gd name="connsiteX24" fmla="*/ 1183908 w 5322771"/>
              <a:gd name="connsiteY24" fmla="*/ 2695074 h 6651057"/>
              <a:gd name="connsiteX25" fmla="*/ 741146 w 5322771"/>
              <a:gd name="connsiteY25" fmla="*/ 3128211 h 6651057"/>
              <a:gd name="connsiteX26" fmla="*/ 808522 w 5322771"/>
              <a:gd name="connsiteY26" fmla="*/ 3234089 h 6651057"/>
              <a:gd name="connsiteX27" fmla="*/ 1078030 w 5322771"/>
              <a:gd name="connsiteY27" fmla="*/ 3724977 h 6651057"/>
              <a:gd name="connsiteX28" fmla="*/ 1068405 w 5322771"/>
              <a:gd name="connsiteY28" fmla="*/ 3850106 h 6651057"/>
              <a:gd name="connsiteX29" fmla="*/ 1097280 w 5322771"/>
              <a:gd name="connsiteY29" fmla="*/ 4186990 h 6651057"/>
              <a:gd name="connsiteX30" fmla="*/ 885525 w 5322771"/>
              <a:gd name="connsiteY30" fmla="*/ 4812632 h 6651057"/>
              <a:gd name="connsiteX31" fmla="*/ 1203158 w 5322771"/>
              <a:gd name="connsiteY31" fmla="*/ 5207268 h 6651057"/>
              <a:gd name="connsiteX32" fmla="*/ 1174282 w 5322771"/>
              <a:gd name="connsiteY32" fmla="*/ 5265019 h 6651057"/>
              <a:gd name="connsiteX33" fmla="*/ 0 w 5322771"/>
              <a:gd name="connsiteY33" fmla="*/ 5890661 h 6651057"/>
              <a:gd name="connsiteX34" fmla="*/ 0 w 5322771"/>
              <a:gd name="connsiteY34" fmla="*/ 6073541 h 6651057"/>
              <a:gd name="connsiteX35" fmla="*/ 1029904 w 5322771"/>
              <a:gd name="connsiteY35" fmla="*/ 6217920 h 6651057"/>
              <a:gd name="connsiteX36" fmla="*/ 1078030 w 5322771"/>
              <a:gd name="connsiteY36" fmla="*/ 6410426 h 6651057"/>
              <a:gd name="connsiteX0" fmla="*/ 1078030 w 5322771"/>
              <a:gd name="connsiteY0" fmla="*/ 6410426 h 6651057"/>
              <a:gd name="connsiteX1" fmla="*/ 1335731 w 5322771"/>
              <a:gd name="connsiteY1" fmla="*/ 6372025 h 6651057"/>
              <a:gd name="connsiteX2" fmla="*/ 1718260 w 5322771"/>
              <a:gd name="connsiteY2" fmla="*/ 6478003 h 6651057"/>
              <a:gd name="connsiteX3" fmla="*/ 2415941 w 5322771"/>
              <a:gd name="connsiteY3" fmla="*/ 6602931 h 6651057"/>
              <a:gd name="connsiteX4" fmla="*/ 2675824 w 5322771"/>
              <a:gd name="connsiteY4" fmla="*/ 6651057 h 6651057"/>
              <a:gd name="connsiteX5" fmla="*/ 3234089 w 5322771"/>
              <a:gd name="connsiteY5" fmla="*/ 6593306 h 6651057"/>
              <a:gd name="connsiteX6" fmla="*/ 3715352 w 5322771"/>
              <a:gd name="connsiteY6" fmla="*/ 6420051 h 6651057"/>
              <a:gd name="connsiteX7" fmla="*/ 4100362 w 5322771"/>
              <a:gd name="connsiteY7" fmla="*/ 6073541 h 6651057"/>
              <a:gd name="connsiteX8" fmla="*/ 4215866 w 5322771"/>
              <a:gd name="connsiteY8" fmla="*/ 5678906 h 6651057"/>
              <a:gd name="connsiteX9" fmla="*/ 3965609 w 5322771"/>
              <a:gd name="connsiteY9" fmla="*/ 5014762 h 6651057"/>
              <a:gd name="connsiteX10" fmla="*/ 3936733 w 5322771"/>
              <a:gd name="connsiteY10" fmla="*/ 4687504 h 6651057"/>
              <a:gd name="connsiteX11" fmla="*/ 4100362 w 5322771"/>
              <a:gd name="connsiteY11" fmla="*/ 4340994 h 6651057"/>
              <a:gd name="connsiteX12" fmla="*/ 4475748 w 5322771"/>
              <a:gd name="connsiteY12" fmla="*/ 3936733 h 6651057"/>
              <a:gd name="connsiteX13" fmla="*/ 4600876 w 5322771"/>
              <a:gd name="connsiteY13" fmla="*/ 3667226 h 6651057"/>
              <a:gd name="connsiteX14" fmla="*/ 4803007 w 5322771"/>
              <a:gd name="connsiteY14" fmla="*/ 3522847 h 6651057"/>
              <a:gd name="connsiteX15" fmla="*/ 5178392 w 5322771"/>
              <a:gd name="connsiteY15" fmla="*/ 2974207 h 6651057"/>
              <a:gd name="connsiteX16" fmla="*/ 5322771 w 5322771"/>
              <a:gd name="connsiteY16" fmla="*/ 1703672 h 6651057"/>
              <a:gd name="connsiteX17" fmla="*/ 5043638 w 5322771"/>
              <a:gd name="connsiteY17" fmla="*/ 1251285 h 6651057"/>
              <a:gd name="connsiteX18" fmla="*/ 4235116 w 5322771"/>
              <a:gd name="connsiteY18" fmla="*/ 0 h 6651057"/>
              <a:gd name="connsiteX19" fmla="*/ 3705727 w 5322771"/>
              <a:gd name="connsiteY19" fmla="*/ 1260910 h 6651057"/>
              <a:gd name="connsiteX20" fmla="*/ 2637322 w 5322771"/>
              <a:gd name="connsiteY20" fmla="*/ 1915428 h 6651057"/>
              <a:gd name="connsiteX21" fmla="*/ 1876927 w 5322771"/>
              <a:gd name="connsiteY21" fmla="*/ 1251285 h 6651057"/>
              <a:gd name="connsiteX22" fmla="*/ 1164657 w 5322771"/>
              <a:gd name="connsiteY22" fmla="*/ 2156059 h 6651057"/>
              <a:gd name="connsiteX23" fmla="*/ 1039529 w 5322771"/>
              <a:gd name="connsiteY23" fmla="*/ 2300438 h 6651057"/>
              <a:gd name="connsiteX24" fmla="*/ 1183908 w 5322771"/>
              <a:gd name="connsiteY24" fmla="*/ 2695074 h 6651057"/>
              <a:gd name="connsiteX25" fmla="*/ 741146 w 5322771"/>
              <a:gd name="connsiteY25" fmla="*/ 3128211 h 6651057"/>
              <a:gd name="connsiteX26" fmla="*/ 808522 w 5322771"/>
              <a:gd name="connsiteY26" fmla="*/ 3234089 h 6651057"/>
              <a:gd name="connsiteX27" fmla="*/ 1078030 w 5322771"/>
              <a:gd name="connsiteY27" fmla="*/ 3724977 h 6651057"/>
              <a:gd name="connsiteX28" fmla="*/ 1068405 w 5322771"/>
              <a:gd name="connsiteY28" fmla="*/ 3850106 h 6651057"/>
              <a:gd name="connsiteX29" fmla="*/ 1097280 w 5322771"/>
              <a:gd name="connsiteY29" fmla="*/ 4186990 h 6651057"/>
              <a:gd name="connsiteX30" fmla="*/ 885525 w 5322771"/>
              <a:gd name="connsiteY30" fmla="*/ 4812632 h 6651057"/>
              <a:gd name="connsiteX31" fmla="*/ 1203158 w 5322771"/>
              <a:gd name="connsiteY31" fmla="*/ 5207268 h 6651057"/>
              <a:gd name="connsiteX32" fmla="*/ 1174282 w 5322771"/>
              <a:gd name="connsiteY32" fmla="*/ 5265019 h 6651057"/>
              <a:gd name="connsiteX33" fmla="*/ 0 w 5322771"/>
              <a:gd name="connsiteY33" fmla="*/ 5890661 h 6651057"/>
              <a:gd name="connsiteX34" fmla="*/ 0 w 5322771"/>
              <a:gd name="connsiteY34" fmla="*/ 6073541 h 6651057"/>
              <a:gd name="connsiteX35" fmla="*/ 1029904 w 5322771"/>
              <a:gd name="connsiteY35" fmla="*/ 6217920 h 6651057"/>
              <a:gd name="connsiteX36" fmla="*/ 1078030 w 5322771"/>
              <a:gd name="connsiteY36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718260 w 5322771"/>
              <a:gd name="connsiteY3" fmla="*/ 6478003 h 6651057"/>
              <a:gd name="connsiteX4" fmla="*/ 2415941 w 5322771"/>
              <a:gd name="connsiteY4" fmla="*/ 6602931 h 6651057"/>
              <a:gd name="connsiteX5" fmla="*/ 2675824 w 5322771"/>
              <a:gd name="connsiteY5" fmla="*/ 6651057 h 6651057"/>
              <a:gd name="connsiteX6" fmla="*/ 3234089 w 5322771"/>
              <a:gd name="connsiteY6" fmla="*/ 6593306 h 6651057"/>
              <a:gd name="connsiteX7" fmla="*/ 3715352 w 5322771"/>
              <a:gd name="connsiteY7" fmla="*/ 6420051 h 6651057"/>
              <a:gd name="connsiteX8" fmla="*/ 4100362 w 5322771"/>
              <a:gd name="connsiteY8" fmla="*/ 6073541 h 6651057"/>
              <a:gd name="connsiteX9" fmla="*/ 4215866 w 5322771"/>
              <a:gd name="connsiteY9" fmla="*/ 5678906 h 6651057"/>
              <a:gd name="connsiteX10" fmla="*/ 3965609 w 5322771"/>
              <a:gd name="connsiteY10" fmla="*/ 5014762 h 6651057"/>
              <a:gd name="connsiteX11" fmla="*/ 3936733 w 5322771"/>
              <a:gd name="connsiteY11" fmla="*/ 4687504 h 6651057"/>
              <a:gd name="connsiteX12" fmla="*/ 4100362 w 5322771"/>
              <a:gd name="connsiteY12" fmla="*/ 4340994 h 6651057"/>
              <a:gd name="connsiteX13" fmla="*/ 4475748 w 5322771"/>
              <a:gd name="connsiteY13" fmla="*/ 3936733 h 6651057"/>
              <a:gd name="connsiteX14" fmla="*/ 4600876 w 5322771"/>
              <a:gd name="connsiteY14" fmla="*/ 3667226 h 6651057"/>
              <a:gd name="connsiteX15" fmla="*/ 4803007 w 5322771"/>
              <a:gd name="connsiteY15" fmla="*/ 3522847 h 6651057"/>
              <a:gd name="connsiteX16" fmla="*/ 5178392 w 5322771"/>
              <a:gd name="connsiteY16" fmla="*/ 2974207 h 6651057"/>
              <a:gd name="connsiteX17" fmla="*/ 5322771 w 5322771"/>
              <a:gd name="connsiteY17" fmla="*/ 1703672 h 6651057"/>
              <a:gd name="connsiteX18" fmla="*/ 5043638 w 5322771"/>
              <a:gd name="connsiteY18" fmla="*/ 1251285 h 6651057"/>
              <a:gd name="connsiteX19" fmla="*/ 4235116 w 5322771"/>
              <a:gd name="connsiteY19" fmla="*/ 0 h 6651057"/>
              <a:gd name="connsiteX20" fmla="*/ 3705727 w 5322771"/>
              <a:gd name="connsiteY20" fmla="*/ 1260910 h 6651057"/>
              <a:gd name="connsiteX21" fmla="*/ 2637322 w 5322771"/>
              <a:gd name="connsiteY21" fmla="*/ 1915428 h 6651057"/>
              <a:gd name="connsiteX22" fmla="*/ 1876927 w 5322771"/>
              <a:gd name="connsiteY22" fmla="*/ 1251285 h 6651057"/>
              <a:gd name="connsiteX23" fmla="*/ 1164657 w 5322771"/>
              <a:gd name="connsiteY23" fmla="*/ 2156059 h 6651057"/>
              <a:gd name="connsiteX24" fmla="*/ 1039529 w 5322771"/>
              <a:gd name="connsiteY24" fmla="*/ 2300438 h 6651057"/>
              <a:gd name="connsiteX25" fmla="*/ 1183908 w 5322771"/>
              <a:gd name="connsiteY25" fmla="*/ 2695074 h 6651057"/>
              <a:gd name="connsiteX26" fmla="*/ 741146 w 5322771"/>
              <a:gd name="connsiteY26" fmla="*/ 3128211 h 6651057"/>
              <a:gd name="connsiteX27" fmla="*/ 808522 w 5322771"/>
              <a:gd name="connsiteY27" fmla="*/ 3234089 h 6651057"/>
              <a:gd name="connsiteX28" fmla="*/ 1078030 w 5322771"/>
              <a:gd name="connsiteY28" fmla="*/ 3724977 h 6651057"/>
              <a:gd name="connsiteX29" fmla="*/ 1068405 w 5322771"/>
              <a:gd name="connsiteY29" fmla="*/ 3850106 h 6651057"/>
              <a:gd name="connsiteX30" fmla="*/ 1097280 w 5322771"/>
              <a:gd name="connsiteY30" fmla="*/ 4186990 h 6651057"/>
              <a:gd name="connsiteX31" fmla="*/ 885525 w 5322771"/>
              <a:gd name="connsiteY31" fmla="*/ 4812632 h 6651057"/>
              <a:gd name="connsiteX32" fmla="*/ 1203158 w 5322771"/>
              <a:gd name="connsiteY32" fmla="*/ 5207268 h 6651057"/>
              <a:gd name="connsiteX33" fmla="*/ 1174282 w 5322771"/>
              <a:gd name="connsiteY33" fmla="*/ 5265019 h 6651057"/>
              <a:gd name="connsiteX34" fmla="*/ 0 w 5322771"/>
              <a:gd name="connsiteY34" fmla="*/ 5890661 h 6651057"/>
              <a:gd name="connsiteX35" fmla="*/ 0 w 5322771"/>
              <a:gd name="connsiteY35" fmla="*/ 6073541 h 6651057"/>
              <a:gd name="connsiteX36" fmla="*/ 1029904 w 5322771"/>
              <a:gd name="connsiteY36" fmla="*/ 6217920 h 6651057"/>
              <a:gd name="connsiteX37" fmla="*/ 1078030 w 5322771"/>
              <a:gd name="connsiteY37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565008 w 5322771"/>
              <a:gd name="connsiteY3" fmla="*/ 6490386 h 6651057"/>
              <a:gd name="connsiteX4" fmla="*/ 1718260 w 5322771"/>
              <a:gd name="connsiteY4" fmla="*/ 6478003 h 6651057"/>
              <a:gd name="connsiteX5" fmla="*/ 2415941 w 5322771"/>
              <a:gd name="connsiteY5" fmla="*/ 6602931 h 6651057"/>
              <a:gd name="connsiteX6" fmla="*/ 2675824 w 5322771"/>
              <a:gd name="connsiteY6" fmla="*/ 6651057 h 6651057"/>
              <a:gd name="connsiteX7" fmla="*/ 3234089 w 5322771"/>
              <a:gd name="connsiteY7" fmla="*/ 6593306 h 6651057"/>
              <a:gd name="connsiteX8" fmla="*/ 3715352 w 5322771"/>
              <a:gd name="connsiteY8" fmla="*/ 6420051 h 6651057"/>
              <a:gd name="connsiteX9" fmla="*/ 4100362 w 5322771"/>
              <a:gd name="connsiteY9" fmla="*/ 6073541 h 6651057"/>
              <a:gd name="connsiteX10" fmla="*/ 4215866 w 5322771"/>
              <a:gd name="connsiteY10" fmla="*/ 5678906 h 6651057"/>
              <a:gd name="connsiteX11" fmla="*/ 3965609 w 5322771"/>
              <a:gd name="connsiteY11" fmla="*/ 5014762 h 6651057"/>
              <a:gd name="connsiteX12" fmla="*/ 3936733 w 5322771"/>
              <a:gd name="connsiteY12" fmla="*/ 4687504 h 6651057"/>
              <a:gd name="connsiteX13" fmla="*/ 4100362 w 5322771"/>
              <a:gd name="connsiteY13" fmla="*/ 4340994 h 6651057"/>
              <a:gd name="connsiteX14" fmla="*/ 4475748 w 5322771"/>
              <a:gd name="connsiteY14" fmla="*/ 3936733 h 6651057"/>
              <a:gd name="connsiteX15" fmla="*/ 4600876 w 5322771"/>
              <a:gd name="connsiteY15" fmla="*/ 3667226 h 6651057"/>
              <a:gd name="connsiteX16" fmla="*/ 4803007 w 5322771"/>
              <a:gd name="connsiteY16" fmla="*/ 3522847 h 6651057"/>
              <a:gd name="connsiteX17" fmla="*/ 5178392 w 5322771"/>
              <a:gd name="connsiteY17" fmla="*/ 2974207 h 6651057"/>
              <a:gd name="connsiteX18" fmla="*/ 5322771 w 5322771"/>
              <a:gd name="connsiteY18" fmla="*/ 1703672 h 6651057"/>
              <a:gd name="connsiteX19" fmla="*/ 5043638 w 5322771"/>
              <a:gd name="connsiteY19" fmla="*/ 1251285 h 6651057"/>
              <a:gd name="connsiteX20" fmla="*/ 4235116 w 5322771"/>
              <a:gd name="connsiteY20" fmla="*/ 0 h 6651057"/>
              <a:gd name="connsiteX21" fmla="*/ 3705727 w 5322771"/>
              <a:gd name="connsiteY21" fmla="*/ 1260910 h 6651057"/>
              <a:gd name="connsiteX22" fmla="*/ 2637322 w 5322771"/>
              <a:gd name="connsiteY22" fmla="*/ 1915428 h 6651057"/>
              <a:gd name="connsiteX23" fmla="*/ 1876927 w 5322771"/>
              <a:gd name="connsiteY23" fmla="*/ 1251285 h 6651057"/>
              <a:gd name="connsiteX24" fmla="*/ 1164657 w 5322771"/>
              <a:gd name="connsiteY24" fmla="*/ 2156059 h 6651057"/>
              <a:gd name="connsiteX25" fmla="*/ 1039529 w 5322771"/>
              <a:gd name="connsiteY25" fmla="*/ 2300438 h 6651057"/>
              <a:gd name="connsiteX26" fmla="*/ 1183908 w 5322771"/>
              <a:gd name="connsiteY26" fmla="*/ 2695074 h 6651057"/>
              <a:gd name="connsiteX27" fmla="*/ 741146 w 5322771"/>
              <a:gd name="connsiteY27" fmla="*/ 3128211 h 6651057"/>
              <a:gd name="connsiteX28" fmla="*/ 808522 w 5322771"/>
              <a:gd name="connsiteY28" fmla="*/ 3234089 h 6651057"/>
              <a:gd name="connsiteX29" fmla="*/ 1078030 w 5322771"/>
              <a:gd name="connsiteY29" fmla="*/ 3724977 h 6651057"/>
              <a:gd name="connsiteX30" fmla="*/ 1068405 w 5322771"/>
              <a:gd name="connsiteY30" fmla="*/ 3850106 h 6651057"/>
              <a:gd name="connsiteX31" fmla="*/ 1097280 w 5322771"/>
              <a:gd name="connsiteY31" fmla="*/ 4186990 h 6651057"/>
              <a:gd name="connsiteX32" fmla="*/ 885525 w 5322771"/>
              <a:gd name="connsiteY32" fmla="*/ 4812632 h 6651057"/>
              <a:gd name="connsiteX33" fmla="*/ 1203158 w 5322771"/>
              <a:gd name="connsiteY33" fmla="*/ 5207268 h 6651057"/>
              <a:gd name="connsiteX34" fmla="*/ 1174282 w 5322771"/>
              <a:gd name="connsiteY34" fmla="*/ 5265019 h 6651057"/>
              <a:gd name="connsiteX35" fmla="*/ 0 w 5322771"/>
              <a:gd name="connsiteY35" fmla="*/ 5890661 h 6651057"/>
              <a:gd name="connsiteX36" fmla="*/ 0 w 5322771"/>
              <a:gd name="connsiteY36" fmla="*/ 6073541 h 6651057"/>
              <a:gd name="connsiteX37" fmla="*/ 1029904 w 5322771"/>
              <a:gd name="connsiteY37" fmla="*/ 6217920 h 6651057"/>
              <a:gd name="connsiteX38" fmla="*/ 1078030 w 5322771"/>
              <a:gd name="connsiteY38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2415941 w 5322771"/>
              <a:gd name="connsiteY6" fmla="*/ 6602931 h 6651057"/>
              <a:gd name="connsiteX7" fmla="*/ 2675824 w 5322771"/>
              <a:gd name="connsiteY7" fmla="*/ 6651057 h 6651057"/>
              <a:gd name="connsiteX8" fmla="*/ 3234089 w 5322771"/>
              <a:gd name="connsiteY8" fmla="*/ 6593306 h 6651057"/>
              <a:gd name="connsiteX9" fmla="*/ 3715352 w 5322771"/>
              <a:gd name="connsiteY9" fmla="*/ 6420051 h 6651057"/>
              <a:gd name="connsiteX10" fmla="*/ 4100362 w 5322771"/>
              <a:gd name="connsiteY10" fmla="*/ 6073541 h 6651057"/>
              <a:gd name="connsiteX11" fmla="*/ 4215866 w 5322771"/>
              <a:gd name="connsiteY11" fmla="*/ 5678906 h 6651057"/>
              <a:gd name="connsiteX12" fmla="*/ 3965609 w 5322771"/>
              <a:gd name="connsiteY12" fmla="*/ 5014762 h 6651057"/>
              <a:gd name="connsiteX13" fmla="*/ 3936733 w 5322771"/>
              <a:gd name="connsiteY13" fmla="*/ 4687504 h 6651057"/>
              <a:gd name="connsiteX14" fmla="*/ 4100362 w 5322771"/>
              <a:gd name="connsiteY14" fmla="*/ 4340994 h 6651057"/>
              <a:gd name="connsiteX15" fmla="*/ 4475748 w 5322771"/>
              <a:gd name="connsiteY15" fmla="*/ 3936733 h 6651057"/>
              <a:gd name="connsiteX16" fmla="*/ 4600876 w 5322771"/>
              <a:gd name="connsiteY16" fmla="*/ 3667226 h 6651057"/>
              <a:gd name="connsiteX17" fmla="*/ 4803007 w 5322771"/>
              <a:gd name="connsiteY17" fmla="*/ 3522847 h 6651057"/>
              <a:gd name="connsiteX18" fmla="*/ 5178392 w 5322771"/>
              <a:gd name="connsiteY18" fmla="*/ 2974207 h 6651057"/>
              <a:gd name="connsiteX19" fmla="*/ 5322771 w 5322771"/>
              <a:gd name="connsiteY19" fmla="*/ 1703672 h 6651057"/>
              <a:gd name="connsiteX20" fmla="*/ 5043638 w 5322771"/>
              <a:gd name="connsiteY20" fmla="*/ 1251285 h 6651057"/>
              <a:gd name="connsiteX21" fmla="*/ 4235116 w 5322771"/>
              <a:gd name="connsiteY21" fmla="*/ 0 h 6651057"/>
              <a:gd name="connsiteX22" fmla="*/ 3705727 w 5322771"/>
              <a:gd name="connsiteY22" fmla="*/ 1260910 h 6651057"/>
              <a:gd name="connsiteX23" fmla="*/ 2637322 w 5322771"/>
              <a:gd name="connsiteY23" fmla="*/ 1915428 h 6651057"/>
              <a:gd name="connsiteX24" fmla="*/ 1876927 w 5322771"/>
              <a:gd name="connsiteY24" fmla="*/ 1251285 h 6651057"/>
              <a:gd name="connsiteX25" fmla="*/ 1164657 w 5322771"/>
              <a:gd name="connsiteY25" fmla="*/ 2156059 h 6651057"/>
              <a:gd name="connsiteX26" fmla="*/ 1039529 w 5322771"/>
              <a:gd name="connsiteY26" fmla="*/ 2300438 h 6651057"/>
              <a:gd name="connsiteX27" fmla="*/ 1183908 w 5322771"/>
              <a:gd name="connsiteY27" fmla="*/ 2695074 h 6651057"/>
              <a:gd name="connsiteX28" fmla="*/ 741146 w 5322771"/>
              <a:gd name="connsiteY28" fmla="*/ 3128211 h 6651057"/>
              <a:gd name="connsiteX29" fmla="*/ 808522 w 5322771"/>
              <a:gd name="connsiteY29" fmla="*/ 3234089 h 6651057"/>
              <a:gd name="connsiteX30" fmla="*/ 1078030 w 5322771"/>
              <a:gd name="connsiteY30" fmla="*/ 3724977 h 6651057"/>
              <a:gd name="connsiteX31" fmla="*/ 1068405 w 5322771"/>
              <a:gd name="connsiteY31" fmla="*/ 3850106 h 6651057"/>
              <a:gd name="connsiteX32" fmla="*/ 1097280 w 5322771"/>
              <a:gd name="connsiteY32" fmla="*/ 4186990 h 6651057"/>
              <a:gd name="connsiteX33" fmla="*/ 885525 w 5322771"/>
              <a:gd name="connsiteY33" fmla="*/ 4812632 h 6651057"/>
              <a:gd name="connsiteX34" fmla="*/ 1203158 w 5322771"/>
              <a:gd name="connsiteY34" fmla="*/ 5207268 h 6651057"/>
              <a:gd name="connsiteX35" fmla="*/ 1174282 w 5322771"/>
              <a:gd name="connsiteY35" fmla="*/ 5265019 h 6651057"/>
              <a:gd name="connsiteX36" fmla="*/ 0 w 5322771"/>
              <a:gd name="connsiteY36" fmla="*/ 5890661 h 6651057"/>
              <a:gd name="connsiteX37" fmla="*/ 0 w 5322771"/>
              <a:gd name="connsiteY37" fmla="*/ 6073541 h 6651057"/>
              <a:gd name="connsiteX38" fmla="*/ 1029904 w 5322771"/>
              <a:gd name="connsiteY38" fmla="*/ 6217920 h 6651057"/>
              <a:gd name="connsiteX39" fmla="*/ 1078030 w 5322771"/>
              <a:gd name="connsiteY39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1855521 w 5322771"/>
              <a:gd name="connsiteY6" fmla="*/ 6564204 h 6651057"/>
              <a:gd name="connsiteX7" fmla="*/ 2415941 w 5322771"/>
              <a:gd name="connsiteY7" fmla="*/ 6602931 h 6651057"/>
              <a:gd name="connsiteX8" fmla="*/ 2675824 w 5322771"/>
              <a:gd name="connsiteY8" fmla="*/ 6651057 h 6651057"/>
              <a:gd name="connsiteX9" fmla="*/ 3234089 w 5322771"/>
              <a:gd name="connsiteY9" fmla="*/ 6593306 h 6651057"/>
              <a:gd name="connsiteX10" fmla="*/ 3715352 w 5322771"/>
              <a:gd name="connsiteY10" fmla="*/ 6420051 h 6651057"/>
              <a:gd name="connsiteX11" fmla="*/ 4100362 w 5322771"/>
              <a:gd name="connsiteY11" fmla="*/ 6073541 h 6651057"/>
              <a:gd name="connsiteX12" fmla="*/ 4215866 w 5322771"/>
              <a:gd name="connsiteY12" fmla="*/ 5678906 h 6651057"/>
              <a:gd name="connsiteX13" fmla="*/ 3965609 w 5322771"/>
              <a:gd name="connsiteY13" fmla="*/ 5014762 h 6651057"/>
              <a:gd name="connsiteX14" fmla="*/ 3936733 w 5322771"/>
              <a:gd name="connsiteY14" fmla="*/ 4687504 h 6651057"/>
              <a:gd name="connsiteX15" fmla="*/ 4100362 w 5322771"/>
              <a:gd name="connsiteY15" fmla="*/ 4340994 h 6651057"/>
              <a:gd name="connsiteX16" fmla="*/ 4475748 w 5322771"/>
              <a:gd name="connsiteY16" fmla="*/ 3936733 h 6651057"/>
              <a:gd name="connsiteX17" fmla="*/ 4600876 w 5322771"/>
              <a:gd name="connsiteY17" fmla="*/ 3667226 h 6651057"/>
              <a:gd name="connsiteX18" fmla="*/ 4803007 w 5322771"/>
              <a:gd name="connsiteY18" fmla="*/ 3522847 h 6651057"/>
              <a:gd name="connsiteX19" fmla="*/ 5178392 w 5322771"/>
              <a:gd name="connsiteY19" fmla="*/ 2974207 h 6651057"/>
              <a:gd name="connsiteX20" fmla="*/ 5322771 w 5322771"/>
              <a:gd name="connsiteY20" fmla="*/ 1703672 h 6651057"/>
              <a:gd name="connsiteX21" fmla="*/ 5043638 w 5322771"/>
              <a:gd name="connsiteY21" fmla="*/ 1251285 h 6651057"/>
              <a:gd name="connsiteX22" fmla="*/ 4235116 w 5322771"/>
              <a:gd name="connsiteY22" fmla="*/ 0 h 6651057"/>
              <a:gd name="connsiteX23" fmla="*/ 3705727 w 5322771"/>
              <a:gd name="connsiteY23" fmla="*/ 1260910 h 6651057"/>
              <a:gd name="connsiteX24" fmla="*/ 2637322 w 5322771"/>
              <a:gd name="connsiteY24" fmla="*/ 1915428 h 6651057"/>
              <a:gd name="connsiteX25" fmla="*/ 1876927 w 5322771"/>
              <a:gd name="connsiteY25" fmla="*/ 1251285 h 6651057"/>
              <a:gd name="connsiteX26" fmla="*/ 1164657 w 5322771"/>
              <a:gd name="connsiteY26" fmla="*/ 2156059 h 6651057"/>
              <a:gd name="connsiteX27" fmla="*/ 1039529 w 5322771"/>
              <a:gd name="connsiteY27" fmla="*/ 2300438 h 6651057"/>
              <a:gd name="connsiteX28" fmla="*/ 1183908 w 5322771"/>
              <a:gd name="connsiteY28" fmla="*/ 2695074 h 6651057"/>
              <a:gd name="connsiteX29" fmla="*/ 741146 w 5322771"/>
              <a:gd name="connsiteY29" fmla="*/ 3128211 h 6651057"/>
              <a:gd name="connsiteX30" fmla="*/ 808522 w 5322771"/>
              <a:gd name="connsiteY30" fmla="*/ 3234089 h 6651057"/>
              <a:gd name="connsiteX31" fmla="*/ 1078030 w 5322771"/>
              <a:gd name="connsiteY31" fmla="*/ 3724977 h 6651057"/>
              <a:gd name="connsiteX32" fmla="*/ 1068405 w 5322771"/>
              <a:gd name="connsiteY32" fmla="*/ 3850106 h 6651057"/>
              <a:gd name="connsiteX33" fmla="*/ 1097280 w 5322771"/>
              <a:gd name="connsiteY33" fmla="*/ 4186990 h 6651057"/>
              <a:gd name="connsiteX34" fmla="*/ 885525 w 5322771"/>
              <a:gd name="connsiteY34" fmla="*/ 4812632 h 6651057"/>
              <a:gd name="connsiteX35" fmla="*/ 1203158 w 5322771"/>
              <a:gd name="connsiteY35" fmla="*/ 5207268 h 6651057"/>
              <a:gd name="connsiteX36" fmla="*/ 1174282 w 5322771"/>
              <a:gd name="connsiteY36" fmla="*/ 5265019 h 6651057"/>
              <a:gd name="connsiteX37" fmla="*/ 0 w 5322771"/>
              <a:gd name="connsiteY37" fmla="*/ 5890661 h 6651057"/>
              <a:gd name="connsiteX38" fmla="*/ 0 w 5322771"/>
              <a:gd name="connsiteY38" fmla="*/ 6073541 h 6651057"/>
              <a:gd name="connsiteX39" fmla="*/ 1029904 w 5322771"/>
              <a:gd name="connsiteY39" fmla="*/ 6217920 h 6651057"/>
              <a:gd name="connsiteX40" fmla="*/ 1078030 w 5322771"/>
              <a:gd name="connsiteY40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1855521 w 5322771"/>
              <a:gd name="connsiteY6" fmla="*/ 6564204 h 6651057"/>
              <a:gd name="connsiteX7" fmla="*/ 1912671 w 5322771"/>
              <a:gd name="connsiteY7" fmla="*/ 6552298 h 6651057"/>
              <a:gd name="connsiteX8" fmla="*/ 2415941 w 5322771"/>
              <a:gd name="connsiteY8" fmla="*/ 6602931 h 6651057"/>
              <a:gd name="connsiteX9" fmla="*/ 2675824 w 5322771"/>
              <a:gd name="connsiteY9" fmla="*/ 6651057 h 6651057"/>
              <a:gd name="connsiteX10" fmla="*/ 3234089 w 5322771"/>
              <a:gd name="connsiteY10" fmla="*/ 6593306 h 6651057"/>
              <a:gd name="connsiteX11" fmla="*/ 3715352 w 5322771"/>
              <a:gd name="connsiteY11" fmla="*/ 6420051 h 6651057"/>
              <a:gd name="connsiteX12" fmla="*/ 4100362 w 5322771"/>
              <a:gd name="connsiteY12" fmla="*/ 6073541 h 6651057"/>
              <a:gd name="connsiteX13" fmla="*/ 4215866 w 5322771"/>
              <a:gd name="connsiteY13" fmla="*/ 5678906 h 6651057"/>
              <a:gd name="connsiteX14" fmla="*/ 3965609 w 5322771"/>
              <a:gd name="connsiteY14" fmla="*/ 5014762 h 6651057"/>
              <a:gd name="connsiteX15" fmla="*/ 3936733 w 5322771"/>
              <a:gd name="connsiteY15" fmla="*/ 4687504 h 6651057"/>
              <a:gd name="connsiteX16" fmla="*/ 4100362 w 5322771"/>
              <a:gd name="connsiteY16" fmla="*/ 4340994 h 6651057"/>
              <a:gd name="connsiteX17" fmla="*/ 4475748 w 5322771"/>
              <a:gd name="connsiteY17" fmla="*/ 3936733 h 6651057"/>
              <a:gd name="connsiteX18" fmla="*/ 4600876 w 5322771"/>
              <a:gd name="connsiteY18" fmla="*/ 3667226 h 6651057"/>
              <a:gd name="connsiteX19" fmla="*/ 4803007 w 5322771"/>
              <a:gd name="connsiteY19" fmla="*/ 3522847 h 6651057"/>
              <a:gd name="connsiteX20" fmla="*/ 5178392 w 5322771"/>
              <a:gd name="connsiteY20" fmla="*/ 2974207 h 6651057"/>
              <a:gd name="connsiteX21" fmla="*/ 5322771 w 5322771"/>
              <a:gd name="connsiteY21" fmla="*/ 1703672 h 6651057"/>
              <a:gd name="connsiteX22" fmla="*/ 5043638 w 5322771"/>
              <a:gd name="connsiteY22" fmla="*/ 1251285 h 6651057"/>
              <a:gd name="connsiteX23" fmla="*/ 4235116 w 5322771"/>
              <a:gd name="connsiteY23" fmla="*/ 0 h 6651057"/>
              <a:gd name="connsiteX24" fmla="*/ 3705727 w 5322771"/>
              <a:gd name="connsiteY24" fmla="*/ 1260910 h 6651057"/>
              <a:gd name="connsiteX25" fmla="*/ 2637322 w 5322771"/>
              <a:gd name="connsiteY25" fmla="*/ 1915428 h 6651057"/>
              <a:gd name="connsiteX26" fmla="*/ 1876927 w 5322771"/>
              <a:gd name="connsiteY26" fmla="*/ 1251285 h 6651057"/>
              <a:gd name="connsiteX27" fmla="*/ 1164657 w 5322771"/>
              <a:gd name="connsiteY27" fmla="*/ 2156059 h 6651057"/>
              <a:gd name="connsiteX28" fmla="*/ 1039529 w 5322771"/>
              <a:gd name="connsiteY28" fmla="*/ 2300438 h 6651057"/>
              <a:gd name="connsiteX29" fmla="*/ 1183908 w 5322771"/>
              <a:gd name="connsiteY29" fmla="*/ 2695074 h 6651057"/>
              <a:gd name="connsiteX30" fmla="*/ 741146 w 5322771"/>
              <a:gd name="connsiteY30" fmla="*/ 3128211 h 6651057"/>
              <a:gd name="connsiteX31" fmla="*/ 808522 w 5322771"/>
              <a:gd name="connsiteY31" fmla="*/ 3234089 h 6651057"/>
              <a:gd name="connsiteX32" fmla="*/ 1078030 w 5322771"/>
              <a:gd name="connsiteY32" fmla="*/ 3724977 h 6651057"/>
              <a:gd name="connsiteX33" fmla="*/ 1068405 w 5322771"/>
              <a:gd name="connsiteY33" fmla="*/ 3850106 h 6651057"/>
              <a:gd name="connsiteX34" fmla="*/ 1097280 w 5322771"/>
              <a:gd name="connsiteY34" fmla="*/ 4186990 h 6651057"/>
              <a:gd name="connsiteX35" fmla="*/ 885525 w 5322771"/>
              <a:gd name="connsiteY35" fmla="*/ 4812632 h 6651057"/>
              <a:gd name="connsiteX36" fmla="*/ 1203158 w 5322771"/>
              <a:gd name="connsiteY36" fmla="*/ 5207268 h 6651057"/>
              <a:gd name="connsiteX37" fmla="*/ 1174282 w 5322771"/>
              <a:gd name="connsiteY37" fmla="*/ 5265019 h 6651057"/>
              <a:gd name="connsiteX38" fmla="*/ 0 w 5322771"/>
              <a:gd name="connsiteY38" fmla="*/ 5890661 h 6651057"/>
              <a:gd name="connsiteX39" fmla="*/ 0 w 5322771"/>
              <a:gd name="connsiteY39" fmla="*/ 6073541 h 6651057"/>
              <a:gd name="connsiteX40" fmla="*/ 1029904 w 5322771"/>
              <a:gd name="connsiteY40" fmla="*/ 6217920 h 6651057"/>
              <a:gd name="connsiteX41" fmla="*/ 1078030 w 5322771"/>
              <a:gd name="connsiteY41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1855521 w 5322771"/>
              <a:gd name="connsiteY6" fmla="*/ 6564204 h 6651057"/>
              <a:gd name="connsiteX7" fmla="*/ 1912671 w 5322771"/>
              <a:gd name="connsiteY7" fmla="*/ 6552298 h 6651057"/>
              <a:gd name="connsiteX8" fmla="*/ 1969821 w 5322771"/>
              <a:gd name="connsiteY8" fmla="*/ 6578492 h 6651057"/>
              <a:gd name="connsiteX9" fmla="*/ 2415941 w 5322771"/>
              <a:gd name="connsiteY9" fmla="*/ 6602931 h 6651057"/>
              <a:gd name="connsiteX10" fmla="*/ 2675824 w 5322771"/>
              <a:gd name="connsiteY10" fmla="*/ 6651057 h 6651057"/>
              <a:gd name="connsiteX11" fmla="*/ 3234089 w 5322771"/>
              <a:gd name="connsiteY11" fmla="*/ 6593306 h 6651057"/>
              <a:gd name="connsiteX12" fmla="*/ 3715352 w 5322771"/>
              <a:gd name="connsiteY12" fmla="*/ 6420051 h 6651057"/>
              <a:gd name="connsiteX13" fmla="*/ 4100362 w 5322771"/>
              <a:gd name="connsiteY13" fmla="*/ 6073541 h 6651057"/>
              <a:gd name="connsiteX14" fmla="*/ 4215866 w 5322771"/>
              <a:gd name="connsiteY14" fmla="*/ 5678906 h 6651057"/>
              <a:gd name="connsiteX15" fmla="*/ 3965609 w 5322771"/>
              <a:gd name="connsiteY15" fmla="*/ 5014762 h 6651057"/>
              <a:gd name="connsiteX16" fmla="*/ 3936733 w 5322771"/>
              <a:gd name="connsiteY16" fmla="*/ 4687504 h 6651057"/>
              <a:gd name="connsiteX17" fmla="*/ 4100362 w 5322771"/>
              <a:gd name="connsiteY17" fmla="*/ 4340994 h 6651057"/>
              <a:gd name="connsiteX18" fmla="*/ 4475748 w 5322771"/>
              <a:gd name="connsiteY18" fmla="*/ 3936733 h 6651057"/>
              <a:gd name="connsiteX19" fmla="*/ 4600876 w 5322771"/>
              <a:gd name="connsiteY19" fmla="*/ 3667226 h 6651057"/>
              <a:gd name="connsiteX20" fmla="*/ 4803007 w 5322771"/>
              <a:gd name="connsiteY20" fmla="*/ 3522847 h 6651057"/>
              <a:gd name="connsiteX21" fmla="*/ 5178392 w 5322771"/>
              <a:gd name="connsiteY21" fmla="*/ 2974207 h 6651057"/>
              <a:gd name="connsiteX22" fmla="*/ 5322771 w 5322771"/>
              <a:gd name="connsiteY22" fmla="*/ 1703672 h 6651057"/>
              <a:gd name="connsiteX23" fmla="*/ 5043638 w 5322771"/>
              <a:gd name="connsiteY23" fmla="*/ 1251285 h 6651057"/>
              <a:gd name="connsiteX24" fmla="*/ 4235116 w 5322771"/>
              <a:gd name="connsiteY24" fmla="*/ 0 h 6651057"/>
              <a:gd name="connsiteX25" fmla="*/ 3705727 w 5322771"/>
              <a:gd name="connsiteY25" fmla="*/ 1260910 h 6651057"/>
              <a:gd name="connsiteX26" fmla="*/ 2637322 w 5322771"/>
              <a:gd name="connsiteY26" fmla="*/ 1915428 h 6651057"/>
              <a:gd name="connsiteX27" fmla="*/ 1876927 w 5322771"/>
              <a:gd name="connsiteY27" fmla="*/ 1251285 h 6651057"/>
              <a:gd name="connsiteX28" fmla="*/ 1164657 w 5322771"/>
              <a:gd name="connsiteY28" fmla="*/ 2156059 h 6651057"/>
              <a:gd name="connsiteX29" fmla="*/ 1039529 w 5322771"/>
              <a:gd name="connsiteY29" fmla="*/ 2300438 h 6651057"/>
              <a:gd name="connsiteX30" fmla="*/ 1183908 w 5322771"/>
              <a:gd name="connsiteY30" fmla="*/ 2695074 h 6651057"/>
              <a:gd name="connsiteX31" fmla="*/ 741146 w 5322771"/>
              <a:gd name="connsiteY31" fmla="*/ 3128211 h 6651057"/>
              <a:gd name="connsiteX32" fmla="*/ 808522 w 5322771"/>
              <a:gd name="connsiteY32" fmla="*/ 3234089 h 6651057"/>
              <a:gd name="connsiteX33" fmla="*/ 1078030 w 5322771"/>
              <a:gd name="connsiteY33" fmla="*/ 3724977 h 6651057"/>
              <a:gd name="connsiteX34" fmla="*/ 1068405 w 5322771"/>
              <a:gd name="connsiteY34" fmla="*/ 3850106 h 6651057"/>
              <a:gd name="connsiteX35" fmla="*/ 1097280 w 5322771"/>
              <a:gd name="connsiteY35" fmla="*/ 4186990 h 6651057"/>
              <a:gd name="connsiteX36" fmla="*/ 885525 w 5322771"/>
              <a:gd name="connsiteY36" fmla="*/ 4812632 h 6651057"/>
              <a:gd name="connsiteX37" fmla="*/ 1203158 w 5322771"/>
              <a:gd name="connsiteY37" fmla="*/ 5207268 h 6651057"/>
              <a:gd name="connsiteX38" fmla="*/ 1174282 w 5322771"/>
              <a:gd name="connsiteY38" fmla="*/ 5265019 h 6651057"/>
              <a:gd name="connsiteX39" fmla="*/ 0 w 5322771"/>
              <a:gd name="connsiteY39" fmla="*/ 5890661 h 6651057"/>
              <a:gd name="connsiteX40" fmla="*/ 0 w 5322771"/>
              <a:gd name="connsiteY40" fmla="*/ 6073541 h 6651057"/>
              <a:gd name="connsiteX41" fmla="*/ 1029904 w 5322771"/>
              <a:gd name="connsiteY41" fmla="*/ 6217920 h 6651057"/>
              <a:gd name="connsiteX42" fmla="*/ 1078030 w 5322771"/>
              <a:gd name="connsiteY42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1855521 w 5322771"/>
              <a:gd name="connsiteY6" fmla="*/ 6564204 h 6651057"/>
              <a:gd name="connsiteX7" fmla="*/ 1912671 w 5322771"/>
              <a:gd name="connsiteY7" fmla="*/ 6552298 h 6651057"/>
              <a:gd name="connsiteX8" fmla="*/ 1969821 w 5322771"/>
              <a:gd name="connsiteY8" fmla="*/ 6578492 h 6651057"/>
              <a:gd name="connsiteX9" fmla="*/ 2055546 w 5322771"/>
              <a:gd name="connsiteY9" fmla="*/ 6557061 h 6651057"/>
              <a:gd name="connsiteX10" fmla="*/ 2415941 w 5322771"/>
              <a:gd name="connsiteY10" fmla="*/ 6602931 h 6651057"/>
              <a:gd name="connsiteX11" fmla="*/ 2675824 w 5322771"/>
              <a:gd name="connsiteY11" fmla="*/ 6651057 h 6651057"/>
              <a:gd name="connsiteX12" fmla="*/ 3234089 w 5322771"/>
              <a:gd name="connsiteY12" fmla="*/ 6593306 h 6651057"/>
              <a:gd name="connsiteX13" fmla="*/ 3715352 w 5322771"/>
              <a:gd name="connsiteY13" fmla="*/ 6420051 h 6651057"/>
              <a:gd name="connsiteX14" fmla="*/ 4100362 w 5322771"/>
              <a:gd name="connsiteY14" fmla="*/ 6073541 h 6651057"/>
              <a:gd name="connsiteX15" fmla="*/ 4215866 w 5322771"/>
              <a:gd name="connsiteY15" fmla="*/ 5678906 h 6651057"/>
              <a:gd name="connsiteX16" fmla="*/ 3965609 w 5322771"/>
              <a:gd name="connsiteY16" fmla="*/ 5014762 h 6651057"/>
              <a:gd name="connsiteX17" fmla="*/ 3936733 w 5322771"/>
              <a:gd name="connsiteY17" fmla="*/ 4687504 h 6651057"/>
              <a:gd name="connsiteX18" fmla="*/ 4100362 w 5322771"/>
              <a:gd name="connsiteY18" fmla="*/ 4340994 h 6651057"/>
              <a:gd name="connsiteX19" fmla="*/ 4475748 w 5322771"/>
              <a:gd name="connsiteY19" fmla="*/ 3936733 h 6651057"/>
              <a:gd name="connsiteX20" fmla="*/ 4600876 w 5322771"/>
              <a:gd name="connsiteY20" fmla="*/ 3667226 h 6651057"/>
              <a:gd name="connsiteX21" fmla="*/ 4803007 w 5322771"/>
              <a:gd name="connsiteY21" fmla="*/ 3522847 h 6651057"/>
              <a:gd name="connsiteX22" fmla="*/ 5178392 w 5322771"/>
              <a:gd name="connsiteY22" fmla="*/ 2974207 h 6651057"/>
              <a:gd name="connsiteX23" fmla="*/ 5322771 w 5322771"/>
              <a:gd name="connsiteY23" fmla="*/ 1703672 h 6651057"/>
              <a:gd name="connsiteX24" fmla="*/ 5043638 w 5322771"/>
              <a:gd name="connsiteY24" fmla="*/ 1251285 h 6651057"/>
              <a:gd name="connsiteX25" fmla="*/ 4235116 w 5322771"/>
              <a:gd name="connsiteY25" fmla="*/ 0 h 6651057"/>
              <a:gd name="connsiteX26" fmla="*/ 3705727 w 5322771"/>
              <a:gd name="connsiteY26" fmla="*/ 1260910 h 6651057"/>
              <a:gd name="connsiteX27" fmla="*/ 2637322 w 5322771"/>
              <a:gd name="connsiteY27" fmla="*/ 1915428 h 6651057"/>
              <a:gd name="connsiteX28" fmla="*/ 1876927 w 5322771"/>
              <a:gd name="connsiteY28" fmla="*/ 1251285 h 6651057"/>
              <a:gd name="connsiteX29" fmla="*/ 1164657 w 5322771"/>
              <a:gd name="connsiteY29" fmla="*/ 2156059 h 6651057"/>
              <a:gd name="connsiteX30" fmla="*/ 1039529 w 5322771"/>
              <a:gd name="connsiteY30" fmla="*/ 2300438 h 6651057"/>
              <a:gd name="connsiteX31" fmla="*/ 1183908 w 5322771"/>
              <a:gd name="connsiteY31" fmla="*/ 2695074 h 6651057"/>
              <a:gd name="connsiteX32" fmla="*/ 741146 w 5322771"/>
              <a:gd name="connsiteY32" fmla="*/ 3128211 h 6651057"/>
              <a:gd name="connsiteX33" fmla="*/ 808522 w 5322771"/>
              <a:gd name="connsiteY33" fmla="*/ 3234089 h 6651057"/>
              <a:gd name="connsiteX34" fmla="*/ 1078030 w 5322771"/>
              <a:gd name="connsiteY34" fmla="*/ 3724977 h 6651057"/>
              <a:gd name="connsiteX35" fmla="*/ 1068405 w 5322771"/>
              <a:gd name="connsiteY35" fmla="*/ 3850106 h 6651057"/>
              <a:gd name="connsiteX36" fmla="*/ 1097280 w 5322771"/>
              <a:gd name="connsiteY36" fmla="*/ 4186990 h 6651057"/>
              <a:gd name="connsiteX37" fmla="*/ 885525 w 5322771"/>
              <a:gd name="connsiteY37" fmla="*/ 4812632 h 6651057"/>
              <a:gd name="connsiteX38" fmla="*/ 1203158 w 5322771"/>
              <a:gd name="connsiteY38" fmla="*/ 5207268 h 6651057"/>
              <a:gd name="connsiteX39" fmla="*/ 1174282 w 5322771"/>
              <a:gd name="connsiteY39" fmla="*/ 5265019 h 6651057"/>
              <a:gd name="connsiteX40" fmla="*/ 0 w 5322771"/>
              <a:gd name="connsiteY40" fmla="*/ 5890661 h 6651057"/>
              <a:gd name="connsiteX41" fmla="*/ 0 w 5322771"/>
              <a:gd name="connsiteY41" fmla="*/ 6073541 h 6651057"/>
              <a:gd name="connsiteX42" fmla="*/ 1029904 w 5322771"/>
              <a:gd name="connsiteY42" fmla="*/ 6217920 h 6651057"/>
              <a:gd name="connsiteX43" fmla="*/ 1078030 w 5322771"/>
              <a:gd name="connsiteY43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1855521 w 5322771"/>
              <a:gd name="connsiteY6" fmla="*/ 6564204 h 6651057"/>
              <a:gd name="connsiteX7" fmla="*/ 1912671 w 5322771"/>
              <a:gd name="connsiteY7" fmla="*/ 6552298 h 6651057"/>
              <a:gd name="connsiteX8" fmla="*/ 1969821 w 5322771"/>
              <a:gd name="connsiteY8" fmla="*/ 6578492 h 6651057"/>
              <a:gd name="connsiteX9" fmla="*/ 2055546 w 5322771"/>
              <a:gd name="connsiteY9" fmla="*/ 6557061 h 6651057"/>
              <a:gd name="connsiteX10" fmla="*/ 2277002 w 5322771"/>
              <a:gd name="connsiteY10" fmla="*/ 6609448 h 6651057"/>
              <a:gd name="connsiteX11" fmla="*/ 2415941 w 5322771"/>
              <a:gd name="connsiteY11" fmla="*/ 6602931 h 6651057"/>
              <a:gd name="connsiteX12" fmla="*/ 2675824 w 5322771"/>
              <a:gd name="connsiteY12" fmla="*/ 6651057 h 6651057"/>
              <a:gd name="connsiteX13" fmla="*/ 3234089 w 5322771"/>
              <a:gd name="connsiteY13" fmla="*/ 6593306 h 6651057"/>
              <a:gd name="connsiteX14" fmla="*/ 3715352 w 5322771"/>
              <a:gd name="connsiteY14" fmla="*/ 6420051 h 6651057"/>
              <a:gd name="connsiteX15" fmla="*/ 4100362 w 5322771"/>
              <a:gd name="connsiteY15" fmla="*/ 6073541 h 6651057"/>
              <a:gd name="connsiteX16" fmla="*/ 4215866 w 5322771"/>
              <a:gd name="connsiteY16" fmla="*/ 5678906 h 6651057"/>
              <a:gd name="connsiteX17" fmla="*/ 3965609 w 5322771"/>
              <a:gd name="connsiteY17" fmla="*/ 5014762 h 6651057"/>
              <a:gd name="connsiteX18" fmla="*/ 3936733 w 5322771"/>
              <a:gd name="connsiteY18" fmla="*/ 4687504 h 6651057"/>
              <a:gd name="connsiteX19" fmla="*/ 4100362 w 5322771"/>
              <a:gd name="connsiteY19" fmla="*/ 4340994 h 6651057"/>
              <a:gd name="connsiteX20" fmla="*/ 4475748 w 5322771"/>
              <a:gd name="connsiteY20" fmla="*/ 3936733 h 6651057"/>
              <a:gd name="connsiteX21" fmla="*/ 4600876 w 5322771"/>
              <a:gd name="connsiteY21" fmla="*/ 3667226 h 6651057"/>
              <a:gd name="connsiteX22" fmla="*/ 4803007 w 5322771"/>
              <a:gd name="connsiteY22" fmla="*/ 3522847 h 6651057"/>
              <a:gd name="connsiteX23" fmla="*/ 5178392 w 5322771"/>
              <a:gd name="connsiteY23" fmla="*/ 2974207 h 6651057"/>
              <a:gd name="connsiteX24" fmla="*/ 5322771 w 5322771"/>
              <a:gd name="connsiteY24" fmla="*/ 1703672 h 6651057"/>
              <a:gd name="connsiteX25" fmla="*/ 5043638 w 5322771"/>
              <a:gd name="connsiteY25" fmla="*/ 1251285 h 6651057"/>
              <a:gd name="connsiteX26" fmla="*/ 4235116 w 5322771"/>
              <a:gd name="connsiteY26" fmla="*/ 0 h 6651057"/>
              <a:gd name="connsiteX27" fmla="*/ 3705727 w 5322771"/>
              <a:gd name="connsiteY27" fmla="*/ 1260910 h 6651057"/>
              <a:gd name="connsiteX28" fmla="*/ 2637322 w 5322771"/>
              <a:gd name="connsiteY28" fmla="*/ 1915428 h 6651057"/>
              <a:gd name="connsiteX29" fmla="*/ 1876927 w 5322771"/>
              <a:gd name="connsiteY29" fmla="*/ 1251285 h 6651057"/>
              <a:gd name="connsiteX30" fmla="*/ 1164657 w 5322771"/>
              <a:gd name="connsiteY30" fmla="*/ 2156059 h 6651057"/>
              <a:gd name="connsiteX31" fmla="*/ 1039529 w 5322771"/>
              <a:gd name="connsiteY31" fmla="*/ 2300438 h 6651057"/>
              <a:gd name="connsiteX32" fmla="*/ 1183908 w 5322771"/>
              <a:gd name="connsiteY32" fmla="*/ 2695074 h 6651057"/>
              <a:gd name="connsiteX33" fmla="*/ 741146 w 5322771"/>
              <a:gd name="connsiteY33" fmla="*/ 3128211 h 6651057"/>
              <a:gd name="connsiteX34" fmla="*/ 808522 w 5322771"/>
              <a:gd name="connsiteY34" fmla="*/ 3234089 h 6651057"/>
              <a:gd name="connsiteX35" fmla="*/ 1078030 w 5322771"/>
              <a:gd name="connsiteY35" fmla="*/ 3724977 h 6651057"/>
              <a:gd name="connsiteX36" fmla="*/ 1068405 w 5322771"/>
              <a:gd name="connsiteY36" fmla="*/ 3850106 h 6651057"/>
              <a:gd name="connsiteX37" fmla="*/ 1097280 w 5322771"/>
              <a:gd name="connsiteY37" fmla="*/ 4186990 h 6651057"/>
              <a:gd name="connsiteX38" fmla="*/ 885525 w 5322771"/>
              <a:gd name="connsiteY38" fmla="*/ 4812632 h 6651057"/>
              <a:gd name="connsiteX39" fmla="*/ 1203158 w 5322771"/>
              <a:gd name="connsiteY39" fmla="*/ 5207268 h 6651057"/>
              <a:gd name="connsiteX40" fmla="*/ 1174282 w 5322771"/>
              <a:gd name="connsiteY40" fmla="*/ 5265019 h 6651057"/>
              <a:gd name="connsiteX41" fmla="*/ 0 w 5322771"/>
              <a:gd name="connsiteY41" fmla="*/ 5890661 h 6651057"/>
              <a:gd name="connsiteX42" fmla="*/ 0 w 5322771"/>
              <a:gd name="connsiteY42" fmla="*/ 6073541 h 6651057"/>
              <a:gd name="connsiteX43" fmla="*/ 1029904 w 5322771"/>
              <a:gd name="connsiteY43" fmla="*/ 6217920 h 6651057"/>
              <a:gd name="connsiteX44" fmla="*/ 1078030 w 5322771"/>
              <a:gd name="connsiteY44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1855521 w 5322771"/>
              <a:gd name="connsiteY6" fmla="*/ 6564204 h 6651057"/>
              <a:gd name="connsiteX7" fmla="*/ 1912671 w 5322771"/>
              <a:gd name="connsiteY7" fmla="*/ 6552298 h 6651057"/>
              <a:gd name="connsiteX8" fmla="*/ 1969821 w 5322771"/>
              <a:gd name="connsiteY8" fmla="*/ 6578492 h 6651057"/>
              <a:gd name="connsiteX9" fmla="*/ 2055546 w 5322771"/>
              <a:gd name="connsiteY9" fmla="*/ 6557061 h 6651057"/>
              <a:gd name="connsiteX10" fmla="*/ 2167464 w 5322771"/>
              <a:gd name="connsiteY10" fmla="*/ 6597542 h 6651057"/>
              <a:gd name="connsiteX11" fmla="*/ 2277002 w 5322771"/>
              <a:gd name="connsiteY11" fmla="*/ 6609448 h 6651057"/>
              <a:gd name="connsiteX12" fmla="*/ 2415941 w 5322771"/>
              <a:gd name="connsiteY12" fmla="*/ 6602931 h 6651057"/>
              <a:gd name="connsiteX13" fmla="*/ 2675824 w 5322771"/>
              <a:gd name="connsiteY13" fmla="*/ 6651057 h 6651057"/>
              <a:gd name="connsiteX14" fmla="*/ 3234089 w 5322771"/>
              <a:gd name="connsiteY14" fmla="*/ 6593306 h 6651057"/>
              <a:gd name="connsiteX15" fmla="*/ 3715352 w 5322771"/>
              <a:gd name="connsiteY15" fmla="*/ 6420051 h 6651057"/>
              <a:gd name="connsiteX16" fmla="*/ 4100362 w 5322771"/>
              <a:gd name="connsiteY16" fmla="*/ 6073541 h 6651057"/>
              <a:gd name="connsiteX17" fmla="*/ 4215866 w 5322771"/>
              <a:gd name="connsiteY17" fmla="*/ 5678906 h 6651057"/>
              <a:gd name="connsiteX18" fmla="*/ 3965609 w 5322771"/>
              <a:gd name="connsiteY18" fmla="*/ 5014762 h 6651057"/>
              <a:gd name="connsiteX19" fmla="*/ 3936733 w 5322771"/>
              <a:gd name="connsiteY19" fmla="*/ 4687504 h 6651057"/>
              <a:gd name="connsiteX20" fmla="*/ 4100362 w 5322771"/>
              <a:gd name="connsiteY20" fmla="*/ 4340994 h 6651057"/>
              <a:gd name="connsiteX21" fmla="*/ 4475748 w 5322771"/>
              <a:gd name="connsiteY21" fmla="*/ 3936733 h 6651057"/>
              <a:gd name="connsiteX22" fmla="*/ 4600876 w 5322771"/>
              <a:gd name="connsiteY22" fmla="*/ 3667226 h 6651057"/>
              <a:gd name="connsiteX23" fmla="*/ 4803007 w 5322771"/>
              <a:gd name="connsiteY23" fmla="*/ 3522847 h 6651057"/>
              <a:gd name="connsiteX24" fmla="*/ 5178392 w 5322771"/>
              <a:gd name="connsiteY24" fmla="*/ 2974207 h 6651057"/>
              <a:gd name="connsiteX25" fmla="*/ 5322771 w 5322771"/>
              <a:gd name="connsiteY25" fmla="*/ 1703672 h 6651057"/>
              <a:gd name="connsiteX26" fmla="*/ 5043638 w 5322771"/>
              <a:gd name="connsiteY26" fmla="*/ 1251285 h 6651057"/>
              <a:gd name="connsiteX27" fmla="*/ 4235116 w 5322771"/>
              <a:gd name="connsiteY27" fmla="*/ 0 h 6651057"/>
              <a:gd name="connsiteX28" fmla="*/ 3705727 w 5322771"/>
              <a:gd name="connsiteY28" fmla="*/ 1260910 h 6651057"/>
              <a:gd name="connsiteX29" fmla="*/ 2637322 w 5322771"/>
              <a:gd name="connsiteY29" fmla="*/ 1915428 h 6651057"/>
              <a:gd name="connsiteX30" fmla="*/ 1876927 w 5322771"/>
              <a:gd name="connsiteY30" fmla="*/ 1251285 h 6651057"/>
              <a:gd name="connsiteX31" fmla="*/ 1164657 w 5322771"/>
              <a:gd name="connsiteY31" fmla="*/ 2156059 h 6651057"/>
              <a:gd name="connsiteX32" fmla="*/ 1039529 w 5322771"/>
              <a:gd name="connsiteY32" fmla="*/ 2300438 h 6651057"/>
              <a:gd name="connsiteX33" fmla="*/ 1183908 w 5322771"/>
              <a:gd name="connsiteY33" fmla="*/ 2695074 h 6651057"/>
              <a:gd name="connsiteX34" fmla="*/ 741146 w 5322771"/>
              <a:gd name="connsiteY34" fmla="*/ 3128211 h 6651057"/>
              <a:gd name="connsiteX35" fmla="*/ 808522 w 5322771"/>
              <a:gd name="connsiteY35" fmla="*/ 3234089 h 6651057"/>
              <a:gd name="connsiteX36" fmla="*/ 1078030 w 5322771"/>
              <a:gd name="connsiteY36" fmla="*/ 3724977 h 6651057"/>
              <a:gd name="connsiteX37" fmla="*/ 1068405 w 5322771"/>
              <a:gd name="connsiteY37" fmla="*/ 3850106 h 6651057"/>
              <a:gd name="connsiteX38" fmla="*/ 1097280 w 5322771"/>
              <a:gd name="connsiteY38" fmla="*/ 4186990 h 6651057"/>
              <a:gd name="connsiteX39" fmla="*/ 885525 w 5322771"/>
              <a:gd name="connsiteY39" fmla="*/ 4812632 h 6651057"/>
              <a:gd name="connsiteX40" fmla="*/ 1203158 w 5322771"/>
              <a:gd name="connsiteY40" fmla="*/ 5207268 h 6651057"/>
              <a:gd name="connsiteX41" fmla="*/ 1174282 w 5322771"/>
              <a:gd name="connsiteY41" fmla="*/ 5265019 h 6651057"/>
              <a:gd name="connsiteX42" fmla="*/ 0 w 5322771"/>
              <a:gd name="connsiteY42" fmla="*/ 5890661 h 6651057"/>
              <a:gd name="connsiteX43" fmla="*/ 0 w 5322771"/>
              <a:gd name="connsiteY43" fmla="*/ 6073541 h 6651057"/>
              <a:gd name="connsiteX44" fmla="*/ 1029904 w 5322771"/>
              <a:gd name="connsiteY44" fmla="*/ 6217920 h 6651057"/>
              <a:gd name="connsiteX45" fmla="*/ 1078030 w 5322771"/>
              <a:gd name="connsiteY45" fmla="*/ 6410426 h 6651057"/>
              <a:gd name="connsiteX0" fmla="*/ 1078030 w 5322771"/>
              <a:gd name="connsiteY0" fmla="*/ 6410426 h 6651057"/>
              <a:gd name="connsiteX1" fmla="*/ 1274496 w 5322771"/>
              <a:gd name="connsiteY1" fmla="*/ 6407042 h 6651057"/>
              <a:gd name="connsiteX2" fmla="*/ 1335731 w 5322771"/>
              <a:gd name="connsiteY2" fmla="*/ 6372025 h 6651057"/>
              <a:gd name="connsiteX3" fmla="*/ 1455471 w 5322771"/>
              <a:gd name="connsiteY3" fmla="*/ 6423711 h 6651057"/>
              <a:gd name="connsiteX4" fmla="*/ 1565008 w 5322771"/>
              <a:gd name="connsiteY4" fmla="*/ 6490386 h 6651057"/>
              <a:gd name="connsiteX5" fmla="*/ 1718260 w 5322771"/>
              <a:gd name="connsiteY5" fmla="*/ 6478003 h 6651057"/>
              <a:gd name="connsiteX6" fmla="*/ 1855521 w 5322771"/>
              <a:gd name="connsiteY6" fmla="*/ 6564204 h 6651057"/>
              <a:gd name="connsiteX7" fmla="*/ 1912671 w 5322771"/>
              <a:gd name="connsiteY7" fmla="*/ 6552298 h 6651057"/>
              <a:gd name="connsiteX8" fmla="*/ 1969821 w 5322771"/>
              <a:gd name="connsiteY8" fmla="*/ 6578492 h 6651057"/>
              <a:gd name="connsiteX9" fmla="*/ 2055546 w 5322771"/>
              <a:gd name="connsiteY9" fmla="*/ 6557061 h 6651057"/>
              <a:gd name="connsiteX10" fmla="*/ 2167464 w 5322771"/>
              <a:gd name="connsiteY10" fmla="*/ 6597542 h 6651057"/>
              <a:gd name="connsiteX11" fmla="*/ 2277002 w 5322771"/>
              <a:gd name="connsiteY11" fmla="*/ 6609448 h 6651057"/>
              <a:gd name="connsiteX12" fmla="*/ 2415941 w 5322771"/>
              <a:gd name="connsiteY12" fmla="*/ 6602931 h 6651057"/>
              <a:gd name="connsiteX13" fmla="*/ 2477027 w 5322771"/>
              <a:gd name="connsiteY13" fmla="*/ 6649929 h 6651057"/>
              <a:gd name="connsiteX14" fmla="*/ 2675824 w 5322771"/>
              <a:gd name="connsiteY14" fmla="*/ 6651057 h 6651057"/>
              <a:gd name="connsiteX15" fmla="*/ 3234089 w 5322771"/>
              <a:gd name="connsiteY15" fmla="*/ 6593306 h 6651057"/>
              <a:gd name="connsiteX16" fmla="*/ 3715352 w 5322771"/>
              <a:gd name="connsiteY16" fmla="*/ 6420051 h 6651057"/>
              <a:gd name="connsiteX17" fmla="*/ 4100362 w 5322771"/>
              <a:gd name="connsiteY17" fmla="*/ 6073541 h 6651057"/>
              <a:gd name="connsiteX18" fmla="*/ 4215866 w 5322771"/>
              <a:gd name="connsiteY18" fmla="*/ 5678906 h 6651057"/>
              <a:gd name="connsiteX19" fmla="*/ 3965609 w 5322771"/>
              <a:gd name="connsiteY19" fmla="*/ 5014762 h 6651057"/>
              <a:gd name="connsiteX20" fmla="*/ 3936733 w 5322771"/>
              <a:gd name="connsiteY20" fmla="*/ 4687504 h 6651057"/>
              <a:gd name="connsiteX21" fmla="*/ 4100362 w 5322771"/>
              <a:gd name="connsiteY21" fmla="*/ 4340994 h 6651057"/>
              <a:gd name="connsiteX22" fmla="*/ 4475748 w 5322771"/>
              <a:gd name="connsiteY22" fmla="*/ 3936733 h 6651057"/>
              <a:gd name="connsiteX23" fmla="*/ 4600876 w 5322771"/>
              <a:gd name="connsiteY23" fmla="*/ 3667226 h 6651057"/>
              <a:gd name="connsiteX24" fmla="*/ 4803007 w 5322771"/>
              <a:gd name="connsiteY24" fmla="*/ 3522847 h 6651057"/>
              <a:gd name="connsiteX25" fmla="*/ 5178392 w 5322771"/>
              <a:gd name="connsiteY25" fmla="*/ 2974207 h 6651057"/>
              <a:gd name="connsiteX26" fmla="*/ 5322771 w 5322771"/>
              <a:gd name="connsiteY26" fmla="*/ 1703672 h 6651057"/>
              <a:gd name="connsiteX27" fmla="*/ 5043638 w 5322771"/>
              <a:gd name="connsiteY27" fmla="*/ 1251285 h 6651057"/>
              <a:gd name="connsiteX28" fmla="*/ 4235116 w 5322771"/>
              <a:gd name="connsiteY28" fmla="*/ 0 h 6651057"/>
              <a:gd name="connsiteX29" fmla="*/ 3705727 w 5322771"/>
              <a:gd name="connsiteY29" fmla="*/ 1260910 h 6651057"/>
              <a:gd name="connsiteX30" fmla="*/ 2637322 w 5322771"/>
              <a:gd name="connsiteY30" fmla="*/ 1915428 h 6651057"/>
              <a:gd name="connsiteX31" fmla="*/ 1876927 w 5322771"/>
              <a:gd name="connsiteY31" fmla="*/ 1251285 h 6651057"/>
              <a:gd name="connsiteX32" fmla="*/ 1164657 w 5322771"/>
              <a:gd name="connsiteY32" fmla="*/ 2156059 h 6651057"/>
              <a:gd name="connsiteX33" fmla="*/ 1039529 w 5322771"/>
              <a:gd name="connsiteY33" fmla="*/ 2300438 h 6651057"/>
              <a:gd name="connsiteX34" fmla="*/ 1183908 w 5322771"/>
              <a:gd name="connsiteY34" fmla="*/ 2695074 h 6651057"/>
              <a:gd name="connsiteX35" fmla="*/ 741146 w 5322771"/>
              <a:gd name="connsiteY35" fmla="*/ 3128211 h 6651057"/>
              <a:gd name="connsiteX36" fmla="*/ 808522 w 5322771"/>
              <a:gd name="connsiteY36" fmla="*/ 3234089 h 6651057"/>
              <a:gd name="connsiteX37" fmla="*/ 1078030 w 5322771"/>
              <a:gd name="connsiteY37" fmla="*/ 3724977 h 6651057"/>
              <a:gd name="connsiteX38" fmla="*/ 1068405 w 5322771"/>
              <a:gd name="connsiteY38" fmla="*/ 3850106 h 6651057"/>
              <a:gd name="connsiteX39" fmla="*/ 1097280 w 5322771"/>
              <a:gd name="connsiteY39" fmla="*/ 4186990 h 6651057"/>
              <a:gd name="connsiteX40" fmla="*/ 885525 w 5322771"/>
              <a:gd name="connsiteY40" fmla="*/ 4812632 h 6651057"/>
              <a:gd name="connsiteX41" fmla="*/ 1203158 w 5322771"/>
              <a:gd name="connsiteY41" fmla="*/ 5207268 h 6651057"/>
              <a:gd name="connsiteX42" fmla="*/ 1174282 w 5322771"/>
              <a:gd name="connsiteY42" fmla="*/ 5265019 h 6651057"/>
              <a:gd name="connsiteX43" fmla="*/ 0 w 5322771"/>
              <a:gd name="connsiteY43" fmla="*/ 5890661 h 6651057"/>
              <a:gd name="connsiteX44" fmla="*/ 0 w 5322771"/>
              <a:gd name="connsiteY44" fmla="*/ 6073541 h 6651057"/>
              <a:gd name="connsiteX45" fmla="*/ 1029904 w 5322771"/>
              <a:gd name="connsiteY45" fmla="*/ 6217920 h 6651057"/>
              <a:gd name="connsiteX46" fmla="*/ 1078030 w 5322771"/>
              <a:gd name="connsiteY46" fmla="*/ 6410426 h 6651057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3234089 w 5322771"/>
              <a:gd name="connsiteY16" fmla="*/ 6593306 h 6673742"/>
              <a:gd name="connsiteX17" fmla="*/ 3715352 w 5322771"/>
              <a:gd name="connsiteY17" fmla="*/ 6420051 h 6673742"/>
              <a:gd name="connsiteX18" fmla="*/ 4100362 w 5322771"/>
              <a:gd name="connsiteY18" fmla="*/ 6073541 h 6673742"/>
              <a:gd name="connsiteX19" fmla="*/ 4215866 w 5322771"/>
              <a:gd name="connsiteY19" fmla="*/ 5678906 h 6673742"/>
              <a:gd name="connsiteX20" fmla="*/ 3965609 w 5322771"/>
              <a:gd name="connsiteY20" fmla="*/ 5014762 h 6673742"/>
              <a:gd name="connsiteX21" fmla="*/ 3936733 w 5322771"/>
              <a:gd name="connsiteY21" fmla="*/ 4687504 h 6673742"/>
              <a:gd name="connsiteX22" fmla="*/ 4100362 w 5322771"/>
              <a:gd name="connsiteY22" fmla="*/ 4340994 h 6673742"/>
              <a:gd name="connsiteX23" fmla="*/ 4475748 w 5322771"/>
              <a:gd name="connsiteY23" fmla="*/ 3936733 h 6673742"/>
              <a:gd name="connsiteX24" fmla="*/ 4600876 w 5322771"/>
              <a:gd name="connsiteY24" fmla="*/ 3667226 h 6673742"/>
              <a:gd name="connsiteX25" fmla="*/ 4803007 w 5322771"/>
              <a:gd name="connsiteY25" fmla="*/ 3522847 h 6673742"/>
              <a:gd name="connsiteX26" fmla="*/ 5178392 w 5322771"/>
              <a:gd name="connsiteY26" fmla="*/ 2974207 h 6673742"/>
              <a:gd name="connsiteX27" fmla="*/ 5322771 w 5322771"/>
              <a:gd name="connsiteY27" fmla="*/ 1703672 h 6673742"/>
              <a:gd name="connsiteX28" fmla="*/ 5043638 w 5322771"/>
              <a:gd name="connsiteY28" fmla="*/ 1251285 h 6673742"/>
              <a:gd name="connsiteX29" fmla="*/ 4235116 w 5322771"/>
              <a:gd name="connsiteY29" fmla="*/ 0 h 6673742"/>
              <a:gd name="connsiteX30" fmla="*/ 3705727 w 5322771"/>
              <a:gd name="connsiteY30" fmla="*/ 1260910 h 6673742"/>
              <a:gd name="connsiteX31" fmla="*/ 2637322 w 5322771"/>
              <a:gd name="connsiteY31" fmla="*/ 1915428 h 6673742"/>
              <a:gd name="connsiteX32" fmla="*/ 1876927 w 5322771"/>
              <a:gd name="connsiteY32" fmla="*/ 1251285 h 6673742"/>
              <a:gd name="connsiteX33" fmla="*/ 1164657 w 5322771"/>
              <a:gd name="connsiteY33" fmla="*/ 2156059 h 6673742"/>
              <a:gd name="connsiteX34" fmla="*/ 1039529 w 5322771"/>
              <a:gd name="connsiteY34" fmla="*/ 2300438 h 6673742"/>
              <a:gd name="connsiteX35" fmla="*/ 1183908 w 5322771"/>
              <a:gd name="connsiteY35" fmla="*/ 2695074 h 6673742"/>
              <a:gd name="connsiteX36" fmla="*/ 741146 w 5322771"/>
              <a:gd name="connsiteY36" fmla="*/ 3128211 h 6673742"/>
              <a:gd name="connsiteX37" fmla="*/ 808522 w 5322771"/>
              <a:gd name="connsiteY37" fmla="*/ 3234089 h 6673742"/>
              <a:gd name="connsiteX38" fmla="*/ 1078030 w 5322771"/>
              <a:gd name="connsiteY38" fmla="*/ 3724977 h 6673742"/>
              <a:gd name="connsiteX39" fmla="*/ 1068405 w 5322771"/>
              <a:gd name="connsiteY39" fmla="*/ 3850106 h 6673742"/>
              <a:gd name="connsiteX40" fmla="*/ 1097280 w 5322771"/>
              <a:gd name="connsiteY40" fmla="*/ 4186990 h 6673742"/>
              <a:gd name="connsiteX41" fmla="*/ 885525 w 5322771"/>
              <a:gd name="connsiteY41" fmla="*/ 4812632 h 6673742"/>
              <a:gd name="connsiteX42" fmla="*/ 1203158 w 5322771"/>
              <a:gd name="connsiteY42" fmla="*/ 5207268 h 6673742"/>
              <a:gd name="connsiteX43" fmla="*/ 1174282 w 5322771"/>
              <a:gd name="connsiteY43" fmla="*/ 5265019 h 6673742"/>
              <a:gd name="connsiteX44" fmla="*/ 0 w 5322771"/>
              <a:gd name="connsiteY44" fmla="*/ 5890661 h 6673742"/>
              <a:gd name="connsiteX45" fmla="*/ 0 w 5322771"/>
              <a:gd name="connsiteY45" fmla="*/ 6073541 h 6673742"/>
              <a:gd name="connsiteX46" fmla="*/ 1029904 w 5322771"/>
              <a:gd name="connsiteY46" fmla="*/ 6217920 h 6673742"/>
              <a:gd name="connsiteX47" fmla="*/ 1078030 w 5322771"/>
              <a:gd name="connsiteY47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3234089 w 5322771"/>
              <a:gd name="connsiteY17" fmla="*/ 6593306 h 6673742"/>
              <a:gd name="connsiteX18" fmla="*/ 3715352 w 5322771"/>
              <a:gd name="connsiteY18" fmla="*/ 6420051 h 6673742"/>
              <a:gd name="connsiteX19" fmla="*/ 4100362 w 5322771"/>
              <a:gd name="connsiteY19" fmla="*/ 6073541 h 6673742"/>
              <a:gd name="connsiteX20" fmla="*/ 4215866 w 5322771"/>
              <a:gd name="connsiteY20" fmla="*/ 5678906 h 6673742"/>
              <a:gd name="connsiteX21" fmla="*/ 3965609 w 5322771"/>
              <a:gd name="connsiteY21" fmla="*/ 5014762 h 6673742"/>
              <a:gd name="connsiteX22" fmla="*/ 3936733 w 5322771"/>
              <a:gd name="connsiteY22" fmla="*/ 4687504 h 6673742"/>
              <a:gd name="connsiteX23" fmla="*/ 4100362 w 5322771"/>
              <a:gd name="connsiteY23" fmla="*/ 4340994 h 6673742"/>
              <a:gd name="connsiteX24" fmla="*/ 4475748 w 5322771"/>
              <a:gd name="connsiteY24" fmla="*/ 3936733 h 6673742"/>
              <a:gd name="connsiteX25" fmla="*/ 4600876 w 5322771"/>
              <a:gd name="connsiteY25" fmla="*/ 3667226 h 6673742"/>
              <a:gd name="connsiteX26" fmla="*/ 4803007 w 5322771"/>
              <a:gd name="connsiteY26" fmla="*/ 3522847 h 6673742"/>
              <a:gd name="connsiteX27" fmla="*/ 5178392 w 5322771"/>
              <a:gd name="connsiteY27" fmla="*/ 2974207 h 6673742"/>
              <a:gd name="connsiteX28" fmla="*/ 5322771 w 5322771"/>
              <a:gd name="connsiteY28" fmla="*/ 1703672 h 6673742"/>
              <a:gd name="connsiteX29" fmla="*/ 5043638 w 5322771"/>
              <a:gd name="connsiteY29" fmla="*/ 1251285 h 6673742"/>
              <a:gd name="connsiteX30" fmla="*/ 4235116 w 5322771"/>
              <a:gd name="connsiteY30" fmla="*/ 0 h 6673742"/>
              <a:gd name="connsiteX31" fmla="*/ 3705727 w 5322771"/>
              <a:gd name="connsiteY31" fmla="*/ 1260910 h 6673742"/>
              <a:gd name="connsiteX32" fmla="*/ 2637322 w 5322771"/>
              <a:gd name="connsiteY32" fmla="*/ 1915428 h 6673742"/>
              <a:gd name="connsiteX33" fmla="*/ 1876927 w 5322771"/>
              <a:gd name="connsiteY33" fmla="*/ 1251285 h 6673742"/>
              <a:gd name="connsiteX34" fmla="*/ 1164657 w 5322771"/>
              <a:gd name="connsiteY34" fmla="*/ 2156059 h 6673742"/>
              <a:gd name="connsiteX35" fmla="*/ 1039529 w 5322771"/>
              <a:gd name="connsiteY35" fmla="*/ 2300438 h 6673742"/>
              <a:gd name="connsiteX36" fmla="*/ 1183908 w 5322771"/>
              <a:gd name="connsiteY36" fmla="*/ 2695074 h 6673742"/>
              <a:gd name="connsiteX37" fmla="*/ 741146 w 5322771"/>
              <a:gd name="connsiteY37" fmla="*/ 3128211 h 6673742"/>
              <a:gd name="connsiteX38" fmla="*/ 808522 w 5322771"/>
              <a:gd name="connsiteY38" fmla="*/ 3234089 h 6673742"/>
              <a:gd name="connsiteX39" fmla="*/ 1078030 w 5322771"/>
              <a:gd name="connsiteY39" fmla="*/ 3724977 h 6673742"/>
              <a:gd name="connsiteX40" fmla="*/ 1068405 w 5322771"/>
              <a:gd name="connsiteY40" fmla="*/ 3850106 h 6673742"/>
              <a:gd name="connsiteX41" fmla="*/ 1097280 w 5322771"/>
              <a:gd name="connsiteY41" fmla="*/ 4186990 h 6673742"/>
              <a:gd name="connsiteX42" fmla="*/ 885525 w 5322771"/>
              <a:gd name="connsiteY42" fmla="*/ 4812632 h 6673742"/>
              <a:gd name="connsiteX43" fmla="*/ 1203158 w 5322771"/>
              <a:gd name="connsiteY43" fmla="*/ 5207268 h 6673742"/>
              <a:gd name="connsiteX44" fmla="*/ 1174282 w 5322771"/>
              <a:gd name="connsiteY44" fmla="*/ 5265019 h 6673742"/>
              <a:gd name="connsiteX45" fmla="*/ 0 w 5322771"/>
              <a:gd name="connsiteY45" fmla="*/ 5890661 h 6673742"/>
              <a:gd name="connsiteX46" fmla="*/ 0 w 5322771"/>
              <a:gd name="connsiteY46" fmla="*/ 6073541 h 6673742"/>
              <a:gd name="connsiteX47" fmla="*/ 1029904 w 5322771"/>
              <a:gd name="connsiteY47" fmla="*/ 6217920 h 6673742"/>
              <a:gd name="connsiteX48" fmla="*/ 1078030 w 5322771"/>
              <a:gd name="connsiteY48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234089 w 5322771"/>
              <a:gd name="connsiteY18" fmla="*/ 6593306 h 6673742"/>
              <a:gd name="connsiteX19" fmla="*/ 3715352 w 5322771"/>
              <a:gd name="connsiteY19" fmla="*/ 6420051 h 6673742"/>
              <a:gd name="connsiteX20" fmla="*/ 4100362 w 5322771"/>
              <a:gd name="connsiteY20" fmla="*/ 6073541 h 6673742"/>
              <a:gd name="connsiteX21" fmla="*/ 4215866 w 5322771"/>
              <a:gd name="connsiteY21" fmla="*/ 5678906 h 6673742"/>
              <a:gd name="connsiteX22" fmla="*/ 3965609 w 5322771"/>
              <a:gd name="connsiteY22" fmla="*/ 5014762 h 6673742"/>
              <a:gd name="connsiteX23" fmla="*/ 3936733 w 5322771"/>
              <a:gd name="connsiteY23" fmla="*/ 4687504 h 6673742"/>
              <a:gd name="connsiteX24" fmla="*/ 4100362 w 5322771"/>
              <a:gd name="connsiteY24" fmla="*/ 4340994 h 6673742"/>
              <a:gd name="connsiteX25" fmla="*/ 4475748 w 5322771"/>
              <a:gd name="connsiteY25" fmla="*/ 3936733 h 6673742"/>
              <a:gd name="connsiteX26" fmla="*/ 4600876 w 5322771"/>
              <a:gd name="connsiteY26" fmla="*/ 3667226 h 6673742"/>
              <a:gd name="connsiteX27" fmla="*/ 4803007 w 5322771"/>
              <a:gd name="connsiteY27" fmla="*/ 3522847 h 6673742"/>
              <a:gd name="connsiteX28" fmla="*/ 5178392 w 5322771"/>
              <a:gd name="connsiteY28" fmla="*/ 2974207 h 6673742"/>
              <a:gd name="connsiteX29" fmla="*/ 5322771 w 5322771"/>
              <a:gd name="connsiteY29" fmla="*/ 1703672 h 6673742"/>
              <a:gd name="connsiteX30" fmla="*/ 5043638 w 5322771"/>
              <a:gd name="connsiteY30" fmla="*/ 1251285 h 6673742"/>
              <a:gd name="connsiteX31" fmla="*/ 4235116 w 5322771"/>
              <a:gd name="connsiteY31" fmla="*/ 0 h 6673742"/>
              <a:gd name="connsiteX32" fmla="*/ 3705727 w 5322771"/>
              <a:gd name="connsiteY32" fmla="*/ 1260910 h 6673742"/>
              <a:gd name="connsiteX33" fmla="*/ 2637322 w 5322771"/>
              <a:gd name="connsiteY33" fmla="*/ 1915428 h 6673742"/>
              <a:gd name="connsiteX34" fmla="*/ 1876927 w 5322771"/>
              <a:gd name="connsiteY34" fmla="*/ 1251285 h 6673742"/>
              <a:gd name="connsiteX35" fmla="*/ 1164657 w 5322771"/>
              <a:gd name="connsiteY35" fmla="*/ 2156059 h 6673742"/>
              <a:gd name="connsiteX36" fmla="*/ 1039529 w 5322771"/>
              <a:gd name="connsiteY36" fmla="*/ 2300438 h 6673742"/>
              <a:gd name="connsiteX37" fmla="*/ 1183908 w 5322771"/>
              <a:gd name="connsiteY37" fmla="*/ 2695074 h 6673742"/>
              <a:gd name="connsiteX38" fmla="*/ 741146 w 5322771"/>
              <a:gd name="connsiteY38" fmla="*/ 3128211 h 6673742"/>
              <a:gd name="connsiteX39" fmla="*/ 808522 w 5322771"/>
              <a:gd name="connsiteY39" fmla="*/ 3234089 h 6673742"/>
              <a:gd name="connsiteX40" fmla="*/ 1078030 w 5322771"/>
              <a:gd name="connsiteY40" fmla="*/ 3724977 h 6673742"/>
              <a:gd name="connsiteX41" fmla="*/ 1068405 w 5322771"/>
              <a:gd name="connsiteY41" fmla="*/ 3850106 h 6673742"/>
              <a:gd name="connsiteX42" fmla="*/ 1097280 w 5322771"/>
              <a:gd name="connsiteY42" fmla="*/ 4186990 h 6673742"/>
              <a:gd name="connsiteX43" fmla="*/ 885525 w 5322771"/>
              <a:gd name="connsiteY43" fmla="*/ 4812632 h 6673742"/>
              <a:gd name="connsiteX44" fmla="*/ 1203158 w 5322771"/>
              <a:gd name="connsiteY44" fmla="*/ 5207268 h 6673742"/>
              <a:gd name="connsiteX45" fmla="*/ 1174282 w 5322771"/>
              <a:gd name="connsiteY45" fmla="*/ 5265019 h 6673742"/>
              <a:gd name="connsiteX46" fmla="*/ 0 w 5322771"/>
              <a:gd name="connsiteY46" fmla="*/ 5890661 h 6673742"/>
              <a:gd name="connsiteX47" fmla="*/ 0 w 5322771"/>
              <a:gd name="connsiteY47" fmla="*/ 6073541 h 6673742"/>
              <a:gd name="connsiteX48" fmla="*/ 1029904 w 5322771"/>
              <a:gd name="connsiteY48" fmla="*/ 6217920 h 6673742"/>
              <a:gd name="connsiteX49" fmla="*/ 1078030 w 5322771"/>
              <a:gd name="connsiteY49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34089 w 5322771"/>
              <a:gd name="connsiteY19" fmla="*/ 6593306 h 6673742"/>
              <a:gd name="connsiteX20" fmla="*/ 3715352 w 5322771"/>
              <a:gd name="connsiteY20" fmla="*/ 6420051 h 6673742"/>
              <a:gd name="connsiteX21" fmla="*/ 4100362 w 5322771"/>
              <a:gd name="connsiteY21" fmla="*/ 6073541 h 6673742"/>
              <a:gd name="connsiteX22" fmla="*/ 4215866 w 5322771"/>
              <a:gd name="connsiteY22" fmla="*/ 5678906 h 6673742"/>
              <a:gd name="connsiteX23" fmla="*/ 3965609 w 5322771"/>
              <a:gd name="connsiteY23" fmla="*/ 5014762 h 6673742"/>
              <a:gd name="connsiteX24" fmla="*/ 3936733 w 5322771"/>
              <a:gd name="connsiteY24" fmla="*/ 4687504 h 6673742"/>
              <a:gd name="connsiteX25" fmla="*/ 4100362 w 5322771"/>
              <a:gd name="connsiteY25" fmla="*/ 4340994 h 6673742"/>
              <a:gd name="connsiteX26" fmla="*/ 4475748 w 5322771"/>
              <a:gd name="connsiteY26" fmla="*/ 3936733 h 6673742"/>
              <a:gd name="connsiteX27" fmla="*/ 4600876 w 5322771"/>
              <a:gd name="connsiteY27" fmla="*/ 3667226 h 6673742"/>
              <a:gd name="connsiteX28" fmla="*/ 4803007 w 5322771"/>
              <a:gd name="connsiteY28" fmla="*/ 3522847 h 6673742"/>
              <a:gd name="connsiteX29" fmla="*/ 5178392 w 5322771"/>
              <a:gd name="connsiteY29" fmla="*/ 2974207 h 6673742"/>
              <a:gd name="connsiteX30" fmla="*/ 5322771 w 5322771"/>
              <a:gd name="connsiteY30" fmla="*/ 1703672 h 6673742"/>
              <a:gd name="connsiteX31" fmla="*/ 5043638 w 5322771"/>
              <a:gd name="connsiteY31" fmla="*/ 1251285 h 6673742"/>
              <a:gd name="connsiteX32" fmla="*/ 4235116 w 5322771"/>
              <a:gd name="connsiteY32" fmla="*/ 0 h 6673742"/>
              <a:gd name="connsiteX33" fmla="*/ 3705727 w 5322771"/>
              <a:gd name="connsiteY33" fmla="*/ 1260910 h 6673742"/>
              <a:gd name="connsiteX34" fmla="*/ 2637322 w 5322771"/>
              <a:gd name="connsiteY34" fmla="*/ 1915428 h 6673742"/>
              <a:gd name="connsiteX35" fmla="*/ 1876927 w 5322771"/>
              <a:gd name="connsiteY35" fmla="*/ 1251285 h 6673742"/>
              <a:gd name="connsiteX36" fmla="*/ 1164657 w 5322771"/>
              <a:gd name="connsiteY36" fmla="*/ 2156059 h 6673742"/>
              <a:gd name="connsiteX37" fmla="*/ 1039529 w 5322771"/>
              <a:gd name="connsiteY37" fmla="*/ 2300438 h 6673742"/>
              <a:gd name="connsiteX38" fmla="*/ 1183908 w 5322771"/>
              <a:gd name="connsiteY38" fmla="*/ 2695074 h 6673742"/>
              <a:gd name="connsiteX39" fmla="*/ 741146 w 5322771"/>
              <a:gd name="connsiteY39" fmla="*/ 3128211 h 6673742"/>
              <a:gd name="connsiteX40" fmla="*/ 808522 w 5322771"/>
              <a:gd name="connsiteY40" fmla="*/ 3234089 h 6673742"/>
              <a:gd name="connsiteX41" fmla="*/ 1078030 w 5322771"/>
              <a:gd name="connsiteY41" fmla="*/ 3724977 h 6673742"/>
              <a:gd name="connsiteX42" fmla="*/ 1068405 w 5322771"/>
              <a:gd name="connsiteY42" fmla="*/ 3850106 h 6673742"/>
              <a:gd name="connsiteX43" fmla="*/ 1097280 w 5322771"/>
              <a:gd name="connsiteY43" fmla="*/ 4186990 h 6673742"/>
              <a:gd name="connsiteX44" fmla="*/ 885525 w 5322771"/>
              <a:gd name="connsiteY44" fmla="*/ 4812632 h 6673742"/>
              <a:gd name="connsiteX45" fmla="*/ 1203158 w 5322771"/>
              <a:gd name="connsiteY45" fmla="*/ 5207268 h 6673742"/>
              <a:gd name="connsiteX46" fmla="*/ 1174282 w 5322771"/>
              <a:gd name="connsiteY46" fmla="*/ 5265019 h 6673742"/>
              <a:gd name="connsiteX47" fmla="*/ 0 w 5322771"/>
              <a:gd name="connsiteY47" fmla="*/ 5890661 h 6673742"/>
              <a:gd name="connsiteX48" fmla="*/ 0 w 5322771"/>
              <a:gd name="connsiteY48" fmla="*/ 6073541 h 6673742"/>
              <a:gd name="connsiteX49" fmla="*/ 1029904 w 5322771"/>
              <a:gd name="connsiteY49" fmla="*/ 6217920 h 6673742"/>
              <a:gd name="connsiteX50" fmla="*/ 1078030 w 5322771"/>
              <a:gd name="connsiteY50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715352 w 5322771"/>
              <a:gd name="connsiteY20" fmla="*/ 6420051 h 6673742"/>
              <a:gd name="connsiteX21" fmla="*/ 4100362 w 5322771"/>
              <a:gd name="connsiteY21" fmla="*/ 6073541 h 6673742"/>
              <a:gd name="connsiteX22" fmla="*/ 4215866 w 5322771"/>
              <a:gd name="connsiteY22" fmla="*/ 5678906 h 6673742"/>
              <a:gd name="connsiteX23" fmla="*/ 3965609 w 5322771"/>
              <a:gd name="connsiteY23" fmla="*/ 5014762 h 6673742"/>
              <a:gd name="connsiteX24" fmla="*/ 3936733 w 5322771"/>
              <a:gd name="connsiteY24" fmla="*/ 4687504 h 6673742"/>
              <a:gd name="connsiteX25" fmla="*/ 4100362 w 5322771"/>
              <a:gd name="connsiteY25" fmla="*/ 4340994 h 6673742"/>
              <a:gd name="connsiteX26" fmla="*/ 4475748 w 5322771"/>
              <a:gd name="connsiteY26" fmla="*/ 3936733 h 6673742"/>
              <a:gd name="connsiteX27" fmla="*/ 4600876 w 5322771"/>
              <a:gd name="connsiteY27" fmla="*/ 3667226 h 6673742"/>
              <a:gd name="connsiteX28" fmla="*/ 4803007 w 5322771"/>
              <a:gd name="connsiteY28" fmla="*/ 3522847 h 6673742"/>
              <a:gd name="connsiteX29" fmla="*/ 5178392 w 5322771"/>
              <a:gd name="connsiteY29" fmla="*/ 2974207 h 6673742"/>
              <a:gd name="connsiteX30" fmla="*/ 5322771 w 5322771"/>
              <a:gd name="connsiteY30" fmla="*/ 1703672 h 6673742"/>
              <a:gd name="connsiteX31" fmla="*/ 5043638 w 5322771"/>
              <a:gd name="connsiteY31" fmla="*/ 1251285 h 6673742"/>
              <a:gd name="connsiteX32" fmla="*/ 4235116 w 5322771"/>
              <a:gd name="connsiteY32" fmla="*/ 0 h 6673742"/>
              <a:gd name="connsiteX33" fmla="*/ 3705727 w 5322771"/>
              <a:gd name="connsiteY33" fmla="*/ 1260910 h 6673742"/>
              <a:gd name="connsiteX34" fmla="*/ 2637322 w 5322771"/>
              <a:gd name="connsiteY34" fmla="*/ 1915428 h 6673742"/>
              <a:gd name="connsiteX35" fmla="*/ 1876927 w 5322771"/>
              <a:gd name="connsiteY35" fmla="*/ 1251285 h 6673742"/>
              <a:gd name="connsiteX36" fmla="*/ 1164657 w 5322771"/>
              <a:gd name="connsiteY36" fmla="*/ 2156059 h 6673742"/>
              <a:gd name="connsiteX37" fmla="*/ 1039529 w 5322771"/>
              <a:gd name="connsiteY37" fmla="*/ 2300438 h 6673742"/>
              <a:gd name="connsiteX38" fmla="*/ 1183908 w 5322771"/>
              <a:gd name="connsiteY38" fmla="*/ 2695074 h 6673742"/>
              <a:gd name="connsiteX39" fmla="*/ 741146 w 5322771"/>
              <a:gd name="connsiteY39" fmla="*/ 3128211 h 6673742"/>
              <a:gd name="connsiteX40" fmla="*/ 808522 w 5322771"/>
              <a:gd name="connsiteY40" fmla="*/ 3234089 h 6673742"/>
              <a:gd name="connsiteX41" fmla="*/ 1078030 w 5322771"/>
              <a:gd name="connsiteY41" fmla="*/ 3724977 h 6673742"/>
              <a:gd name="connsiteX42" fmla="*/ 1068405 w 5322771"/>
              <a:gd name="connsiteY42" fmla="*/ 3850106 h 6673742"/>
              <a:gd name="connsiteX43" fmla="*/ 1097280 w 5322771"/>
              <a:gd name="connsiteY43" fmla="*/ 4186990 h 6673742"/>
              <a:gd name="connsiteX44" fmla="*/ 885525 w 5322771"/>
              <a:gd name="connsiteY44" fmla="*/ 4812632 h 6673742"/>
              <a:gd name="connsiteX45" fmla="*/ 1203158 w 5322771"/>
              <a:gd name="connsiteY45" fmla="*/ 5207268 h 6673742"/>
              <a:gd name="connsiteX46" fmla="*/ 1174282 w 5322771"/>
              <a:gd name="connsiteY46" fmla="*/ 5265019 h 6673742"/>
              <a:gd name="connsiteX47" fmla="*/ 0 w 5322771"/>
              <a:gd name="connsiteY47" fmla="*/ 5890661 h 6673742"/>
              <a:gd name="connsiteX48" fmla="*/ 0 w 5322771"/>
              <a:gd name="connsiteY48" fmla="*/ 6073541 h 6673742"/>
              <a:gd name="connsiteX49" fmla="*/ 1029904 w 5322771"/>
              <a:gd name="connsiteY49" fmla="*/ 6217920 h 6673742"/>
              <a:gd name="connsiteX50" fmla="*/ 1078030 w 5322771"/>
              <a:gd name="connsiteY50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715352 w 5322771"/>
              <a:gd name="connsiteY21" fmla="*/ 6420051 h 6673742"/>
              <a:gd name="connsiteX22" fmla="*/ 4100362 w 5322771"/>
              <a:gd name="connsiteY22" fmla="*/ 6073541 h 6673742"/>
              <a:gd name="connsiteX23" fmla="*/ 4215866 w 5322771"/>
              <a:gd name="connsiteY23" fmla="*/ 5678906 h 6673742"/>
              <a:gd name="connsiteX24" fmla="*/ 3965609 w 5322771"/>
              <a:gd name="connsiteY24" fmla="*/ 5014762 h 6673742"/>
              <a:gd name="connsiteX25" fmla="*/ 3936733 w 5322771"/>
              <a:gd name="connsiteY25" fmla="*/ 4687504 h 6673742"/>
              <a:gd name="connsiteX26" fmla="*/ 4100362 w 5322771"/>
              <a:gd name="connsiteY26" fmla="*/ 4340994 h 6673742"/>
              <a:gd name="connsiteX27" fmla="*/ 4475748 w 5322771"/>
              <a:gd name="connsiteY27" fmla="*/ 3936733 h 6673742"/>
              <a:gd name="connsiteX28" fmla="*/ 4600876 w 5322771"/>
              <a:gd name="connsiteY28" fmla="*/ 3667226 h 6673742"/>
              <a:gd name="connsiteX29" fmla="*/ 4803007 w 5322771"/>
              <a:gd name="connsiteY29" fmla="*/ 3522847 h 6673742"/>
              <a:gd name="connsiteX30" fmla="*/ 5178392 w 5322771"/>
              <a:gd name="connsiteY30" fmla="*/ 2974207 h 6673742"/>
              <a:gd name="connsiteX31" fmla="*/ 5322771 w 5322771"/>
              <a:gd name="connsiteY31" fmla="*/ 1703672 h 6673742"/>
              <a:gd name="connsiteX32" fmla="*/ 5043638 w 5322771"/>
              <a:gd name="connsiteY32" fmla="*/ 1251285 h 6673742"/>
              <a:gd name="connsiteX33" fmla="*/ 4235116 w 5322771"/>
              <a:gd name="connsiteY33" fmla="*/ 0 h 6673742"/>
              <a:gd name="connsiteX34" fmla="*/ 3705727 w 5322771"/>
              <a:gd name="connsiteY34" fmla="*/ 1260910 h 6673742"/>
              <a:gd name="connsiteX35" fmla="*/ 2637322 w 5322771"/>
              <a:gd name="connsiteY35" fmla="*/ 1915428 h 6673742"/>
              <a:gd name="connsiteX36" fmla="*/ 1876927 w 5322771"/>
              <a:gd name="connsiteY36" fmla="*/ 1251285 h 6673742"/>
              <a:gd name="connsiteX37" fmla="*/ 1164657 w 5322771"/>
              <a:gd name="connsiteY37" fmla="*/ 2156059 h 6673742"/>
              <a:gd name="connsiteX38" fmla="*/ 1039529 w 5322771"/>
              <a:gd name="connsiteY38" fmla="*/ 2300438 h 6673742"/>
              <a:gd name="connsiteX39" fmla="*/ 1183908 w 5322771"/>
              <a:gd name="connsiteY39" fmla="*/ 2695074 h 6673742"/>
              <a:gd name="connsiteX40" fmla="*/ 741146 w 5322771"/>
              <a:gd name="connsiteY40" fmla="*/ 3128211 h 6673742"/>
              <a:gd name="connsiteX41" fmla="*/ 808522 w 5322771"/>
              <a:gd name="connsiteY41" fmla="*/ 3234089 h 6673742"/>
              <a:gd name="connsiteX42" fmla="*/ 1078030 w 5322771"/>
              <a:gd name="connsiteY42" fmla="*/ 3724977 h 6673742"/>
              <a:gd name="connsiteX43" fmla="*/ 1068405 w 5322771"/>
              <a:gd name="connsiteY43" fmla="*/ 3850106 h 6673742"/>
              <a:gd name="connsiteX44" fmla="*/ 1097280 w 5322771"/>
              <a:gd name="connsiteY44" fmla="*/ 4186990 h 6673742"/>
              <a:gd name="connsiteX45" fmla="*/ 885525 w 5322771"/>
              <a:gd name="connsiteY45" fmla="*/ 4812632 h 6673742"/>
              <a:gd name="connsiteX46" fmla="*/ 1203158 w 5322771"/>
              <a:gd name="connsiteY46" fmla="*/ 5207268 h 6673742"/>
              <a:gd name="connsiteX47" fmla="*/ 1174282 w 5322771"/>
              <a:gd name="connsiteY47" fmla="*/ 5265019 h 6673742"/>
              <a:gd name="connsiteX48" fmla="*/ 0 w 5322771"/>
              <a:gd name="connsiteY48" fmla="*/ 5890661 h 6673742"/>
              <a:gd name="connsiteX49" fmla="*/ 0 w 5322771"/>
              <a:gd name="connsiteY49" fmla="*/ 6073541 h 6673742"/>
              <a:gd name="connsiteX50" fmla="*/ 1029904 w 5322771"/>
              <a:gd name="connsiteY50" fmla="*/ 6217920 h 6673742"/>
              <a:gd name="connsiteX51" fmla="*/ 1078030 w 5322771"/>
              <a:gd name="connsiteY51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79546 w 5322771"/>
              <a:gd name="connsiteY21" fmla="*/ 6547535 h 6673742"/>
              <a:gd name="connsiteX22" fmla="*/ 3715352 w 5322771"/>
              <a:gd name="connsiteY22" fmla="*/ 6420051 h 6673742"/>
              <a:gd name="connsiteX23" fmla="*/ 4100362 w 5322771"/>
              <a:gd name="connsiteY23" fmla="*/ 6073541 h 6673742"/>
              <a:gd name="connsiteX24" fmla="*/ 4215866 w 5322771"/>
              <a:gd name="connsiteY24" fmla="*/ 5678906 h 6673742"/>
              <a:gd name="connsiteX25" fmla="*/ 3965609 w 5322771"/>
              <a:gd name="connsiteY25" fmla="*/ 5014762 h 6673742"/>
              <a:gd name="connsiteX26" fmla="*/ 3936733 w 5322771"/>
              <a:gd name="connsiteY26" fmla="*/ 4687504 h 6673742"/>
              <a:gd name="connsiteX27" fmla="*/ 4100362 w 5322771"/>
              <a:gd name="connsiteY27" fmla="*/ 4340994 h 6673742"/>
              <a:gd name="connsiteX28" fmla="*/ 4475748 w 5322771"/>
              <a:gd name="connsiteY28" fmla="*/ 3936733 h 6673742"/>
              <a:gd name="connsiteX29" fmla="*/ 4600876 w 5322771"/>
              <a:gd name="connsiteY29" fmla="*/ 3667226 h 6673742"/>
              <a:gd name="connsiteX30" fmla="*/ 4803007 w 5322771"/>
              <a:gd name="connsiteY30" fmla="*/ 3522847 h 6673742"/>
              <a:gd name="connsiteX31" fmla="*/ 5178392 w 5322771"/>
              <a:gd name="connsiteY31" fmla="*/ 2974207 h 6673742"/>
              <a:gd name="connsiteX32" fmla="*/ 5322771 w 5322771"/>
              <a:gd name="connsiteY32" fmla="*/ 1703672 h 6673742"/>
              <a:gd name="connsiteX33" fmla="*/ 5043638 w 5322771"/>
              <a:gd name="connsiteY33" fmla="*/ 1251285 h 6673742"/>
              <a:gd name="connsiteX34" fmla="*/ 4235116 w 5322771"/>
              <a:gd name="connsiteY34" fmla="*/ 0 h 6673742"/>
              <a:gd name="connsiteX35" fmla="*/ 3705727 w 5322771"/>
              <a:gd name="connsiteY35" fmla="*/ 1260910 h 6673742"/>
              <a:gd name="connsiteX36" fmla="*/ 2637322 w 5322771"/>
              <a:gd name="connsiteY36" fmla="*/ 1915428 h 6673742"/>
              <a:gd name="connsiteX37" fmla="*/ 1876927 w 5322771"/>
              <a:gd name="connsiteY37" fmla="*/ 1251285 h 6673742"/>
              <a:gd name="connsiteX38" fmla="*/ 1164657 w 5322771"/>
              <a:gd name="connsiteY38" fmla="*/ 2156059 h 6673742"/>
              <a:gd name="connsiteX39" fmla="*/ 1039529 w 5322771"/>
              <a:gd name="connsiteY39" fmla="*/ 2300438 h 6673742"/>
              <a:gd name="connsiteX40" fmla="*/ 1183908 w 5322771"/>
              <a:gd name="connsiteY40" fmla="*/ 2695074 h 6673742"/>
              <a:gd name="connsiteX41" fmla="*/ 741146 w 5322771"/>
              <a:gd name="connsiteY41" fmla="*/ 3128211 h 6673742"/>
              <a:gd name="connsiteX42" fmla="*/ 808522 w 5322771"/>
              <a:gd name="connsiteY42" fmla="*/ 3234089 h 6673742"/>
              <a:gd name="connsiteX43" fmla="*/ 1078030 w 5322771"/>
              <a:gd name="connsiteY43" fmla="*/ 3724977 h 6673742"/>
              <a:gd name="connsiteX44" fmla="*/ 1068405 w 5322771"/>
              <a:gd name="connsiteY44" fmla="*/ 3850106 h 6673742"/>
              <a:gd name="connsiteX45" fmla="*/ 1097280 w 5322771"/>
              <a:gd name="connsiteY45" fmla="*/ 4186990 h 6673742"/>
              <a:gd name="connsiteX46" fmla="*/ 885525 w 5322771"/>
              <a:gd name="connsiteY46" fmla="*/ 4812632 h 6673742"/>
              <a:gd name="connsiteX47" fmla="*/ 1203158 w 5322771"/>
              <a:gd name="connsiteY47" fmla="*/ 5207268 h 6673742"/>
              <a:gd name="connsiteX48" fmla="*/ 1174282 w 5322771"/>
              <a:gd name="connsiteY48" fmla="*/ 5265019 h 6673742"/>
              <a:gd name="connsiteX49" fmla="*/ 0 w 5322771"/>
              <a:gd name="connsiteY49" fmla="*/ 5890661 h 6673742"/>
              <a:gd name="connsiteX50" fmla="*/ 0 w 5322771"/>
              <a:gd name="connsiteY50" fmla="*/ 6073541 h 6673742"/>
              <a:gd name="connsiteX51" fmla="*/ 1029904 w 5322771"/>
              <a:gd name="connsiteY51" fmla="*/ 6217920 h 6673742"/>
              <a:gd name="connsiteX52" fmla="*/ 1078030 w 5322771"/>
              <a:gd name="connsiteY52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5352 w 5322771"/>
              <a:gd name="connsiteY23" fmla="*/ 6420051 h 6673742"/>
              <a:gd name="connsiteX24" fmla="*/ 4100362 w 5322771"/>
              <a:gd name="connsiteY24" fmla="*/ 6073541 h 6673742"/>
              <a:gd name="connsiteX25" fmla="*/ 4215866 w 5322771"/>
              <a:gd name="connsiteY25" fmla="*/ 5678906 h 6673742"/>
              <a:gd name="connsiteX26" fmla="*/ 3965609 w 5322771"/>
              <a:gd name="connsiteY26" fmla="*/ 5014762 h 6673742"/>
              <a:gd name="connsiteX27" fmla="*/ 3936733 w 5322771"/>
              <a:gd name="connsiteY27" fmla="*/ 4687504 h 6673742"/>
              <a:gd name="connsiteX28" fmla="*/ 4100362 w 5322771"/>
              <a:gd name="connsiteY28" fmla="*/ 4340994 h 6673742"/>
              <a:gd name="connsiteX29" fmla="*/ 4475748 w 5322771"/>
              <a:gd name="connsiteY29" fmla="*/ 3936733 h 6673742"/>
              <a:gd name="connsiteX30" fmla="*/ 4600876 w 5322771"/>
              <a:gd name="connsiteY30" fmla="*/ 3667226 h 6673742"/>
              <a:gd name="connsiteX31" fmla="*/ 4803007 w 5322771"/>
              <a:gd name="connsiteY31" fmla="*/ 3522847 h 6673742"/>
              <a:gd name="connsiteX32" fmla="*/ 5178392 w 5322771"/>
              <a:gd name="connsiteY32" fmla="*/ 2974207 h 6673742"/>
              <a:gd name="connsiteX33" fmla="*/ 5322771 w 5322771"/>
              <a:gd name="connsiteY33" fmla="*/ 1703672 h 6673742"/>
              <a:gd name="connsiteX34" fmla="*/ 5043638 w 5322771"/>
              <a:gd name="connsiteY34" fmla="*/ 1251285 h 6673742"/>
              <a:gd name="connsiteX35" fmla="*/ 4235116 w 5322771"/>
              <a:gd name="connsiteY35" fmla="*/ 0 h 6673742"/>
              <a:gd name="connsiteX36" fmla="*/ 3705727 w 5322771"/>
              <a:gd name="connsiteY36" fmla="*/ 1260910 h 6673742"/>
              <a:gd name="connsiteX37" fmla="*/ 2637322 w 5322771"/>
              <a:gd name="connsiteY37" fmla="*/ 1915428 h 6673742"/>
              <a:gd name="connsiteX38" fmla="*/ 1876927 w 5322771"/>
              <a:gd name="connsiteY38" fmla="*/ 1251285 h 6673742"/>
              <a:gd name="connsiteX39" fmla="*/ 1164657 w 5322771"/>
              <a:gd name="connsiteY39" fmla="*/ 2156059 h 6673742"/>
              <a:gd name="connsiteX40" fmla="*/ 1039529 w 5322771"/>
              <a:gd name="connsiteY40" fmla="*/ 2300438 h 6673742"/>
              <a:gd name="connsiteX41" fmla="*/ 1183908 w 5322771"/>
              <a:gd name="connsiteY41" fmla="*/ 2695074 h 6673742"/>
              <a:gd name="connsiteX42" fmla="*/ 741146 w 5322771"/>
              <a:gd name="connsiteY42" fmla="*/ 3128211 h 6673742"/>
              <a:gd name="connsiteX43" fmla="*/ 808522 w 5322771"/>
              <a:gd name="connsiteY43" fmla="*/ 3234089 h 6673742"/>
              <a:gd name="connsiteX44" fmla="*/ 1078030 w 5322771"/>
              <a:gd name="connsiteY44" fmla="*/ 3724977 h 6673742"/>
              <a:gd name="connsiteX45" fmla="*/ 1068405 w 5322771"/>
              <a:gd name="connsiteY45" fmla="*/ 3850106 h 6673742"/>
              <a:gd name="connsiteX46" fmla="*/ 1097280 w 5322771"/>
              <a:gd name="connsiteY46" fmla="*/ 4186990 h 6673742"/>
              <a:gd name="connsiteX47" fmla="*/ 885525 w 5322771"/>
              <a:gd name="connsiteY47" fmla="*/ 4812632 h 6673742"/>
              <a:gd name="connsiteX48" fmla="*/ 1203158 w 5322771"/>
              <a:gd name="connsiteY48" fmla="*/ 5207268 h 6673742"/>
              <a:gd name="connsiteX49" fmla="*/ 1174282 w 5322771"/>
              <a:gd name="connsiteY49" fmla="*/ 5265019 h 6673742"/>
              <a:gd name="connsiteX50" fmla="*/ 0 w 5322771"/>
              <a:gd name="connsiteY50" fmla="*/ 5890661 h 6673742"/>
              <a:gd name="connsiteX51" fmla="*/ 0 w 5322771"/>
              <a:gd name="connsiteY51" fmla="*/ 6073541 h 6673742"/>
              <a:gd name="connsiteX52" fmla="*/ 1029904 w 5322771"/>
              <a:gd name="connsiteY52" fmla="*/ 6217920 h 6673742"/>
              <a:gd name="connsiteX53" fmla="*/ 1078030 w 5322771"/>
              <a:gd name="connsiteY53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4100362 w 5322771"/>
              <a:gd name="connsiteY25" fmla="*/ 6073541 h 6673742"/>
              <a:gd name="connsiteX26" fmla="*/ 4215866 w 5322771"/>
              <a:gd name="connsiteY26" fmla="*/ 5678906 h 6673742"/>
              <a:gd name="connsiteX27" fmla="*/ 3965609 w 5322771"/>
              <a:gd name="connsiteY27" fmla="*/ 5014762 h 6673742"/>
              <a:gd name="connsiteX28" fmla="*/ 3936733 w 5322771"/>
              <a:gd name="connsiteY28" fmla="*/ 4687504 h 6673742"/>
              <a:gd name="connsiteX29" fmla="*/ 4100362 w 5322771"/>
              <a:gd name="connsiteY29" fmla="*/ 4340994 h 6673742"/>
              <a:gd name="connsiteX30" fmla="*/ 4475748 w 5322771"/>
              <a:gd name="connsiteY30" fmla="*/ 3936733 h 6673742"/>
              <a:gd name="connsiteX31" fmla="*/ 4600876 w 5322771"/>
              <a:gd name="connsiteY31" fmla="*/ 3667226 h 6673742"/>
              <a:gd name="connsiteX32" fmla="*/ 4803007 w 5322771"/>
              <a:gd name="connsiteY32" fmla="*/ 3522847 h 6673742"/>
              <a:gd name="connsiteX33" fmla="*/ 5178392 w 5322771"/>
              <a:gd name="connsiteY33" fmla="*/ 2974207 h 6673742"/>
              <a:gd name="connsiteX34" fmla="*/ 5322771 w 5322771"/>
              <a:gd name="connsiteY34" fmla="*/ 1703672 h 6673742"/>
              <a:gd name="connsiteX35" fmla="*/ 5043638 w 5322771"/>
              <a:gd name="connsiteY35" fmla="*/ 1251285 h 6673742"/>
              <a:gd name="connsiteX36" fmla="*/ 4235116 w 5322771"/>
              <a:gd name="connsiteY36" fmla="*/ 0 h 6673742"/>
              <a:gd name="connsiteX37" fmla="*/ 3705727 w 5322771"/>
              <a:gd name="connsiteY37" fmla="*/ 1260910 h 6673742"/>
              <a:gd name="connsiteX38" fmla="*/ 2637322 w 5322771"/>
              <a:gd name="connsiteY38" fmla="*/ 1915428 h 6673742"/>
              <a:gd name="connsiteX39" fmla="*/ 1876927 w 5322771"/>
              <a:gd name="connsiteY39" fmla="*/ 1251285 h 6673742"/>
              <a:gd name="connsiteX40" fmla="*/ 1164657 w 5322771"/>
              <a:gd name="connsiteY40" fmla="*/ 2156059 h 6673742"/>
              <a:gd name="connsiteX41" fmla="*/ 1039529 w 5322771"/>
              <a:gd name="connsiteY41" fmla="*/ 2300438 h 6673742"/>
              <a:gd name="connsiteX42" fmla="*/ 1183908 w 5322771"/>
              <a:gd name="connsiteY42" fmla="*/ 2695074 h 6673742"/>
              <a:gd name="connsiteX43" fmla="*/ 741146 w 5322771"/>
              <a:gd name="connsiteY43" fmla="*/ 3128211 h 6673742"/>
              <a:gd name="connsiteX44" fmla="*/ 808522 w 5322771"/>
              <a:gd name="connsiteY44" fmla="*/ 3234089 h 6673742"/>
              <a:gd name="connsiteX45" fmla="*/ 1078030 w 5322771"/>
              <a:gd name="connsiteY45" fmla="*/ 3724977 h 6673742"/>
              <a:gd name="connsiteX46" fmla="*/ 1068405 w 5322771"/>
              <a:gd name="connsiteY46" fmla="*/ 3850106 h 6673742"/>
              <a:gd name="connsiteX47" fmla="*/ 1097280 w 5322771"/>
              <a:gd name="connsiteY47" fmla="*/ 4186990 h 6673742"/>
              <a:gd name="connsiteX48" fmla="*/ 885525 w 5322771"/>
              <a:gd name="connsiteY48" fmla="*/ 4812632 h 6673742"/>
              <a:gd name="connsiteX49" fmla="*/ 1203158 w 5322771"/>
              <a:gd name="connsiteY49" fmla="*/ 5207268 h 6673742"/>
              <a:gd name="connsiteX50" fmla="*/ 1174282 w 5322771"/>
              <a:gd name="connsiteY50" fmla="*/ 5265019 h 6673742"/>
              <a:gd name="connsiteX51" fmla="*/ 0 w 5322771"/>
              <a:gd name="connsiteY51" fmla="*/ 5890661 h 6673742"/>
              <a:gd name="connsiteX52" fmla="*/ 0 w 5322771"/>
              <a:gd name="connsiteY52" fmla="*/ 6073541 h 6673742"/>
              <a:gd name="connsiteX53" fmla="*/ 1029904 w 5322771"/>
              <a:gd name="connsiteY53" fmla="*/ 6217920 h 6673742"/>
              <a:gd name="connsiteX54" fmla="*/ 1078030 w 5322771"/>
              <a:gd name="connsiteY54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4100362 w 5322771"/>
              <a:gd name="connsiteY26" fmla="*/ 6073541 h 6673742"/>
              <a:gd name="connsiteX27" fmla="*/ 4215866 w 5322771"/>
              <a:gd name="connsiteY27" fmla="*/ 5678906 h 6673742"/>
              <a:gd name="connsiteX28" fmla="*/ 3965609 w 5322771"/>
              <a:gd name="connsiteY28" fmla="*/ 5014762 h 6673742"/>
              <a:gd name="connsiteX29" fmla="*/ 3936733 w 5322771"/>
              <a:gd name="connsiteY29" fmla="*/ 4687504 h 6673742"/>
              <a:gd name="connsiteX30" fmla="*/ 4100362 w 5322771"/>
              <a:gd name="connsiteY30" fmla="*/ 4340994 h 6673742"/>
              <a:gd name="connsiteX31" fmla="*/ 4475748 w 5322771"/>
              <a:gd name="connsiteY31" fmla="*/ 3936733 h 6673742"/>
              <a:gd name="connsiteX32" fmla="*/ 4600876 w 5322771"/>
              <a:gd name="connsiteY32" fmla="*/ 3667226 h 6673742"/>
              <a:gd name="connsiteX33" fmla="*/ 4803007 w 5322771"/>
              <a:gd name="connsiteY33" fmla="*/ 3522847 h 6673742"/>
              <a:gd name="connsiteX34" fmla="*/ 5178392 w 5322771"/>
              <a:gd name="connsiteY34" fmla="*/ 2974207 h 6673742"/>
              <a:gd name="connsiteX35" fmla="*/ 5322771 w 5322771"/>
              <a:gd name="connsiteY35" fmla="*/ 1703672 h 6673742"/>
              <a:gd name="connsiteX36" fmla="*/ 5043638 w 5322771"/>
              <a:gd name="connsiteY36" fmla="*/ 1251285 h 6673742"/>
              <a:gd name="connsiteX37" fmla="*/ 4235116 w 5322771"/>
              <a:gd name="connsiteY37" fmla="*/ 0 h 6673742"/>
              <a:gd name="connsiteX38" fmla="*/ 3705727 w 5322771"/>
              <a:gd name="connsiteY38" fmla="*/ 1260910 h 6673742"/>
              <a:gd name="connsiteX39" fmla="*/ 2637322 w 5322771"/>
              <a:gd name="connsiteY39" fmla="*/ 1915428 h 6673742"/>
              <a:gd name="connsiteX40" fmla="*/ 1876927 w 5322771"/>
              <a:gd name="connsiteY40" fmla="*/ 1251285 h 6673742"/>
              <a:gd name="connsiteX41" fmla="*/ 1164657 w 5322771"/>
              <a:gd name="connsiteY41" fmla="*/ 2156059 h 6673742"/>
              <a:gd name="connsiteX42" fmla="*/ 1039529 w 5322771"/>
              <a:gd name="connsiteY42" fmla="*/ 2300438 h 6673742"/>
              <a:gd name="connsiteX43" fmla="*/ 1183908 w 5322771"/>
              <a:gd name="connsiteY43" fmla="*/ 2695074 h 6673742"/>
              <a:gd name="connsiteX44" fmla="*/ 741146 w 5322771"/>
              <a:gd name="connsiteY44" fmla="*/ 3128211 h 6673742"/>
              <a:gd name="connsiteX45" fmla="*/ 808522 w 5322771"/>
              <a:gd name="connsiteY45" fmla="*/ 3234089 h 6673742"/>
              <a:gd name="connsiteX46" fmla="*/ 1078030 w 5322771"/>
              <a:gd name="connsiteY46" fmla="*/ 3724977 h 6673742"/>
              <a:gd name="connsiteX47" fmla="*/ 1068405 w 5322771"/>
              <a:gd name="connsiteY47" fmla="*/ 3850106 h 6673742"/>
              <a:gd name="connsiteX48" fmla="*/ 1097280 w 5322771"/>
              <a:gd name="connsiteY48" fmla="*/ 4186990 h 6673742"/>
              <a:gd name="connsiteX49" fmla="*/ 885525 w 5322771"/>
              <a:gd name="connsiteY49" fmla="*/ 4812632 h 6673742"/>
              <a:gd name="connsiteX50" fmla="*/ 1203158 w 5322771"/>
              <a:gd name="connsiteY50" fmla="*/ 5207268 h 6673742"/>
              <a:gd name="connsiteX51" fmla="*/ 1174282 w 5322771"/>
              <a:gd name="connsiteY51" fmla="*/ 5265019 h 6673742"/>
              <a:gd name="connsiteX52" fmla="*/ 0 w 5322771"/>
              <a:gd name="connsiteY52" fmla="*/ 5890661 h 6673742"/>
              <a:gd name="connsiteX53" fmla="*/ 0 w 5322771"/>
              <a:gd name="connsiteY53" fmla="*/ 6073541 h 6673742"/>
              <a:gd name="connsiteX54" fmla="*/ 1029904 w 5322771"/>
              <a:gd name="connsiteY54" fmla="*/ 6217920 h 6673742"/>
              <a:gd name="connsiteX55" fmla="*/ 1078030 w 5322771"/>
              <a:gd name="connsiteY55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922446 w 5322771"/>
              <a:gd name="connsiteY26" fmla="*/ 6361797 h 6673742"/>
              <a:gd name="connsiteX27" fmla="*/ 4100362 w 5322771"/>
              <a:gd name="connsiteY27" fmla="*/ 6073541 h 6673742"/>
              <a:gd name="connsiteX28" fmla="*/ 4215866 w 5322771"/>
              <a:gd name="connsiteY28" fmla="*/ 5678906 h 6673742"/>
              <a:gd name="connsiteX29" fmla="*/ 3965609 w 5322771"/>
              <a:gd name="connsiteY29" fmla="*/ 5014762 h 6673742"/>
              <a:gd name="connsiteX30" fmla="*/ 3936733 w 5322771"/>
              <a:gd name="connsiteY30" fmla="*/ 4687504 h 6673742"/>
              <a:gd name="connsiteX31" fmla="*/ 4100362 w 5322771"/>
              <a:gd name="connsiteY31" fmla="*/ 4340994 h 6673742"/>
              <a:gd name="connsiteX32" fmla="*/ 4475748 w 5322771"/>
              <a:gd name="connsiteY32" fmla="*/ 3936733 h 6673742"/>
              <a:gd name="connsiteX33" fmla="*/ 4600876 w 5322771"/>
              <a:gd name="connsiteY33" fmla="*/ 3667226 h 6673742"/>
              <a:gd name="connsiteX34" fmla="*/ 4803007 w 5322771"/>
              <a:gd name="connsiteY34" fmla="*/ 3522847 h 6673742"/>
              <a:gd name="connsiteX35" fmla="*/ 5178392 w 5322771"/>
              <a:gd name="connsiteY35" fmla="*/ 2974207 h 6673742"/>
              <a:gd name="connsiteX36" fmla="*/ 5322771 w 5322771"/>
              <a:gd name="connsiteY36" fmla="*/ 1703672 h 6673742"/>
              <a:gd name="connsiteX37" fmla="*/ 5043638 w 5322771"/>
              <a:gd name="connsiteY37" fmla="*/ 1251285 h 6673742"/>
              <a:gd name="connsiteX38" fmla="*/ 4235116 w 5322771"/>
              <a:gd name="connsiteY38" fmla="*/ 0 h 6673742"/>
              <a:gd name="connsiteX39" fmla="*/ 3705727 w 5322771"/>
              <a:gd name="connsiteY39" fmla="*/ 1260910 h 6673742"/>
              <a:gd name="connsiteX40" fmla="*/ 2637322 w 5322771"/>
              <a:gd name="connsiteY40" fmla="*/ 1915428 h 6673742"/>
              <a:gd name="connsiteX41" fmla="*/ 1876927 w 5322771"/>
              <a:gd name="connsiteY41" fmla="*/ 1251285 h 6673742"/>
              <a:gd name="connsiteX42" fmla="*/ 1164657 w 5322771"/>
              <a:gd name="connsiteY42" fmla="*/ 2156059 h 6673742"/>
              <a:gd name="connsiteX43" fmla="*/ 1039529 w 5322771"/>
              <a:gd name="connsiteY43" fmla="*/ 2300438 h 6673742"/>
              <a:gd name="connsiteX44" fmla="*/ 1183908 w 5322771"/>
              <a:gd name="connsiteY44" fmla="*/ 2695074 h 6673742"/>
              <a:gd name="connsiteX45" fmla="*/ 741146 w 5322771"/>
              <a:gd name="connsiteY45" fmla="*/ 3128211 h 6673742"/>
              <a:gd name="connsiteX46" fmla="*/ 808522 w 5322771"/>
              <a:gd name="connsiteY46" fmla="*/ 3234089 h 6673742"/>
              <a:gd name="connsiteX47" fmla="*/ 1078030 w 5322771"/>
              <a:gd name="connsiteY47" fmla="*/ 3724977 h 6673742"/>
              <a:gd name="connsiteX48" fmla="*/ 1068405 w 5322771"/>
              <a:gd name="connsiteY48" fmla="*/ 3850106 h 6673742"/>
              <a:gd name="connsiteX49" fmla="*/ 1097280 w 5322771"/>
              <a:gd name="connsiteY49" fmla="*/ 4186990 h 6673742"/>
              <a:gd name="connsiteX50" fmla="*/ 885525 w 5322771"/>
              <a:gd name="connsiteY50" fmla="*/ 4812632 h 6673742"/>
              <a:gd name="connsiteX51" fmla="*/ 1203158 w 5322771"/>
              <a:gd name="connsiteY51" fmla="*/ 5207268 h 6673742"/>
              <a:gd name="connsiteX52" fmla="*/ 1174282 w 5322771"/>
              <a:gd name="connsiteY52" fmla="*/ 5265019 h 6673742"/>
              <a:gd name="connsiteX53" fmla="*/ 0 w 5322771"/>
              <a:gd name="connsiteY53" fmla="*/ 5890661 h 6673742"/>
              <a:gd name="connsiteX54" fmla="*/ 0 w 5322771"/>
              <a:gd name="connsiteY54" fmla="*/ 6073541 h 6673742"/>
              <a:gd name="connsiteX55" fmla="*/ 1029904 w 5322771"/>
              <a:gd name="connsiteY55" fmla="*/ 6217920 h 6673742"/>
              <a:gd name="connsiteX56" fmla="*/ 1078030 w 5322771"/>
              <a:gd name="connsiteY56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100362 w 5322771"/>
              <a:gd name="connsiteY28" fmla="*/ 6073541 h 6673742"/>
              <a:gd name="connsiteX29" fmla="*/ 4215866 w 5322771"/>
              <a:gd name="connsiteY29" fmla="*/ 5678906 h 6673742"/>
              <a:gd name="connsiteX30" fmla="*/ 3965609 w 5322771"/>
              <a:gd name="connsiteY30" fmla="*/ 5014762 h 6673742"/>
              <a:gd name="connsiteX31" fmla="*/ 3936733 w 5322771"/>
              <a:gd name="connsiteY31" fmla="*/ 4687504 h 6673742"/>
              <a:gd name="connsiteX32" fmla="*/ 4100362 w 5322771"/>
              <a:gd name="connsiteY32" fmla="*/ 4340994 h 6673742"/>
              <a:gd name="connsiteX33" fmla="*/ 4475748 w 5322771"/>
              <a:gd name="connsiteY33" fmla="*/ 3936733 h 6673742"/>
              <a:gd name="connsiteX34" fmla="*/ 4600876 w 5322771"/>
              <a:gd name="connsiteY34" fmla="*/ 3667226 h 6673742"/>
              <a:gd name="connsiteX35" fmla="*/ 4803007 w 5322771"/>
              <a:gd name="connsiteY35" fmla="*/ 3522847 h 6673742"/>
              <a:gd name="connsiteX36" fmla="*/ 5178392 w 5322771"/>
              <a:gd name="connsiteY36" fmla="*/ 2974207 h 6673742"/>
              <a:gd name="connsiteX37" fmla="*/ 5322771 w 5322771"/>
              <a:gd name="connsiteY37" fmla="*/ 1703672 h 6673742"/>
              <a:gd name="connsiteX38" fmla="*/ 5043638 w 5322771"/>
              <a:gd name="connsiteY38" fmla="*/ 1251285 h 6673742"/>
              <a:gd name="connsiteX39" fmla="*/ 4235116 w 5322771"/>
              <a:gd name="connsiteY39" fmla="*/ 0 h 6673742"/>
              <a:gd name="connsiteX40" fmla="*/ 3705727 w 5322771"/>
              <a:gd name="connsiteY40" fmla="*/ 1260910 h 6673742"/>
              <a:gd name="connsiteX41" fmla="*/ 2637322 w 5322771"/>
              <a:gd name="connsiteY41" fmla="*/ 1915428 h 6673742"/>
              <a:gd name="connsiteX42" fmla="*/ 1876927 w 5322771"/>
              <a:gd name="connsiteY42" fmla="*/ 1251285 h 6673742"/>
              <a:gd name="connsiteX43" fmla="*/ 1164657 w 5322771"/>
              <a:gd name="connsiteY43" fmla="*/ 2156059 h 6673742"/>
              <a:gd name="connsiteX44" fmla="*/ 1039529 w 5322771"/>
              <a:gd name="connsiteY44" fmla="*/ 2300438 h 6673742"/>
              <a:gd name="connsiteX45" fmla="*/ 1183908 w 5322771"/>
              <a:gd name="connsiteY45" fmla="*/ 2695074 h 6673742"/>
              <a:gd name="connsiteX46" fmla="*/ 741146 w 5322771"/>
              <a:gd name="connsiteY46" fmla="*/ 3128211 h 6673742"/>
              <a:gd name="connsiteX47" fmla="*/ 808522 w 5322771"/>
              <a:gd name="connsiteY47" fmla="*/ 3234089 h 6673742"/>
              <a:gd name="connsiteX48" fmla="*/ 1078030 w 5322771"/>
              <a:gd name="connsiteY48" fmla="*/ 3724977 h 6673742"/>
              <a:gd name="connsiteX49" fmla="*/ 1068405 w 5322771"/>
              <a:gd name="connsiteY49" fmla="*/ 3850106 h 6673742"/>
              <a:gd name="connsiteX50" fmla="*/ 1097280 w 5322771"/>
              <a:gd name="connsiteY50" fmla="*/ 4186990 h 6673742"/>
              <a:gd name="connsiteX51" fmla="*/ 885525 w 5322771"/>
              <a:gd name="connsiteY51" fmla="*/ 4812632 h 6673742"/>
              <a:gd name="connsiteX52" fmla="*/ 1203158 w 5322771"/>
              <a:gd name="connsiteY52" fmla="*/ 5207268 h 6673742"/>
              <a:gd name="connsiteX53" fmla="*/ 1174282 w 5322771"/>
              <a:gd name="connsiteY53" fmla="*/ 5265019 h 6673742"/>
              <a:gd name="connsiteX54" fmla="*/ 0 w 5322771"/>
              <a:gd name="connsiteY54" fmla="*/ 5890661 h 6673742"/>
              <a:gd name="connsiteX55" fmla="*/ 0 w 5322771"/>
              <a:gd name="connsiteY55" fmla="*/ 6073541 h 6673742"/>
              <a:gd name="connsiteX56" fmla="*/ 1029904 w 5322771"/>
              <a:gd name="connsiteY56" fmla="*/ 6217920 h 6673742"/>
              <a:gd name="connsiteX57" fmla="*/ 1078030 w 5322771"/>
              <a:gd name="connsiteY57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122471 w 5322771"/>
              <a:gd name="connsiteY28" fmla="*/ 6247497 h 6673742"/>
              <a:gd name="connsiteX29" fmla="*/ 4100362 w 5322771"/>
              <a:gd name="connsiteY29" fmla="*/ 6073541 h 6673742"/>
              <a:gd name="connsiteX30" fmla="*/ 4215866 w 5322771"/>
              <a:gd name="connsiteY30" fmla="*/ 5678906 h 6673742"/>
              <a:gd name="connsiteX31" fmla="*/ 3965609 w 5322771"/>
              <a:gd name="connsiteY31" fmla="*/ 5014762 h 6673742"/>
              <a:gd name="connsiteX32" fmla="*/ 3936733 w 5322771"/>
              <a:gd name="connsiteY32" fmla="*/ 4687504 h 6673742"/>
              <a:gd name="connsiteX33" fmla="*/ 4100362 w 5322771"/>
              <a:gd name="connsiteY33" fmla="*/ 4340994 h 6673742"/>
              <a:gd name="connsiteX34" fmla="*/ 4475748 w 5322771"/>
              <a:gd name="connsiteY34" fmla="*/ 3936733 h 6673742"/>
              <a:gd name="connsiteX35" fmla="*/ 4600876 w 5322771"/>
              <a:gd name="connsiteY35" fmla="*/ 3667226 h 6673742"/>
              <a:gd name="connsiteX36" fmla="*/ 4803007 w 5322771"/>
              <a:gd name="connsiteY36" fmla="*/ 3522847 h 6673742"/>
              <a:gd name="connsiteX37" fmla="*/ 5178392 w 5322771"/>
              <a:gd name="connsiteY37" fmla="*/ 2974207 h 6673742"/>
              <a:gd name="connsiteX38" fmla="*/ 5322771 w 5322771"/>
              <a:gd name="connsiteY38" fmla="*/ 1703672 h 6673742"/>
              <a:gd name="connsiteX39" fmla="*/ 5043638 w 5322771"/>
              <a:gd name="connsiteY39" fmla="*/ 1251285 h 6673742"/>
              <a:gd name="connsiteX40" fmla="*/ 4235116 w 5322771"/>
              <a:gd name="connsiteY40" fmla="*/ 0 h 6673742"/>
              <a:gd name="connsiteX41" fmla="*/ 3705727 w 5322771"/>
              <a:gd name="connsiteY41" fmla="*/ 1260910 h 6673742"/>
              <a:gd name="connsiteX42" fmla="*/ 2637322 w 5322771"/>
              <a:gd name="connsiteY42" fmla="*/ 1915428 h 6673742"/>
              <a:gd name="connsiteX43" fmla="*/ 1876927 w 5322771"/>
              <a:gd name="connsiteY43" fmla="*/ 1251285 h 6673742"/>
              <a:gd name="connsiteX44" fmla="*/ 1164657 w 5322771"/>
              <a:gd name="connsiteY44" fmla="*/ 2156059 h 6673742"/>
              <a:gd name="connsiteX45" fmla="*/ 1039529 w 5322771"/>
              <a:gd name="connsiteY45" fmla="*/ 2300438 h 6673742"/>
              <a:gd name="connsiteX46" fmla="*/ 1183908 w 5322771"/>
              <a:gd name="connsiteY46" fmla="*/ 2695074 h 6673742"/>
              <a:gd name="connsiteX47" fmla="*/ 741146 w 5322771"/>
              <a:gd name="connsiteY47" fmla="*/ 3128211 h 6673742"/>
              <a:gd name="connsiteX48" fmla="*/ 808522 w 5322771"/>
              <a:gd name="connsiteY48" fmla="*/ 3234089 h 6673742"/>
              <a:gd name="connsiteX49" fmla="*/ 1078030 w 5322771"/>
              <a:gd name="connsiteY49" fmla="*/ 3724977 h 6673742"/>
              <a:gd name="connsiteX50" fmla="*/ 1068405 w 5322771"/>
              <a:gd name="connsiteY50" fmla="*/ 3850106 h 6673742"/>
              <a:gd name="connsiteX51" fmla="*/ 1097280 w 5322771"/>
              <a:gd name="connsiteY51" fmla="*/ 4186990 h 6673742"/>
              <a:gd name="connsiteX52" fmla="*/ 885525 w 5322771"/>
              <a:gd name="connsiteY52" fmla="*/ 4812632 h 6673742"/>
              <a:gd name="connsiteX53" fmla="*/ 1203158 w 5322771"/>
              <a:gd name="connsiteY53" fmla="*/ 5207268 h 6673742"/>
              <a:gd name="connsiteX54" fmla="*/ 1174282 w 5322771"/>
              <a:gd name="connsiteY54" fmla="*/ 5265019 h 6673742"/>
              <a:gd name="connsiteX55" fmla="*/ 0 w 5322771"/>
              <a:gd name="connsiteY55" fmla="*/ 5890661 h 6673742"/>
              <a:gd name="connsiteX56" fmla="*/ 0 w 5322771"/>
              <a:gd name="connsiteY56" fmla="*/ 6073541 h 6673742"/>
              <a:gd name="connsiteX57" fmla="*/ 1029904 w 5322771"/>
              <a:gd name="connsiteY57" fmla="*/ 6217920 h 6673742"/>
              <a:gd name="connsiteX58" fmla="*/ 1078030 w 5322771"/>
              <a:gd name="connsiteY58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215866 w 5322771"/>
              <a:gd name="connsiteY31" fmla="*/ 5678906 h 6673742"/>
              <a:gd name="connsiteX32" fmla="*/ 3965609 w 5322771"/>
              <a:gd name="connsiteY32" fmla="*/ 5014762 h 6673742"/>
              <a:gd name="connsiteX33" fmla="*/ 3936733 w 5322771"/>
              <a:gd name="connsiteY33" fmla="*/ 4687504 h 6673742"/>
              <a:gd name="connsiteX34" fmla="*/ 4100362 w 5322771"/>
              <a:gd name="connsiteY34" fmla="*/ 4340994 h 6673742"/>
              <a:gd name="connsiteX35" fmla="*/ 4475748 w 5322771"/>
              <a:gd name="connsiteY35" fmla="*/ 3936733 h 6673742"/>
              <a:gd name="connsiteX36" fmla="*/ 4600876 w 5322771"/>
              <a:gd name="connsiteY36" fmla="*/ 3667226 h 6673742"/>
              <a:gd name="connsiteX37" fmla="*/ 4803007 w 5322771"/>
              <a:gd name="connsiteY37" fmla="*/ 3522847 h 6673742"/>
              <a:gd name="connsiteX38" fmla="*/ 5178392 w 5322771"/>
              <a:gd name="connsiteY38" fmla="*/ 2974207 h 6673742"/>
              <a:gd name="connsiteX39" fmla="*/ 5322771 w 5322771"/>
              <a:gd name="connsiteY39" fmla="*/ 1703672 h 6673742"/>
              <a:gd name="connsiteX40" fmla="*/ 5043638 w 5322771"/>
              <a:gd name="connsiteY40" fmla="*/ 1251285 h 6673742"/>
              <a:gd name="connsiteX41" fmla="*/ 4235116 w 5322771"/>
              <a:gd name="connsiteY41" fmla="*/ 0 h 6673742"/>
              <a:gd name="connsiteX42" fmla="*/ 3705727 w 5322771"/>
              <a:gd name="connsiteY42" fmla="*/ 1260910 h 6673742"/>
              <a:gd name="connsiteX43" fmla="*/ 2637322 w 5322771"/>
              <a:gd name="connsiteY43" fmla="*/ 1915428 h 6673742"/>
              <a:gd name="connsiteX44" fmla="*/ 1876927 w 5322771"/>
              <a:gd name="connsiteY44" fmla="*/ 1251285 h 6673742"/>
              <a:gd name="connsiteX45" fmla="*/ 1164657 w 5322771"/>
              <a:gd name="connsiteY45" fmla="*/ 2156059 h 6673742"/>
              <a:gd name="connsiteX46" fmla="*/ 1039529 w 5322771"/>
              <a:gd name="connsiteY46" fmla="*/ 2300438 h 6673742"/>
              <a:gd name="connsiteX47" fmla="*/ 1183908 w 5322771"/>
              <a:gd name="connsiteY47" fmla="*/ 2695074 h 6673742"/>
              <a:gd name="connsiteX48" fmla="*/ 741146 w 5322771"/>
              <a:gd name="connsiteY48" fmla="*/ 3128211 h 6673742"/>
              <a:gd name="connsiteX49" fmla="*/ 808522 w 5322771"/>
              <a:gd name="connsiteY49" fmla="*/ 3234089 h 6673742"/>
              <a:gd name="connsiteX50" fmla="*/ 1078030 w 5322771"/>
              <a:gd name="connsiteY50" fmla="*/ 3724977 h 6673742"/>
              <a:gd name="connsiteX51" fmla="*/ 1068405 w 5322771"/>
              <a:gd name="connsiteY51" fmla="*/ 3850106 h 6673742"/>
              <a:gd name="connsiteX52" fmla="*/ 1097280 w 5322771"/>
              <a:gd name="connsiteY52" fmla="*/ 4186990 h 6673742"/>
              <a:gd name="connsiteX53" fmla="*/ 885525 w 5322771"/>
              <a:gd name="connsiteY53" fmla="*/ 4812632 h 6673742"/>
              <a:gd name="connsiteX54" fmla="*/ 1203158 w 5322771"/>
              <a:gd name="connsiteY54" fmla="*/ 5207268 h 6673742"/>
              <a:gd name="connsiteX55" fmla="*/ 1174282 w 5322771"/>
              <a:gd name="connsiteY55" fmla="*/ 5265019 h 6673742"/>
              <a:gd name="connsiteX56" fmla="*/ 0 w 5322771"/>
              <a:gd name="connsiteY56" fmla="*/ 5890661 h 6673742"/>
              <a:gd name="connsiteX57" fmla="*/ 0 w 5322771"/>
              <a:gd name="connsiteY57" fmla="*/ 6073541 h 6673742"/>
              <a:gd name="connsiteX58" fmla="*/ 1029904 w 5322771"/>
              <a:gd name="connsiteY58" fmla="*/ 6217920 h 6673742"/>
              <a:gd name="connsiteX59" fmla="*/ 1078030 w 5322771"/>
              <a:gd name="connsiteY59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243914 w 5322771"/>
              <a:gd name="connsiteY31" fmla="*/ 5902216 h 6673742"/>
              <a:gd name="connsiteX32" fmla="*/ 4215866 w 5322771"/>
              <a:gd name="connsiteY32" fmla="*/ 5678906 h 6673742"/>
              <a:gd name="connsiteX33" fmla="*/ 3965609 w 5322771"/>
              <a:gd name="connsiteY33" fmla="*/ 5014762 h 6673742"/>
              <a:gd name="connsiteX34" fmla="*/ 3936733 w 5322771"/>
              <a:gd name="connsiteY34" fmla="*/ 4687504 h 6673742"/>
              <a:gd name="connsiteX35" fmla="*/ 4100362 w 5322771"/>
              <a:gd name="connsiteY35" fmla="*/ 4340994 h 6673742"/>
              <a:gd name="connsiteX36" fmla="*/ 4475748 w 5322771"/>
              <a:gd name="connsiteY36" fmla="*/ 3936733 h 6673742"/>
              <a:gd name="connsiteX37" fmla="*/ 4600876 w 5322771"/>
              <a:gd name="connsiteY37" fmla="*/ 3667226 h 6673742"/>
              <a:gd name="connsiteX38" fmla="*/ 4803007 w 5322771"/>
              <a:gd name="connsiteY38" fmla="*/ 3522847 h 6673742"/>
              <a:gd name="connsiteX39" fmla="*/ 5178392 w 5322771"/>
              <a:gd name="connsiteY39" fmla="*/ 2974207 h 6673742"/>
              <a:gd name="connsiteX40" fmla="*/ 5322771 w 5322771"/>
              <a:gd name="connsiteY40" fmla="*/ 1703672 h 6673742"/>
              <a:gd name="connsiteX41" fmla="*/ 5043638 w 5322771"/>
              <a:gd name="connsiteY41" fmla="*/ 1251285 h 6673742"/>
              <a:gd name="connsiteX42" fmla="*/ 4235116 w 5322771"/>
              <a:gd name="connsiteY42" fmla="*/ 0 h 6673742"/>
              <a:gd name="connsiteX43" fmla="*/ 3705727 w 5322771"/>
              <a:gd name="connsiteY43" fmla="*/ 1260910 h 6673742"/>
              <a:gd name="connsiteX44" fmla="*/ 2637322 w 5322771"/>
              <a:gd name="connsiteY44" fmla="*/ 1915428 h 6673742"/>
              <a:gd name="connsiteX45" fmla="*/ 1876927 w 5322771"/>
              <a:gd name="connsiteY45" fmla="*/ 1251285 h 6673742"/>
              <a:gd name="connsiteX46" fmla="*/ 1164657 w 5322771"/>
              <a:gd name="connsiteY46" fmla="*/ 2156059 h 6673742"/>
              <a:gd name="connsiteX47" fmla="*/ 1039529 w 5322771"/>
              <a:gd name="connsiteY47" fmla="*/ 2300438 h 6673742"/>
              <a:gd name="connsiteX48" fmla="*/ 1183908 w 5322771"/>
              <a:gd name="connsiteY48" fmla="*/ 2695074 h 6673742"/>
              <a:gd name="connsiteX49" fmla="*/ 741146 w 5322771"/>
              <a:gd name="connsiteY49" fmla="*/ 3128211 h 6673742"/>
              <a:gd name="connsiteX50" fmla="*/ 808522 w 5322771"/>
              <a:gd name="connsiteY50" fmla="*/ 3234089 h 6673742"/>
              <a:gd name="connsiteX51" fmla="*/ 1078030 w 5322771"/>
              <a:gd name="connsiteY51" fmla="*/ 3724977 h 6673742"/>
              <a:gd name="connsiteX52" fmla="*/ 1068405 w 5322771"/>
              <a:gd name="connsiteY52" fmla="*/ 3850106 h 6673742"/>
              <a:gd name="connsiteX53" fmla="*/ 1097280 w 5322771"/>
              <a:gd name="connsiteY53" fmla="*/ 4186990 h 6673742"/>
              <a:gd name="connsiteX54" fmla="*/ 885525 w 5322771"/>
              <a:gd name="connsiteY54" fmla="*/ 4812632 h 6673742"/>
              <a:gd name="connsiteX55" fmla="*/ 1203158 w 5322771"/>
              <a:gd name="connsiteY55" fmla="*/ 5207268 h 6673742"/>
              <a:gd name="connsiteX56" fmla="*/ 1174282 w 5322771"/>
              <a:gd name="connsiteY56" fmla="*/ 5265019 h 6673742"/>
              <a:gd name="connsiteX57" fmla="*/ 0 w 5322771"/>
              <a:gd name="connsiteY57" fmla="*/ 5890661 h 6673742"/>
              <a:gd name="connsiteX58" fmla="*/ 0 w 5322771"/>
              <a:gd name="connsiteY58" fmla="*/ 6073541 h 6673742"/>
              <a:gd name="connsiteX59" fmla="*/ 1029904 w 5322771"/>
              <a:gd name="connsiteY59" fmla="*/ 6217920 h 6673742"/>
              <a:gd name="connsiteX60" fmla="*/ 1078030 w 5322771"/>
              <a:gd name="connsiteY60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243914 w 5322771"/>
              <a:gd name="connsiteY32" fmla="*/ 5902216 h 6673742"/>
              <a:gd name="connsiteX33" fmla="*/ 4215866 w 5322771"/>
              <a:gd name="connsiteY33" fmla="*/ 5678906 h 6673742"/>
              <a:gd name="connsiteX34" fmla="*/ 3965609 w 5322771"/>
              <a:gd name="connsiteY34" fmla="*/ 5014762 h 6673742"/>
              <a:gd name="connsiteX35" fmla="*/ 3936733 w 5322771"/>
              <a:gd name="connsiteY35" fmla="*/ 4687504 h 6673742"/>
              <a:gd name="connsiteX36" fmla="*/ 4100362 w 5322771"/>
              <a:gd name="connsiteY36" fmla="*/ 4340994 h 6673742"/>
              <a:gd name="connsiteX37" fmla="*/ 4475748 w 5322771"/>
              <a:gd name="connsiteY37" fmla="*/ 3936733 h 6673742"/>
              <a:gd name="connsiteX38" fmla="*/ 4600876 w 5322771"/>
              <a:gd name="connsiteY38" fmla="*/ 3667226 h 6673742"/>
              <a:gd name="connsiteX39" fmla="*/ 4803007 w 5322771"/>
              <a:gd name="connsiteY39" fmla="*/ 3522847 h 6673742"/>
              <a:gd name="connsiteX40" fmla="*/ 5178392 w 5322771"/>
              <a:gd name="connsiteY40" fmla="*/ 2974207 h 6673742"/>
              <a:gd name="connsiteX41" fmla="*/ 5322771 w 5322771"/>
              <a:gd name="connsiteY41" fmla="*/ 1703672 h 6673742"/>
              <a:gd name="connsiteX42" fmla="*/ 5043638 w 5322771"/>
              <a:gd name="connsiteY42" fmla="*/ 1251285 h 6673742"/>
              <a:gd name="connsiteX43" fmla="*/ 4235116 w 5322771"/>
              <a:gd name="connsiteY43" fmla="*/ 0 h 6673742"/>
              <a:gd name="connsiteX44" fmla="*/ 3705727 w 5322771"/>
              <a:gd name="connsiteY44" fmla="*/ 1260910 h 6673742"/>
              <a:gd name="connsiteX45" fmla="*/ 2637322 w 5322771"/>
              <a:gd name="connsiteY45" fmla="*/ 1915428 h 6673742"/>
              <a:gd name="connsiteX46" fmla="*/ 1876927 w 5322771"/>
              <a:gd name="connsiteY46" fmla="*/ 1251285 h 6673742"/>
              <a:gd name="connsiteX47" fmla="*/ 1164657 w 5322771"/>
              <a:gd name="connsiteY47" fmla="*/ 2156059 h 6673742"/>
              <a:gd name="connsiteX48" fmla="*/ 1039529 w 5322771"/>
              <a:gd name="connsiteY48" fmla="*/ 2300438 h 6673742"/>
              <a:gd name="connsiteX49" fmla="*/ 1183908 w 5322771"/>
              <a:gd name="connsiteY49" fmla="*/ 2695074 h 6673742"/>
              <a:gd name="connsiteX50" fmla="*/ 741146 w 5322771"/>
              <a:gd name="connsiteY50" fmla="*/ 3128211 h 6673742"/>
              <a:gd name="connsiteX51" fmla="*/ 808522 w 5322771"/>
              <a:gd name="connsiteY51" fmla="*/ 3234089 h 6673742"/>
              <a:gd name="connsiteX52" fmla="*/ 1078030 w 5322771"/>
              <a:gd name="connsiteY52" fmla="*/ 3724977 h 6673742"/>
              <a:gd name="connsiteX53" fmla="*/ 1068405 w 5322771"/>
              <a:gd name="connsiteY53" fmla="*/ 3850106 h 6673742"/>
              <a:gd name="connsiteX54" fmla="*/ 1097280 w 5322771"/>
              <a:gd name="connsiteY54" fmla="*/ 4186990 h 6673742"/>
              <a:gd name="connsiteX55" fmla="*/ 885525 w 5322771"/>
              <a:gd name="connsiteY55" fmla="*/ 4812632 h 6673742"/>
              <a:gd name="connsiteX56" fmla="*/ 1203158 w 5322771"/>
              <a:gd name="connsiteY56" fmla="*/ 5207268 h 6673742"/>
              <a:gd name="connsiteX57" fmla="*/ 1174282 w 5322771"/>
              <a:gd name="connsiteY57" fmla="*/ 5265019 h 6673742"/>
              <a:gd name="connsiteX58" fmla="*/ 0 w 5322771"/>
              <a:gd name="connsiteY58" fmla="*/ 5890661 h 6673742"/>
              <a:gd name="connsiteX59" fmla="*/ 0 w 5322771"/>
              <a:gd name="connsiteY59" fmla="*/ 6073541 h 6673742"/>
              <a:gd name="connsiteX60" fmla="*/ 1029904 w 5322771"/>
              <a:gd name="connsiteY60" fmla="*/ 6217920 h 6673742"/>
              <a:gd name="connsiteX61" fmla="*/ 1078030 w 5322771"/>
              <a:gd name="connsiteY61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15866 w 5322771"/>
              <a:gd name="connsiteY34" fmla="*/ 5678906 h 6673742"/>
              <a:gd name="connsiteX35" fmla="*/ 3965609 w 5322771"/>
              <a:gd name="connsiteY35" fmla="*/ 5014762 h 6673742"/>
              <a:gd name="connsiteX36" fmla="*/ 3936733 w 5322771"/>
              <a:gd name="connsiteY36" fmla="*/ 4687504 h 6673742"/>
              <a:gd name="connsiteX37" fmla="*/ 4100362 w 5322771"/>
              <a:gd name="connsiteY37" fmla="*/ 4340994 h 6673742"/>
              <a:gd name="connsiteX38" fmla="*/ 4475748 w 5322771"/>
              <a:gd name="connsiteY38" fmla="*/ 3936733 h 6673742"/>
              <a:gd name="connsiteX39" fmla="*/ 4600876 w 5322771"/>
              <a:gd name="connsiteY39" fmla="*/ 3667226 h 6673742"/>
              <a:gd name="connsiteX40" fmla="*/ 4803007 w 5322771"/>
              <a:gd name="connsiteY40" fmla="*/ 3522847 h 6673742"/>
              <a:gd name="connsiteX41" fmla="*/ 5178392 w 5322771"/>
              <a:gd name="connsiteY41" fmla="*/ 2974207 h 6673742"/>
              <a:gd name="connsiteX42" fmla="*/ 5322771 w 5322771"/>
              <a:gd name="connsiteY42" fmla="*/ 1703672 h 6673742"/>
              <a:gd name="connsiteX43" fmla="*/ 5043638 w 5322771"/>
              <a:gd name="connsiteY43" fmla="*/ 1251285 h 6673742"/>
              <a:gd name="connsiteX44" fmla="*/ 4235116 w 5322771"/>
              <a:gd name="connsiteY44" fmla="*/ 0 h 6673742"/>
              <a:gd name="connsiteX45" fmla="*/ 3705727 w 5322771"/>
              <a:gd name="connsiteY45" fmla="*/ 1260910 h 6673742"/>
              <a:gd name="connsiteX46" fmla="*/ 2637322 w 5322771"/>
              <a:gd name="connsiteY46" fmla="*/ 1915428 h 6673742"/>
              <a:gd name="connsiteX47" fmla="*/ 1876927 w 5322771"/>
              <a:gd name="connsiteY47" fmla="*/ 1251285 h 6673742"/>
              <a:gd name="connsiteX48" fmla="*/ 1164657 w 5322771"/>
              <a:gd name="connsiteY48" fmla="*/ 2156059 h 6673742"/>
              <a:gd name="connsiteX49" fmla="*/ 1039529 w 5322771"/>
              <a:gd name="connsiteY49" fmla="*/ 2300438 h 6673742"/>
              <a:gd name="connsiteX50" fmla="*/ 1183908 w 5322771"/>
              <a:gd name="connsiteY50" fmla="*/ 2695074 h 6673742"/>
              <a:gd name="connsiteX51" fmla="*/ 741146 w 5322771"/>
              <a:gd name="connsiteY51" fmla="*/ 3128211 h 6673742"/>
              <a:gd name="connsiteX52" fmla="*/ 808522 w 5322771"/>
              <a:gd name="connsiteY52" fmla="*/ 3234089 h 6673742"/>
              <a:gd name="connsiteX53" fmla="*/ 1078030 w 5322771"/>
              <a:gd name="connsiteY53" fmla="*/ 3724977 h 6673742"/>
              <a:gd name="connsiteX54" fmla="*/ 1068405 w 5322771"/>
              <a:gd name="connsiteY54" fmla="*/ 3850106 h 6673742"/>
              <a:gd name="connsiteX55" fmla="*/ 1097280 w 5322771"/>
              <a:gd name="connsiteY55" fmla="*/ 4186990 h 6673742"/>
              <a:gd name="connsiteX56" fmla="*/ 885525 w 5322771"/>
              <a:gd name="connsiteY56" fmla="*/ 4812632 h 6673742"/>
              <a:gd name="connsiteX57" fmla="*/ 1203158 w 5322771"/>
              <a:gd name="connsiteY57" fmla="*/ 5207268 h 6673742"/>
              <a:gd name="connsiteX58" fmla="*/ 1174282 w 5322771"/>
              <a:gd name="connsiteY58" fmla="*/ 5265019 h 6673742"/>
              <a:gd name="connsiteX59" fmla="*/ 0 w 5322771"/>
              <a:gd name="connsiteY59" fmla="*/ 5890661 h 6673742"/>
              <a:gd name="connsiteX60" fmla="*/ 0 w 5322771"/>
              <a:gd name="connsiteY60" fmla="*/ 6073541 h 6673742"/>
              <a:gd name="connsiteX61" fmla="*/ 1029904 w 5322771"/>
              <a:gd name="connsiteY61" fmla="*/ 6217920 h 6673742"/>
              <a:gd name="connsiteX62" fmla="*/ 1078030 w 5322771"/>
              <a:gd name="connsiteY62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60583 w 5322771"/>
              <a:gd name="connsiteY34" fmla="*/ 5718860 h 6673742"/>
              <a:gd name="connsiteX35" fmla="*/ 4215866 w 5322771"/>
              <a:gd name="connsiteY35" fmla="*/ 5678906 h 6673742"/>
              <a:gd name="connsiteX36" fmla="*/ 3965609 w 5322771"/>
              <a:gd name="connsiteY36" fmla="*/ 5014762 h 6673742"/>
              <a:gd name="connsiteX37" fmla="*/ 3936733 w 5322771"/>
              <a:gd name="connsiteY37" fmla="*/ 4687504 h 6673742"/>
              <a:gd name="connsiteX38" fmla="*/ 4100362 w 5322771"/>
              <a:gd name="connsiteY38" fmla="*/ 4340994 h 6673742"/>
              <a:gd name="connsiteX39" fmla="*/ 4475748 w 5322771"/>
              <a:gd name="connsiteY39" fmla="*/ 3936733 h 6673742"/>
              <a:gd name="connsiteX40" fmla="*/ 4600876 w 5322771"/>
              <a:gd name="connsiteY40" fmla="*/ 3667226 h 6673742"/>
              <a:gd name="connsiteX41" fmla="*/ 4803007 w 5322771"/>
              <a:gd name="connsiteY41" fmla="*/ 3522847 h 6673742"/>
              <a:gd name="connsiteX42" fmla="*/ 5178392 w 5322771"/>
              <a:gd name="connsiteY42" fmla="*/ 2974207 h 6673742"/>
              <a:gd name="connsiteX43" fmla="*/ 5322771 w 5322771"/>
              <a:gd name="connsiteY43" fmla="*/ 1703672 h 6673742"/>
              <a:gd name="connsiteX44" fmla="*/ 5043638 w 5322771"/>
              <a:gd name="connsiteY44" fmla="*/ 1251285 h 6673742"/>
              <a:gd name="connsiteX45" fmla="*/ 4235116 w 5322771"/>
              <a:gd name="connsiteY45" fmla="*/ 0 h 6673742"/>
              <a:gd name="connsiteX46" fmla="*/ 3705727 w 5322771"/>
              <a:gd name="connsiteY46" fmla="*/ 1260910 h 6673742"/>
              <a:gd name="connsiteX47" fmla="*/ 2637322 w 5322771"/>
              <a:gd name="connsiteY47" fmla="*/ 1915428 h 6673742"/>
              <a:gd name="connsiteX48" fmla="*/ 1876927 w 5322771"/>
              <a:gd name="connsiteY48" fmla="*/ 1251285 h 6673742"/>
              <a:gd name="connsiteX49" fmla="*/ 1164657 w 5322771"/>
              <a:gd name="connsiteY49" fmla="*/ 2156059 h 6673742"/>
              <a:gd name="connsiteX50" fmla="*/ 1039529 w 5322771"/>
              <a:gd name="connsiteY50" fmla="*/ 2300438 h 6673742"/>
              <a:gd name="connsiteX51" fmla="*/ 1183908 w 5322771"/>
              <a:gd name="connsiteY51" fmla="*/ 2695074 h 6673742"/>
              <a:gd name="connsiteX52" fmla="*/ 741146 w 5322771"/>
              <a:gd name="connsiteY52" fmla="*/ 3128211 h 6673742"/>
              <a:gd name="connsiteX53" fmla="*/ 808522 w 5322771"/>
              <a:gd name="connsiteY53" fmla="*/ 3234089 h 6673742"/>
              <a:gd name="connsiteX54" fmla="*/ 1078030 w 5322771"/>
              <a:gd name="connsiteY54" fmla="*/ 3724977 h 6673742"/>
              <a:gd name="connsiteX55" fmla="*/ 1068405 w 5322771"/>
              <a:gd name="connsiteY55" fmla="*/ 3850106 h 6673742"/>
              <a:gd name="connsiteX56" fmla="*/ 1097280 w 5322771"/>
              <a:gd name="connsiteY56" fmla="*/ 4186990 h 6673742"/>
              <a:gd name="connsiteX57" fmla="*/ 885525 w 5322771"/>
              <a:gd name="connsiteY57" fmla="*/ 4812632 h 6673742"/>
              <a:gd name="connsiteX58" fmla="*/ 1203158 w 5322771"/>
              <a:gd name="connsiteY58" fmla="*/ 5207268 h 6673742"/>
              <a:gd name="connsiteX59" fmla="*/ 1174282 w 5322771"/>
              <a:gd name="connsiteY59" fmla="*/ 5265019 h 6673742"/>
              <a:gd name="connsiteX60" fmla="*/ 0 w 5322771"/>
              <a:gd name="connsiteY60" fmla="*/ 5890661 h 6673742"/>
              <a:gd name="connsiteX61" fmla="*/ 0 w 5322771"/>
              <a:gd name="connsiteY61" fmla="*/ 6073541 h 6673742"/>
              <a:gd name="connsiteX62" fmla="*/ 1029904 w 5322771"/>
              <a:gd name="connsiteY62" fmla="*/ 6217920 h 6673742"/>
              <a:gd name="connsiteX63" fmla="*/ 1078030 w 5322771"/>
              <a:gd name="connsiteY63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3965609 w 5322771"/>
              <a:gd name="connsiteY37" fmla="*/ 5014762 h 6673742"/>
              <a:gd name="connsiteX38" fmla="*/ 3936733 w 5322771"/>
              <a:gd name="connsiteY38" fmla="*/ 4687504 h 6673742"/>
              <a:gd name="connsiteX39" fmla="*/ 4100362 w 5322771"/>
              <a:gd name="connsiteY39" fmla="*/ 4340994 h 6673742"/>
              <a:gd name="connsiteX40" fmla="*/ 4475748 w 5322771"/>
              <a:gd name="connsiteY40" fmla="*/ 3936733 h 6673742"/>
              <a:gd name="connsiteX41" fmla="*/ 4600876 w 5322771"/>
              <a:gd name="connsiteY41" fmla="*/ 3667226 h 6673742"/>
              <a:gd name="connsiteX42" fmla="*/ 4803007 w 5322771"/>
              <a:gd name="connsiteY42" fmla="*/ 3522847 h 6673742"/>
              <a:gd name="connsiteX43" fmla="*/ 5178392 w 5322771"/>
              <a:gd name="connsiteY43" fmla="*/ 2974207 h 6673742"/>
              <a:gd name="connsiteX44" fmla="*/ 5322771 w 5322771"/>
              <a:gd name="connsiteY44" fmla="*/ 1703672 h 6673742"/>
              <a:gd name="connsiteX45" fmla="*/ 5043638 w 5322771"/>
              <a:gd name="connsiteY45" fmla="*/ 1251285 h 6673742"/>
              <a:gd name="connsiteX46" fmla="*/ 4235116 w 5322771"/>
              <a:gd name="connsiteY46" fmla="*/ 0 h 6673742"/>
              <a:gd name="connsiteX47" fmla="*/ 3705727 w 5322771"/>
              <a:gd name="connsiteY47" fmla="*/ 1260910 h 6673742"/>
              <a:gd name="connsiteX48" fmla="*/ 2637322 w 5322771"/>
              <a:gd name="connsiteY48" fmla="*/ 1915428 h 6673742"/>
              <a:gd name="connsiteX49" fmla="*/ 1876927 w 5322771"/>
              <a:gd name="connsiteY49" fmla="*/ 1251285 h 6673742"/>
              <a:gd name="connsiteX50" fmla="*/ 1164657 w 5322771"/>
              <a:gd name="connsiteY50" fmla="*/ 2156059 h 6673742"/>
              <a:gd name="connsiteX51" fmla="*/ 1039529 w 5322771"/>
              <a:gd name="connsiteY51" fmla="*/ 2300438 h 6673742"/>
              <a:gd name="connsiteX52" fmla="*/ 1183908 w 5322771"/>
              <a:gd name="connsiteY52" fmla="*/ 2695074 h 6673742"/>
              <a:gd name="connsiteX53" fmla="*/ 741146 w 5322771"/>
              <a:gd name="connsiteY53" fmla="*/ 3128211 h 6673742"/>
              <a:gd name="connsiteX54" fmla="*/ 808522 w 5322771"/>
              <a:gd name="connsiteY54" fmla="*/ 3234089 h 6673742"/>
              <a:gd name="connsiteX55" fmla="*/ 1078030 w 5322771"/>
              <a:gd name="connsiteY55" fmla="*/ 3724977 h 6673742"/>
              <a:gd name="connsiteX56" fmla="*/ 1068405 w 5322771"/>
              <a:gd name="connsiteY56" fmla="*/ 3850106 h 6673742"/>
              <a:gd name="connsiteX57" fmla="*/ 1097280 w 5322771"/>
              <a:gd name="connsiteY57" fmla="*/ 4186990 h 6673742"/>
              <a:gd name="connsiteX58" fmla="*/ 885525 w 5322771"/>
              <a:gd name="connsiteY58" fmla="*/ 4812632 h 6673742"/>
              <a:gd name="connsiteX59" fmla="*/ 1203158 w 5322771"/>
              <a:gd name="connsiteY59" fmla="*/ 5207268 h 6673742"/>
              <a:gd name="connsiteX60" fmla="*/ 1174282 w 5322771"/>
              <a:gd name="connsiteY60" fmla="*/ 5265019 h 6673742"/>
              <a:gd name="connsiteX61" fmla="*/ 0 w 5322771"/>
              <a:gd name="connsiteY61" fmla="*/ 5890661 h 6673742"/>
              <a:gd name="connsiteX62" fmla="*/ 0 w 5322771"/>
              <a:gd name="connsiteY62" fmla="*/ 6073541 h 6673742"/>
              <a:gd name="connsiteX63" fmla="*/ 1029904 w 5322771"/>
              <a:gd name="connsiteY63" fmla="*/ 6217920 h 6673742"/>
              <a:gd name="connsiteX64" fmla="*/ 1078030 w 5322771"/>
              <a:gd name="connsiteY64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3965609 w 5322771"/>
              <a:gd name="connsiteY38" fmla="*/ 5014762 h 6673742"/>
              <a:gd name="connsiteX39" fmla="*/ 3936733 w 5322771"/>
              <a:gd name="connsiteY39" fmla="*/ 4687504 h 6673742"/>
              <a:gd name="connsiteX40" fmla="*/ 4100362 w 5322771"/>
              <a:gd name="connsiteY40" fmla="*/ 4340994 h 6673742"/>
              <a:gd name="connsiteX41" fmla="*/ 4475748 w 5322771"/>
              <a:gd name="connsiteY41" fmla="*/ 3936733 h 6673742"/>
              <a:gd name="connsiteX42" fmla="*/ 4600876 w 5322771"/>
              <a:gd name="connsiteY42" fmla="*/ 3667226 h 6673742"/>
              <a:gd name="connsiteX43" fmla="*/ 4803007 w 5322771"/>
              <a:gd name="connsiteY43" fmla="*/ 3522847 h 6673742"/>
              <a:gd name="connsiteX44" fmla="*/ 5178392 w 5322771"/>
              <a:gd name="connsiteY44" fmla="*/ 2974207 h 6673742"/>
              <a:gd name="connsiteX45" fmla="*/ 5322771 w 5322771"/>
              <a:gd name="connsiteY45" fmla="*/ 1703672 h 6673742"/>
              <a:gd name="connsiteX46" fmla="*/ 5043638 w 5322771"/>
              <a:gd name="connsiteY46" fmla="*/ 1251285 h 6673742"/>
              <a:gd name="connsiteX47" fmla="*/ 4235116 w 5322771"/>
              <a:gd name="connsiteY47" fmla="*/ 0 h 6673742"/>
              <a:gd name="connsiteX48" fmla="*/ 3705727 w 5322771"/>
              <a:gd name="connsiteY48" fmla="*/ 1260910 h 6673742"/>
              <a:gd name="connsiteX49" fmla="*/ 2637322 w 5322771"/>
              <a:gd name="connsiteY49" fmla="*/ 1915428 h 6673742"/>
              <a:gd name="connsiteX50" fmla="*/ 1876927 w 5322771"/>
              <a:gd name="connsiteY50" fmla="*/ 1251285 h 6673742"/>
              <a:gd name="connsiteX51" fmla="*/ 1164657 w 5322771"/>
              <a:gd name="connsiteY51" fmla="*/ 2156059 h 6673742"/>
              <a:gd name="connsiteX52" fmla="*/ 1039529 w 5322771"/>
              <a:gd name="connsiteY52" fmla="*/ 2300438 h 6673742"/>
              <a:gd name="connsiteX53" fmla="*/ 1183908 w 5322771"/>
              <a:gd name="connsiteY53" fmla="*/ 2695074 h 6673742"/>
              <a:gd name="connsiteX54" fmla="*/ 741146 w 5322771"/>
              <a:gd name="connsiteY54" fmla="*/ 3128211 h 6673742"/>
              <a:gd name="connsiteX55" fmla="*/ 808522 w 5322771"/>
              <a:gd name="connsiteY55" fmla="*/ 3234089 h 6673742"/>
              <a:gd name="connsiteX56" fmla="*/ 1078030 w 5322771"/>
              <a:gd name="connsiteY56" fmla="*/ 3724977 h 6673742"/>
              <a:gd name="connsiteX57" fmla="*/ 1068405 w 5322771"/>
              <a:gd name="connsiteY57" fmla="*/ 3850106 h 6673742"/>
              <a:gd name="connsiteX58" fmla="*/ 1097280 w 5322771"/>
              <a:gd name="connsiteY58" fmla="*/ 4186990 h 6673742"/>
              <a:gd name="connsiteX59" fmla="*/ 885525 w 5322771"/>
              <a:gd name="connsiteY59" fmla="*/ 4812632 h 6673742"/>
              <a:gd name="connsiteX60" fmla="*/ 1203158 w 5322771"/>
              <a:gd name="connsiteY60" fmla="*/ 5207268 h 6673742"/>
              <a:gd name="connsiteX61" fmla="*/ 1174282 w 5322771"/>
              <a:gd name="connsiteY61" fmla="*/ 5265019 h 6673742"/>
              <a:gd name="connsiteX62" fmla="*/ 0 w 5322771"/>
              <a:gd name="connsiteY62" fmla="*/ 5890661 h 6673742"/>
              <a:gd name="connsiteX63" fmla="*/ 0 w 5322771"/>
              <a:gd name="connsiteY63" fmla="*/ 6073541 h 6673742"/>
              <a:gd name="connsiteX64" fmla="*/ 1029904 w 5322771"/>
              <a:gd name="connsiteY64" fmla="*/ 6217920 h 6673742"/>
              <a:gd name="connsiteX65" fmla="*/ 1078030 w 5322771"/>
              <a:gd name="connsiteY65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3965609 w 5322771"/>
              <a:gd name="connsiteY39" fmla="*/ 5014762 h 6673742"/>
              <a:gd name="connsiteX40" fmla="*/ 3936733 w 5322771"/>
              <a:gd name="connsiteY40" fmla="*/ 4687504 h 6673742"/>
              <a:gd name="connsiteX41" fmla="*/ 4100362 w 5322771"/>
              <a:gd name="connsiteY41" fmla="*/ 4340994 h 6673742"/>
              <a:gd name="connsiteX42" fmla="*/ 4475748 w 5322771"/>
              <a:gd name="connsiteY42" fmla="*/ 3936733 h 6673742"/>
              <a:gd name="connsiteX43" fmla="*/ 4600876 w 5322771"/>
              <a:gd name="connsiteY43" fmla="*/ 3667226 h 6673742"/>
              <a:gd name="connsiteX44" fmla="*/ 4803007 w 5322771"/>
              <a:gd name="connsiteY44" fmla="*/ 3522847 h 6673742"/>
              <a:gd name="connsiteX45" fmla="*/ 5178392 w 5322771"/>
              <a:gd name="connsiteY45" fmla="*/ 2974207 h 6673742"/>
              <a:gd name="connsiteX46" fmla="*/ 5322771 w 5322771"/>
              <a:gd name="connsiteY46" fmla="*/ 1703672 h 6673742"/>
              <a:gd name="connsiteX47" fmla="*/ 5043638 w 5322771"/>
              <a:gd name="connsiteY47" fmla="*/ 1251285 h 6673742"/>
              <a:gd name="connsiteX48" fmla="*/ 4235116 w 5322771"/>
              <a:gd name="connsiteY48" fmla="*/ 0 h 6673742"/>
              <a:gd name="connsiteX49" fmla="*/ 3705727 w 5322771"/>
              <a:gd name="connsiteY49" fmla="*/ 1260910 h 6673742"/>
              <a:gd name="connsiteX50" fmla="*/ 2637322 w 5322771"/>
              <a:gd name="connsiteY50" fmla="*/ 1915428 h 6673742"/>
              <a:gd name="connsiteX51" fmla="*/ 1876927 w 5322771"/>
              <a:gd name="connsiteY51" fmla="*/ 1251285 h 6673742"/>
              <a:gd name="connsiteX52" fmla="*/ 1164657 w 5322771"/>
              <a:gd name="connsiteY52" fmla="*/ 2156059 h 6673742"/>
              <a:gd name="connsiteX53" fmla="*/ 1039529 w 5322771"/>
              <a:gd name="connsiteY53" fmla="*/ 2300438 h 6673742"/>
              <a:gd name="connsiteX54" fmla="*/ 1183908 w 5322771"/>
              <a:gd name="connsiteY54" fmla="*/ 2695074 h 6673742"/>
              <a:gd name="connsiteX55" fmla="*/ 741146 w 5322771"/>
              <a:gd name="connsiteY55" fmla="*/ 3128211 h 6673742"/>
              <a:gd name="connsiteX56" fmla="*/ 808522 w 5322771"/>
              <a:gd name="connsiteY56" fmla="*/ 3234089 h 6673742"/>
              <a:gd name="connsiteX57" fmla="*/ 1078030 w 5322771"/>
              <a:gd name="connsiteY57" fmla="*/ 3724977 h 6673742"/>
              <a:gd name="connsiteX58" fmla="*/ 1068405 w 5322771"/>
              <a:gd name="connsiteY58" fmla="*/ 3850106 h 6673742"/>
              <a:gd name="connsiteX59" fmla="*/ 1097280 w 5322771"/>
              <a:gd name="connsiteY59" fmla="*/ 4186990 h 6673742"/>
              <a:gd name="connsiteX60" fmla="*/ 885525 w 5322771"/>
              <a:gd name="connsiteY60" fmla="*/ 4812632 h 6673742"/>
              <a:gd name="connsiteX61" fmla="*/ 1203158 w 5322771"/>
              <a:gd name="connsiteY61" fmla="*/ 5207268 h 6673742"/>
              <a:gd name="connsiteX62" fmla="*/ 1174282 w 5322771"/>
              <a:gd name="connsiteY62" fmla="*/ 5265019 h 6673742"/>
              <a:gd name="connsiteX63" fmla="*/ 0 w 5322771"/>
              <a:gd name="connsiteY63" fmla="*/ 5890661 h 6673742"/>
              <a:gd name="connsiteX64" fmla="*/ 0 w 5322771"/>
              <a:gd name="connsiteY64" fmla="*/ 6073541 h 6673742"/>
              <a:gd name="connsiteX65" fmla="*/ 1029904 w 5322771"/>
              <a:gd name="connsiteY65" fmla="*/ 6217920 h 6673742"/>
              <a:gd name="connsiteX66" fmla="*/ 1078030 w 5322771"/>
              <a:gd name="connsiteY66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160571 w 5322771"/>
              <a:gd name="connsiteY39" fmla="*/ 5059253 h 6673742"/>
              <a:gd name="connsiteX40" fmla="*/ 3965609 w 5322771"/>
              <a:gd name="connsiteY40" fmla="*/ 5014762 h 6673742"/>
              <a:gd name="connsiteX41" fmla="*/ 3936733 w 5322771"/>
              <a:gd name="connsiteY41" fmla="*/ 4687504 h 6673742"/>
              <a:gd name="connsiteX42" fmla="*/ 4100362 w 5322771"/>
              <a:gd name="connsiteY42" fmla="*/ 4340994 h 6673742"/>
              <a:gd name="connsiteX43" fmla="*/ 4475748 w 5322771"/>
              <a:gd name="connsiteY43" fmla="*/ 3936733 h 6673742"/>
              <a:gd name="connsiteX44" fmla="*/ 4600876 w 5322771"/>
              <a:gd name="connsiteY44" fmla="*/ 3667226 h 6673742"/>
              <a:gd name="connsiteX45" fmla="*/ 4803007 w 5322771"/>
              <a:gd name="connsiteY45" fmla="*/ 3522847 h 6673742"/>
              <a:gd name="connsiteX46" fmla="*/ 5178392 w 5322771"/>
              <a:gd name="connsiteY46" fmla="*/ 2974207 h 6673742"/>
              <a:gd name="connsiteX47" fmla="*/ 5322771 w 5322771"/>
              <a:gd name="connsiteY47" fmla="*/ 1703672 h 6673742"/>
              <a:gd name="connsiteX48" fmla="*/ 5043638 w 5322771"/>
              <a:gd name="connsiteY48" fmla="*/ 1251285 h 6673742"/>
              <a:gd name="connsiteX49" fmla="*/ 4235116 w 5322771"/>
              <a:gd name="connsiteY49" fmla="*/ 0 h 6673742"/>
              <a:gd name="connsiteX50" fmla="*/ 3705727 w 5322771"/>
              <a:gd name="connsiteY50" fmla="*/ 1260910 h 6673742"/>
              <a:gd name="connsiteX51" fmla="*/ 2637322 w 5322771"/>
              <a:gd name="connsiteY51" fmla="*/ 1915428 h 6673742"/>
              <a:gd name="connsiteX52" fmla="*/ 1876927 w 5322771"/>
              <a:gd name="connsiteY52" fmla="*/ 1251285 h 6673742"/>
              <a:gd name="connsiteX53" fmla="*/ 1164657 w 5322771"/>
              <a:gd name="connsiteY53" fmla="*/ 2156059 h 6673742"/>
              <a:gd name="connsiteX54" fmla="*/ 1039529 w 5322771"/>
              <a:gd name="connsiteY54" fmla="*/ 2300438 h 6673742"/>
              <a:gd name="connsiteX55" fmla="*/ 1183908 w 5322771"/>
              <a:gd name="connsiteY55" fmla="*/ 2695074 h 6673742"/>
              <a:gd name="connsiteX56" fmla="*/ 741146 w 5322771"/>
              <a:gd name="connsiteY56" fmla="*/ 3128211 h 6673742"/>
              <a:gd name="connsiteX57" fmla="*/ 808522 w 5322771"/>
              <a:gd name="connsiteY57" fmla="*/ 3234089 h 6673742"/>
              <a:gd name="connsiteX58" fmla="*/ 1078030 w 5322771"/>
              <a:gd name="connsiteY58" fmla="*/ 3724977 h 6673742"/>
              <a:gd name="connsiteX59" fmla="*/ 1068405 w 5322771"/>
              <a:gd name="connsiteY59" fmla="*/ 3850106 h 6673742"/>
              <a:gd name="connsiteX60" fmla="*/ 1097280 w 5322771"/>
              <a:gd name="connsiteY60" fmla="*/ 4186990 h 6673742"/>
              <a:gd name="connsiteX61" fmla="*/ 885525 w 5322771"/>
              <a:gd name="connsiteY61" fmla="*/ 4812632 h 6673742"/>
              <a:gd name="connsiteX62" fmla="*/ 1203158 w 5322771"/>
              <a:gd name="connsiteY62" fmla="*/ 5207268 h 6673742"/>
              <a:gd name="connsiteX63" fmla="*/ 1174282 w 5322771"/>
              <a:gd name="connsiteY63" fmla="*/ 5265019 h 6673742"/>
              <a:gd name="connsiteX64" fmla="*/ 0 w 5322771"/>
              <a:gd name="connsiteY64" fmla="*/ 5890661 h 6673742"/>
              <a:gd name="connsiteX65" fmla="*/ 0 w 5322771"/>
              <a:gd name="connsiteY65" fmla="*/ 6073541 h 6673742"/>
              <a:gd name="connsiteX66" fmla="*/ 1029904 w 5322771"/>
              <a:gd name="connsiteY66" fmla="*/ 6217920 h 6673742"/>
              <a:gd name="connsiteX67" fmla="*/ 1078030 w 5322771"/>
              <a:gd name="connsiteY67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160571 w 5322771"/>
              <a:gd name="connsiteY39" fmla="*/ 5059253 h 6673742"/>
              <a:gd name="connsiteX40" fmla="*/ 4029602 w 5322771"/>
              <a:gd name="connsiteY40" fmla="*/ 5087828 h 6673742"/>
              <a:gd name="connsiteX41" fmla="*/ 3965609 w 5322771"/>
              <a:gd name="connsiteY41" fmla="*/ 5014762 h 6673742"/>
              <a:gd name="connsiteX42" fmla="*/ 3936733 w 5322771"/>
              <a:gd name="connsiteY42" fmla="*/ 4687504 h 6673742"/>
              <a:gd name="connsiteX43" fmla="*/ 4100362 w 5322771"/>
              <a:gd name="connsiteY43" fmla="*/ 4340994 h 6673742"/>
              <a:gd name="connsiteX44" fmla="*/ 4475748 w 5322771"/>
              <a:gd name="connsiteY44" fmla="*/ 3936733 h 6673742"/>
              <a:gd name="connsiteX45" fmla="*/ 4600876 w 5322771"/>
              <a:gd name="connsiteY45" fmla="*/ 3667226 h 6673742"/>
              <a:gd name="connsiteX46" fmla="*/ 4803007 w 5322771"/>
              <a:gd name="connsiteY46" fmla="*/ 3522847 h 6673742"/>
              <a:gd name="connsiteX47" fmla="*/ 5178392 w 5322771"/>
              <a:gd name="connsiteY47" fmla="*/ 2974207 h 6673742"/>
              <a:gd name="connsiteX48" fmla="*/ 5322771 w 5322771"/>
              <a:gd name="connsiteY48" fmla="*/ 1703672 h 6673742"/>
              <a:gd name="connsiteX49" fmla="*/ 5043638 w 5322771"/>
              <a:gd name="connsiteY49" fmla="*/ 1251285 h 6673742"/>
              <a:gd name="connsiteX50" fmla="*/ 4235116 w 5322771"/>
              <a:gd name="connsiteY50" fmla="*/ 0 h 6673742"/>
              <a:gd name="connsiteX51" fmla="*/ 3705727 w 5322771"/>
              <a:gd name="connsiteY51" fmla="*/ 1260910 h 6673742"/>
              <a:gd name="connsiteX52" fmla="*/ 2637322 w 5322771"/>
              <a:gd name="connsiteY52" fmla="*/ 1915428 h 6673742"/>
              <a:gd name="connsiteX53" fmla="*/ 1876927 w 5322771"/>
              <a:gd name="connsiteY53" fmla="*/ 1251285 h 6673742"/>
              <a:gd name="connsiteX54" fmla="*/ 1164657 w 5322771"/>
              <a:gd name="connsiteY54" fmla="*/ 2156059 h 6673742"/>
              <a:gd name="connsiteX55" fmla="*/ 1039529 w 5322771"/>
              <a:gd name="connsiteY55" fmla="*/ 2300438 h 6673742"/>
              <a:gd name="connsiteX56" fmla="*/ 1183908 w 5322771"/>
              <a:gd name="connsiteY56" fmla="*/ 2695074 h 6673742"/>
              <a:gd name="connsiteX57" fmla="*/ 741146 w 5322771"/>
              <a:gd name="connsiteY57" fmla="*/ 3128211 h 6673742"/>
              <a:gd name="connsiteX58" fmla="*/ 808522 w 5322771"/>
              <a:gd name="connsiteY58" fmla="*/ 3234089 h 6673742"/>
              <a:gd name="connsiteX59" fmla="*/ 1078030 w 5322771"/>
              <a:gd name="connsiteY59" fmla="*/ 3724977 h 6673742"/>
              <a:gd name="connsiteX60" fmla="*/ 1068405 w 5322771"/>
              <a:gd name="connsiteY60" fmla="*/ 3850106 h 6673742"/>
              <a:gd name="connsiteX61" fmla="*/ 1097280 w 5322771"/>
              <a:gd name="connsiteY61" fmla="*/ 4186990 h 6673742"/>
              <a:gd name="connsiteX62" fmla="*/ 885525 w 5322771"/>
              <a:gd name="connsiteY62" fmla="*/ 4812632 h 6673742"/>
              <a:gd name="connsiteX63" fmla="*/ 1203158 w 5322771"/>
              <a:gd name="connsiteY63" fmla="*/ 5207268 h 6673742"/>
              <a:gd name="connsiteX64" fmla="*/ 1174282 w 5322771"/>
              <a:gd name="connsiteY64" fmla="*/ 5265019 h 6673742"/>
              <a:gd name="connsiteX65" fmla="*/ 0 w 5322771"/>
              <a:gd name="connsiteY65" fmla="*/ 5890661 h 6673742"/>
              <a:gd name="connsiteX66" fmla="*/ 0 w 5322771"/>
              <a:gd name="connsiteY66" fmla="*/ 6073541 h 6673742"/>
              <a:gd name="connsiteX67" fmla="*/ 1029904 w 5322771"/>
              <a:gd name="connsiteY67" fmla="*/ 6217920 h 6673742"/>
              <a:gd name="connsiteX68" fmla="*/ 1078030 w 5322771"/>
              <a:gd name="connsiteY68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29602 w 5322771"/>
              <a:gd name="connsiteY41" fmla="*/ 5087828 h 6673742"/>
              <a:gd name="connsiteX42" fmla="*/ 3965609 w 5322771"/>
              <a:gd name="connsiteY42" fmla="*/ 5014762 h 6673742"/>
              <a:gd name="connsiteX43" fmla="*/ 3936733 w 5322771"/>
              <a:gd name="connsiteY43" fmla="*/ 4687504 h 6673742"/>
              <a:gd name="connsiteX44" fmla="*/ 4100362 w 5322771"/>
              <a:gd name="connsiteY44" fmla="*/ 4340994 h 6673742"/>
              <a:gd name="connsiteX45" fmla="*/ 4475748 w 5322771"/>
              <a:gd name="connsiteY45" fmla="*/ 3936733 h 6673742"/>
              <a:gd name="connsiteX46" fmla="*/ 4600876 w 5322771"/>
              <a:gd name="connsiteY46" fmla="*/ 3667226 h 6673742"/>
              <a:gd name="connsiteX47" fmla="*/ 4803007 w 5322771"/>
              <a:gd name="connsiteY47" fmla="*/ 3522847 h 6673742"/>
              <a:gd name="connsiteX48" fmla="*/ 5178392 w 5322771"/>
              <a:gd name="connsiteY48" fmla="*/ 2974207 h 6673742"/>
              <a:gd name="connsiteX49" fmla="*/ 5322771 w 5322771"/>
              <a:gd name="connsiteY49" fmla="*/ 1703672 h 6673742"/>
              <a:gd name="connsiteX50" fmla="*/ 5043638 w 5322771"/>
              <a:gd name="connsiteY50" fmla="*/ 1251285 h 6673742"/>
              <a:gd name="connsiteX51" fmla="*/ 4235116 w 5322771"/>
              <a:gd name="connsiteY51" fmla="*/ 0 h 6673742"/>
              <a:gd name="connsiteX52" fmla="*/ 3705727 w 5322771"/>
              <a:gd name="connsiteY52" fmla="*/ 1260910 h 6673742"/>
              <a:gd name="connsiteX53" fmla="*/ 2637322 w 5322771"/>
              <a:gd name="connsiteY53" fmla="*/ 1915428 h 6673742"/>
              <a:gd name="connsiteX54" fmla="*/ 1876927 w 5322771"/>
              <a:gd name="connsiteY54" fmla="*/ 1251285 h 6673742"/>
              <a:gd name="connsiteX55" fmla="*/ 1164657 w 5322771"/>
              <a:gd name="connsiteY55" fmla="*/ 2156059 h 6673742"/>
              <a:gd name="connsiteX56" fmla="*/ 1039529 w 5322771"/>
              <a:gd name="connsiteY56" fmla="*/ 2300438 h 6673742"/>
              <a:gd name="connsiteX57" fmla="*/ 1183908 w 5322771"/>
              <a:gd name="connsiteY57" fmla="*/ 2695074 h 6673742"/>
              <a:gd name="connsiteX58" fmla="*/ 741146 w 5322771"/>
              <a:gd name="connsiteY58" fmla="*/ 3128211 h 6673742"/>
              <a:gd name="connsiteX59" fmla="*/ 808522 w 5322771"/>
              <a:gd name="connsiteY59" fmla="*/ 3234089 h 6673742"/>
              <a:gd name="connsiteX60" fmla="*/ 1078030 w 5322771"/>
              <a:gd name="connsiteY60" fmla="*/ 3724977 h 6673742"/>
              <a:gd name="connsiteX61" fmla="*/ 1068405 w 5322771"/>
              <a:gd name="connsiteY61" fmla="*/ 3850106 h 6673742"/>
              <a:gd name="connsiteX62" fmla="*/ 1097280 w 5322771"/>
              <a:gd name="connsiteY62" fmla="*/ 4186990 h 6673742"/>
              <a:gd name="connsiteX63" fmla="*/ 885525 w 5322771"/>
              <a:gd name="connsiteY63" fmla="*/ 4812632 h 6673742"/>
              <a:gd name="connsiteX64" fmla="*/ 1203158 w 5322771"/>
              <a:gd name="connsiteY64" fmla="*/ 5207268 h 6673742"/>
              <a:gd name="connsiteX65" fmla="*/ 1174282 w 5322771"/>
              <a:gd name="connsiteY65" fmla="*/ 5265019 h 6673742"/>
              <a:gd name="connsiteX66" fmla="*/ 0 w 5322771"/>
              <a:gd name="connsiteY66" fmla="*/ 5890661 h 6673742"/>
              <a:gd name="connsiteX67" fmla="*/ 0 w 5322771"/>
              <a:gd name="connsiteY67" fmla="*/ 6073541 h 6673742"/>
              <a:gd name="connsiteX68" fmla="*/ 1029904 w 5322771"/>
              <a:gd name="connsiteY68" fmla="*/ 6217920 h 6673742"/>
              <a:gd name="connsiteX69" fmla="*/ 1078030 w 5322771"/>
              <a:gd name="connsiteY69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936733 w 5322771"/>
              <a:gd name="connsiteY44" fmla="*/ 4687504 h 6673742"/>
              <a:gd name="connsiteX45" fmla="*/ 4100362 w 5322771"/>
              <a:gd name="connsiteY45" fmla="*/ 4340994 h 6673742"/>
              <a:gd name="connsiteX46" fmla="*/ 4475748 w 5322771"/>
              <a:gd name="connsiteY46" fmla="*/ 3936733 h 6673742"/>
              <a:gd name="connsiteX47" fmla="*/ 4600876 w 5322771"/>
              <a:gd name="connsiteY47" fmla="*/ 3667226 h 6673742"/>
              <a:gd name="connsiteX48" fmla="*/ 4803007 w 5322771"/>
              <a:gd name="connsiteY48" fmla="*/ 3522847 h 6673742"/>
              <a:gd name="connsiteX49" fmla="*/ 5178392 w 5322771"/>
              <a:gd name="connsiteY49" fmla="*/ 2974207 h 6673742"/>
              <a:gd name="connsiteX50" fmla="*/ 5322771 w 5322771"/>
              <a:gd name="connsiteY50" fmla="*/ 1703672 h 6673742"/>
              <a:gd name="connsiteX51" fmla="*/ 5043638 w 5322771"/>
              <a:gd name="connsiteY51" fmla="*/ 1251285 h 6673742"/>
              <a:gd name="connsiteX52" fmla="*/ 4235116 w 5322771"/>
              <a:gd name="connsiteY52" fmla="*/ 0 h 6673742"/>
              <a:gd name="connsiteX53" fmla="*/ 3705727 w 5322771"/>
              <a:gd name="connsiteY53" fmla="*/ 1260910 h 6673742"/>
              <a:gd name="connsiteX54" fmla="*/ 2637322 w 5322771"/>
              <a:gd name="connsiteY54" fmla="*/ 1915428 h 6673742"/>
              <a:gd name="connsiteX55" fmla="*/ 1876927 w 5322771"/>
              <a:gd name="connsiteY55" fmla="*/ 1251285 h 6673742"/>
              <a:gd name="connsiteX56" fmla="*/ 1164657 w 5322771"/>
              <a:gd name="connsiteY56" fmla="*/ 2156059 h 6673742"/>
              <a:gd name="connsiteX57" fmla="*/ 1039529 w 5322771"/>
              <a:gd name="connsiteY57" fmla="*/ 2300438 h 6673742"/>
              <a:gd name="connsiteX58" fmla="*/ 1183908 w 5322771"/>
              <a:gd name="connsiteY58" fmla="*/ 2695074 h 6673742"/>
              <a:gd name="connsiteX59" fmla="*/ 741146 w 5322771"/>
              <a:gd name="connsiteY59" fmla="*/ 3128211 h 6673742"/>
              <a:gd name="connsiteX60" fmla="*/ 808522 w 5322771"/>
              <a:gd name="connsiteY60" fmla="*/ 3234089 h 6673742"/>
              <a:gd name="connsiteX61" fmla="*/ 1078030 w 5322771"/>
              <a:gd name="connsiteY61" fmla="*/ 3724977 h 6673742"/>
              <a:gd name="connsiteX62" fmla="*/ 1068405 w 5322771"/>
              <a:gd name="connsiteY62" fmla="*/ 3850106 h 6673742"/>
              <a:gd name="connsiteX63" fmla="*/ 1097280 w 5322771"/>
              <a:gd name="connsiteY63" fmla="*/ 4186990 h 6673742"/>
              <a:gd name="connsiteX64" fmla="*/ 885525 w 5322771"/>
              <a:gd name="connsiteY64" fmla="*/ 4812632 h 6673742"/>
              <a:gd name="connsiteX65" fmla="*/ 1203158 w 5322771"/>
              <a:gd name="connsiteY65" fmla="*/ 5207268 h 6673742"/>
              <a:gd name="connsiteX66" fmla="*/ 1174282 w 5322771"/>
              <a:gd name="connsiteY66" fmla="*/ 5265019 h 6673742"/>
              <a:gd name="connsiteX67" fmla="*/ 0 w 5322771"/>
              <a:gd name="connsiteY67" fmla="*/ 5890661 h 6673742"/>
              <a:gd name="connsiteX68" fmla="*/ 0 w 5322771"/>
              <a:gd name="connsiteY68" fmla="*/ 6073541 h 6673742"/>
              <a:gd name="connsiteX69" fmla="*/ 1029904 w 5322771"/>
              <a:gd name="connsiteY69" fmla="*/ 6217920 h 6673742"/>
              <a:gd name="connsiteX70" fmla="*/ 1078030 w 5322771"/>
              <a:gd name="connsiteY70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100362 w 5322771"/>
              <a:gd name="connsiteY46" fmla="*/ 4340994 h 6673742"/>
              <a:gd name="connsiteX47" fmla="*/ 4475748 w 5322771"/>
              <a:gd name="connsiteY47" fmla="*/ 3936733 h 6673742"/>
              <a:gd name="connsiteX48" fmla="*/ 4600876 w 5322771"/>
              <a:gd name="connsiteY48" fmla="*/ 3667226 h 6673742"/>
              <a:gd name="connsiteX49" fmla="*/ 4803007 w 5322771"/>
              <a:gd name="connsiteY49" fmla="*/ 3522847 h 6673742"/>
              <a:gd name="connsiteX50" fmla="*/ 5178392 w 5322771"/>
              <a:gd name="connsiteY50" fmla="*/ 2974207 h 6673742"/>
              <a:gd name="connsiteX51" fmla="*/ 5322771 w 5322771"/>
              <a:gd name="connsiteY51" fmla="*/ 1703672 h 6673742"/>
              <a:gd name="connsiteX52" fmla="*/ 5043638 w 5322771"/>
              <a:gd name="connsiteY52" fmla="*/ 1251285 h 6673742"/>
              <a:gd name="connsiteX53" fmla="*/ 4235116 w 5322771"/>
              <a:gd name="connsiteY53" fmla="*/ 0 h 6673742"/>
              <a:gd name="connsiteX54" fmla="*/ 3705727 w 5322771"/>
              <a:gd name="connsiteY54" fmla="*/ 1260910 h 6673742"/>
              <a:gd name="connsiteX55" fmla="*/ 2637322 w 5322771"/>
              <a:gd name="connsiteY55" fmla="*/ 1915428 h 6673742"/>
              <a:gd name="connsiteX56" fmla="*/ 1876927 w 5322771"/>
              <a:gd name="connsiteY56" fmla="*/ 1251285 h 6673742"/>
              <a:gd name="connsiteX57" fmla="*/ 1164657 w 5322771"/>
              <a:gd name="connsiteY57" fmla="*/ 2156059 h 6673742"/>
              <a:gd name="connsiteX58" fmla="*/ 1039529 w 5322771"/>
              <a:gd name="connsiteY58" fmla="*/ 2300438 h 6673742"/>
              <a:gd name="connsiteX59" fmla="*/ 1183908 w 5322771"/>
              <a:gd name="connsiteY59" fmla="*/ 2695074 h 6673742"/>
              <a:gd name="connsiteX60" fmla="*/ 741146 w 5322771"/>
              <a:gd name="connsiteY60" fmla="*/ 3128211 h 6673742"/>
              <a:gd name="connsiteX61" fmla="*/ 808522 w 5322771"/>
              <a:gd name="connsiteY61" fmla="*/ 3234089 h 6673742"/>
              <a:gd name="connsiteX62" fmla="*/ 1078030 w 5322771"/>
              <a:gd name="connsiteY62" fmla="*/ 3724977 h 6673742"/>
              <a:gd name="connsiteX63" fmla="*/ 1068405 w 5322771"/>
              <a:gd name="connsiteY63" fmla="*/ 3850106 h 6673742"/>
              <a:gd name="connsiteX64" fmla="*/ 1097280 w 5322771"/>
              <a:gd name="connsiteY64" fmla="*/ 4186990 h 6673742"/>
              <a:gd name="connsiteX65" fmla="*/ 885525 w 5322771"/>
              <a:gd name="connsiteY65" fmla="*/ 4812632 h 6673742"/>
              <a:gd name="connsiteX66" fmla="*/ 1203158 w 5322771"/>
              <a:gd name="connsiteY66" fmla="*/ 5207268 h 6673742"/>
              <a:gd name="connsiteX67" fmla="*/ 1174282 w 5322771"/>
              <a:gd name="connsiteY67" fmla="*/ 5265019 h 6673742"/>
              <a:gd name="connsiteX68" fmla="*/ 0 w 5322771"/>
              <a:gd name="connsiteY68" fmla="*/ 5890661 h 6673742"/>
              <a:gd name="connsiteX69" fmla="*/ 0 w 5322771"/>
              <a:gd name="connsiteY69" fmla="*/ 6073541 h 6673742"/>
              <a:gd name="connsiteX70" fmla="*/ 1029904 w 5322771"/>
              <a:gd name="connsiteY70" fmla="*/ 6217920 h 6673742"/>
              <a:gd name="connsiteX71" fmla="*/ 1078030 w 5322771"/>
              <a:gd name="connsiteY71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86752 w 5322771"/>
              <a:gd name="connsiteY46" fmla="*/ 4578241 h 6673742"/>
              <a:gd name="connsiteX47" fmla="*/ 4100362 w 5322771"/>
              <a:gd name="connsiteY47" fmla="*/ 4340994 h 6673742"/>
              <a:gd name="connsiteX48" fmla="*/ 4475748 w 5322771"/>
              <a:gd name="connsiteY48" fmla="*/ 3936733 h 6673742"/>
              <a:gd name="connsiteX49" fmla="*/ 4600876 w 5322771"/>
              <a:gd name="connsiteY49" fmla="*/ 3667226 h 6673742"/>
              <a:gd name="connsiteX50" fmla="*/ 4803007 w 5322771"/>
              <a:gd name="connsiteY50" fmla="*/ 3522847 h 6673742"/>
              <a:gd name="connsiteX51" fmla="*/ 5178392 w 5322771"/>
              <a:gd name="connsiteY51" fmla="*/ 2974207 h 6673742"/>
              <a:gd name="connsiteX52" fmla="*/ 5322771 w 5322771"/>
              <a:gd name="connsiteY52" fmla="*/ 1703672 h 6673742"/>
              <a:gd name="connsiteX53" fmla="*/ 5043638 w 5322771"/>
              <a:gd name="connsiteY53" fmla="*/ 1251285 h 6673742"/>
              <a:gd name="connsiteX54" fmla="*/ 4235116 w 5322771"/>
              <a:gd name="connsiteY54" fmla="*/ 0 h 6673742"/>
              <a:gd name="connsiteX55" fmla="*/ 3705727 w 5322771"/>
              <a:gd name="connsiteY55" fmla="*/ 1260910 h 6673742"/>
              <a:gd name="connsiteX56" fmla="*/ 2637322 w 5322771"/>
              <a:gd name="connsiteY56" fmla="*/ 1915428 h 6673742"/>
              <a:gd name="connsiteX57" fmla="*/ 1876927 w 5322771"/>
              <a:gd name="connsiteY57" fmla="*/ 1251285 h 6673742"/>
              <a:gd name="connsiteX58" fmla="*/ 1164657 w 5322771"/>
              <a:gd name="connsiteY58" fmla="*/ 2156059 h 6673742"/>
              <a:gd name="connsiteX59" fmla="*/ 1039529 w 5322771"/>
              <a:gd name="connsiteY59" fmla="*/ 2300438 h 6673742"/>
              <a:gd name="connsiteX60" fmla="*/ 1183908 w 5322771"/>
              <a:gd name="connsiteY60" fmla="*/ 2695074 h 6673742"/>
              <a:gd name="connsiteX61" fmla="*/ 741146 w 5322771"/>
              <a:gd name="connsiteY61" fmla="*/ 3128211 h 6673742"/>
              <a:gd name="connsiteX62" fmla="*/ 808522 w 5322771"/>
              <a:gd name="connsiteY62" fmla="*/ 3234089 h 6673742"/>
              <a:gd name="connsiteX63" fmla="*/ 1078030 w 5322771"/>
              <a:gd name="connsiteY63" fmla="*/ 3724977 h 6673742"/>
              <a:gd name="connsiteX64" fmla="*/ 1068405 w 5322771"/>
              <a:gd name="connsiteY64" fmla="*/ 3850106 h 6673742"/>
              <a:gd name="connsiteX65" fmla="*/ 1097280 w 5322771"/>
              <a:gd name="connsiteY65" fmla="*/ 4186990 h 6673742"/>
              <a:gd name="connsiteX66" fmla="*/ 885525 w 5322771"/>
              <a:gd name="connsiteY66" fmla="*/ 4812632 h 6673742"/>
              <a:gd name="connsiteX67" fmla="*/ 1203158 w 5322771"/>
              <a:gd name="connsiteY67" fmla="*/ 5207268 h 6673742"/>
              <a:gd name="connsiteX68" fmla="*/ 1174282 w 5322771"/>
              <a:gd name="connsiteY68" fmla="*/ 5265019 h 6673742"/>
              <a:gd name="connsiteX69" fmla="*/ 0 w 5322771"/>
              <a:gd name="connsiteY69" fmla="*/ 5890661 h 6673742"/>
              <a:gd name="connsiteX70" fmla="*/ 0 w 5322771"/>
              <a:gd name="connsiteY70" fmla="*/ 6073541 h 6673742"/>
              <a:gd name="connsiteX71" fmla="*/ 1029904 w 5322771"/>
              <a:gd name="connsiteY71" fmla="*/ 6217920 h 6673742"/>
              <a:gd name="connsiteX72" fmla="*/ 1078030 w 5322771"/>
              <a:gd name="connsiteY72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86752 w 5322771"/>
              <a:gd name="connsiteY46" fmla="*/ 4578241 h 6673742"/>
              <a:gd name="connsiteX47" fmla="*/ 4158189 w 5322771"/>
              <a:gd name="connsiteY47" fmla="*/ 4432985 h 6673742"/>
              <a:gd name="connsiteX48" fmla="*/ 4100362 w 5322771"/>
              <a:gd name="connsiteY48" fmla="*/ 4340994 h 6673742"/>
              <a:gd name="connsiteX49" fmla="*/ 4475748 w 5322771"/>
              <a:gd name="connsiteY49" fmla="*/ 3936733 h 6673742"/>
              <a:gd name="connsiteX50" fmla="*/ 4600876 w 5322771"/>
              <a:gd name="connsiteY50" fmla="*/ 3667226 h 6673742"/>
              <a:gd name="connsiteX51" fmla="*/ 4803007 w 5322771"/>
              <a:gd name="connsiteY51" fmla="*/ 3522847 h 6673742"/>
              <a:gd name="connsiteX52" fmla="*/ 5178392 w 5322771"/>
              <a:gd name="connsiteY52" fmla="*/ 2974207 h 6673742"/>
              <a:gd name="connsiteX53" fmla="*/ 5322771 w 5322771"/>
              <a:gd name="connsiteY53" fmla="*/ 1703672 h 6673742"/>
              <a:gd name="connsiteX54" fmla="*/ 5043638 w 5322771"/>
              <a:gd name="connsiteY54" fmla="*/ 1251285 h 6673742"/>
              <a:gd name="connsiteX55" fmla="*/ 4235116 w 5322771"/>
              <a:gd name="connsiteY55" fmla="*/ 0 h 6673742"/>
              <a:gd name="connsiteX56" fmla="*/ 3705727 w 5322771"/>
              <a:gd name="connsiteY56" fmla="*/ 1260910 h 6673742"/>
              <a:gd name="connsiteX57" fmla="*/ 2637322 w 5322771"/>
              <a:gd name="connsiteY57" fmla="*/ 1915428 h 6673742"/>
              <a:gd name="connsiteX58" fmla="*/ 1876927 w 5322771"/>
              <a:gd name="connsiteY58" fmla="*/ 1251285 h 6673742"/>
              <a:gd name="connsiteX59" fmla="*/ 1164657 w 5322771"/>
              <a:gd name="connsiteY59" fmla="*/ 2156059 h 6673742"/>
              <a:gd name="connsiteX60" fmla="*/ 1039529 w 5322771"/>
              <a:gd name="connsiteY60" fmla="*/ 2300438 h 6673742"/>
              <a:gd name="connsiteX61" fmla="*/ 1183908 w 5322771"/>
              <a:gd name="connsiteY61" fmla="*/ 2695074 h 6673742"/>
              <a:gd name="connsiteX62" fmla="*/ 741146 w 5322771"/>
              <a:gd name="connsiteY62" fmla="*/ 3128211 h 6673742"/>
              <a:gd name="connsiteX63" fmla="*/ 808522 w 5322771"/>
              <a:gd name="connsiteY63" fmla="*/ 3234089 h 6673742"/>
              <a:gd name="connsiteX64" fmla="*/ 1078030 w 5322771"/>
              <a:gd name="connsiteY64" fmla="*/ 3724977 h 6673742"/>
              <a:gd name="connsiteX65" fmla="*/ 1068405 w 5322771"/>
              <a:gd name="connsiteY65" fmla="*/ 3850106 h 6673742"/>
              <a:gd name="connsiteX66" fmla="*/ 1097280 w 5322771"/>
              <a:gd name="connsiteY66" fmla="*/ 4186990 h 6673742"/>
              <a:gd name="connsiteX67" fmla="*/ 885525 w 5322771"/>
              <a:gd name="connsiteY67" fmla="*/ 4812632 h 6673742"/>
              <a:gd name="connsiteX68" fmla="*/ 1203158 w 5322771"/>
              <a:gd name="connsiteY68" fmla="*/ 5207268 h 6673742"/>
              <a:gd name="connsiteX69" fmla="*/ 1174282 w 5322771"/>
              <a:gd name="connsiteY69" fmla="*/ 5265019 h 6673742"/>
              <a:gd name="connsiteX70" fmla="*/ 0 w 5322771"/>
              <a:gd name="connsiteY70" fmla="*/ 5890661 h 6673742"/>
              <a:gd name="connsiteX71" fmla="*/ 0 w 5322771"/>
              <a:gd name="connsiteY71" fmla="*/ 6073541 h 6673742"/>
              <a:gd name="connsiteX72" fmla="*/ 1029904 w 5322771"/>
              <a:gd name="connsiteY72" fmla="*/ 6217920 h 6673742"/>
              <a:gd name="connsiteX73" fmla="*/ 1078030 w 5322771"/>
              <a:gd name="connsiteY73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475748 w 5322771"/>
              <a:gd name="connsiteY50" fmla="*/ 3936733 h 6673742"/>
              <a:gd name="connsiteX51" fmla="*/ 4600876 w 5322771"/>
              <a:gd name="connsiteY51" fmla="*/ 3667226 h 6673742"/>
              <a:gd name="connsiteX52" fmla="*/ 4803007 w 5322771"/>
              <a:gd name="connsiteY52" fmla="*/ 3522847 h 6673742"/>
              <a:gd name="connsiteX53" fmla="*/ 5178392 w 5322771"/>
              <a:gd name="connsiteY53" fmla="*/ 2974207 h 6673742"/>
              <a:gd name="connsiteX54" fmla="*/ 5322771 w 5322771"/>
              <a:gd name="connsiteY54" fmla="*/ 1703672 h 6673742"/>
              <a:gd name="connsiteX55" fmla="*/ 5043638 w 5322771"/>
              <a:gd name="connsiteY55" fmla="*/ 1251285 h 6673742"/>
              <a:gd name="connsiteX56" fmla="*/ 4235116 w 5322771"/>
              <a:gd name="connsiteY56" fmla="*/ 0 h 6673742"/>
              <a:gd name="connsiteX57" fmla="*/ 3705727 w 5322771"/>
              <a:gd name="connsiteY57" fmla="*/ 1260910 h 6673742"/>
              <a:gd name="connsiteX58" fmla="*/ 2637322 w 5322771"/>
              <a:gd name="connsiteY58" fmla="*/ 1915428 h 6673742"/>
              <a:gd name="connsiteX59" fmla="*/ 1876927 w 5322771"/>
              <a:gd name="connsiteY59" fmla="*/ 1251285 h 6673742"/>
              <a:gd name="connsiteX60" fmla="*/ 1164657 w 5322771"/>
              <a:gd name="connsiteY60" fmla="*/ 2156059 h 6673742"/>
              <a:gd name="connsiteX61" fmla="*/ 1039529 w 5322771"/>
              <a:gd name="connsiteY61" fmla="*/ 2300438 h 6673742"/>
              <a:gd name="connsiteX62" fmla="*/ 1183908 w 5322771"/>
              <a:gd name="connsiteY62" fmla="*/ 2695074 h 6673742"/>
              <a:gd name="connsiteX63" fmla="*/ 741146 w 5322771"/>
              <a:gd name="connsiteY63" fmla="*/ 3128211 h 6673742"/>
              <a:gd name="connsiteX64" fmla="*/ 808522 w 5322771"/>
              <a:gd name="connsiteY64" fmla="*/ 3234089 h 6673742"/>
              <a:gd name="connsiteX65" fmla="*/ 1078030 w 5322771"/>
              <a:gd name="connsiteY65" fmla="*/ 3724977 h 6673742"/>
              <a:gd name="connsiteX66" fmla="*/ 1068405 w 5322771"/>
              <a:gd name="connsiteY66" fmla="*/ 3850106 h 6673742"/>
              <a:gd name="connsiteX67" fmla="*/ 1097280 w 5322771"/>
              <a:gd name="connsiteY67" fmla="*/ 4186990 h 6673742"/>
              <a:gd name="connsiteX68" fmla="*/ 885525 w 5322771"/>
              <a:gd name="connsiteY68" fmla="*/ 4812632 h 6673742"/>
              <a:gd name="connsiteX69" fmla="*/ 1203158 w 5322771"/>
              <a:gd name="connsiteY69" fmla="*/ 5207268 h 6673742"/>
              <a:gd name="connsiteX70" fmla="*/ 1174282 w 5322771"/>
              <a:gd name="connsiteY70" fmla="*/ 5265019 h 6673742"/>
              <a:gd name="connsiteX71" fmla="*/ 0 w 5322771"/>
              <a:gd name="connsiteY71" fmla="*/ 5890661 h 6673742"/>
              <a:gd name="connsiteX72" fmla="*/ 0 w 5322771"/>
              <a:gd name="connsiteY72" fmla="*/ 6073541 h 6673742"/>
              <a:gd name="connsiteX73" fmla="*/ 1029904 w 5322771"/>
              <a:gd name="connsiteY73" fmla="*/ 6217920 h 6673742"/>
              <a:gd name="connsiteX74" fmla="*/ 1078030 w 5322771"/>
              <a:gd name="connsiteY74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129614 w 5322771"/>
              <a:gd name="connsiteY50" fmla="*/ 4223435 h 6673742"/>
              <a:gd name="connsiteX51" fmla="*/ 4475748 w 5322771"/>
              <a:gd name="connsiteY51" fmla="*/ 3936733 h 6673742"/>
              <a:gd name="connsiteX52" fmla="*/ 4600876 w 5322771"/>
              <a:gd name="connsiteY52" fmla="*/ 3667226 h 6673742"/>
              <a:gd name="connsiteX53" fmla="*/ 4803007 w 5322771"/>
              <a:gd name="connsiteY53" fmla="*/ 3522847 h 6673742"/>
              <a:gd name="connsiteX54" fmla="*/ 5178392 w 5322771"/>
              <a:gd name="connsiteY54" fmla="*/ 2974207 h 6673742"/>
              <a:gd name="connsiteX55" fmla="*/ 5322771 w 5322771"/>
              <a:gd name="connsiteY55" fmla="*/ 1703672 h 6673742"/>
              <a:gd name="connsiteX56" fmla="*/ 5043638 w 5322771"/>
              <a:gd name="connsiteY56" fmla="*/ 1251285 h 6673742"/>
              <a:gd name="connsiteX57" fmla="*/ 4235116 w 5322771"/>
              <a:gd name="connsiteY57" fmla="*/ 0 h 6673742"/>
              <a:gd name="connsiteX58" fmla="*/ 3705727 w 5322771"/>
              <a:gd name="connsiteY58" fmla="*/ 1260910 h 6673742"/>
              <a:gd name="connsiteX59" fmla="*/ 2637322 w 5322771"/>
              <a:gd name="connsiteY59" fmla="*/ 1915428 h 6673742"/>
              <a:gd name="connsiteX60" fmla="*/ 1876927 w 5322771"/>
              <a:gd name="connsiteY60" fmla="*/ 1251285 h 6673742"/>
              <a:gd name="connsiteX61" fmla="*/ 1164657 w 5322771"/>
              <a:gd name="connsiteY61" fmla="*/ 2156059 h 6673742"/>
              <a:gd name="connsiteX62" fmla="*/ 1039529 w 5322771"/>
              <a:gd name="connsiteY62" fmla="*/ 2300438 h 6673742"/>
              <a:gd name="connsiteX63" fmla="*/ 1183908 w 5322771"/>
              <a:gd name="connsiteY63" fmla="*/ 2695074 h 6673742"/>
              <a:gd name="connsiteX64" fmla="*/ 741146 w 5322771"/>
              <a:gd name="connsiteY64" fmla="*/ 3128211 h 6673742"/>
              <a:gd name="connsiteX65" fmla="*/ 808522 w 5322771"/>
              <a:gd name="connsiteY65" fmla="*/ 3234089 h 6673742"/>
              <a:gd name="connsiteX66" fmla="*/ 1078030 w 5322771"/>
              <a:gd name="connsiteY66" fmla="*/ 3724977 h 6673742"/>
              <a:gd name="connsiteX67" fmla="*/ 1068405 w 5322771"/>
              <a:gd name="connsiteY67" fmla="*/ 3850106 h 6673742"/>
              <a:gd name="connsiteX68" fmla="*/ 1097280 w 5322771"/>
              <a:gd name="connsiteY68" fmla="*/ 4186990 h 6673742"/>
              <a:gd name="connsiteX69" fmla="*/ 885525 w 5322771"/>
              <a:gd name="connsiteY69" fmla="*/ 4812632 h 6673742"/>
              <a:gd name="connsiteX70" fmla="*/ 1203158 w 5322771"/>
              <a:gd name="connsiteY70" fmla="*/ 5207268 h 6673742"/>
              <a:gd name="connsiteX71" fmla="*/ 1174282 w 5322771"/>
              <a:gd name="connsiteY71" fmla="*/ 5265019 h 6673742"/>
              <a:gd name="connsiteX72" fmla="*/ 0 w 5322771"/>
              <a:gd name="connsiteY72" fmla="*/ 5890661 h 6673742"/>
              <a:gd name="connsiteX73" fmla="*/ 0 w 5322771"/>
              <a:gd name="connsiteY73" fmla="*/ 6073541 h 6673742"/>
              <a:gd name="connsiteX74" fmla="*/ 1029904 w 5322771"/>
              <a:gd name="connsiteY74" fmla="*/ 6217920 h 6673742"/>
              <a:gd name="connsiteX75" fmla="*/ 1078030 w 5322771"/>
              <a:gd name="connsiteY75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475748 w 5322771"/>
              <a:gd name="connsiteY52" fmla="*/ 3936733 h 6673742"/>
              <a:gd name="connsiteX53" fmla="*/ 4600876 w 5322771"/>
              <a:gd name="connsiteY53" fmla="*/ 3667226 h 6673742"/>
              <a:gd name="connsiteX54" fmla="*/ 4803007 w 5322771"/>
              <a:gd name="connsiteY54" fmla="*/ 3522847 h 6673742"/>
              <a:gd name="connsiteX55" fmla="*/ 5178392 w 5322771"/>
              <a:gd name="connsiteY55" fmla="*/ 2974207 h 6673742"/>
              <a:gd name="connsiteX56" fmla="*/ 5322771 w 5322771"/>
              <a:gd name="connsiteY56" fmla="*/ 1703672 h 6673742"/>
              <a:gd name="connsiteX57" fmla="*/ 5043638 w 5322771"/>
              <a:gd name="connsiteY57" fmla="*/ 1251285 h 6673742"/>
              <a:gd name="connsiteX58" fmla="*/ 4235116 w 5322771"/>
              <a:gd name="connsiteY58" fmla="*/ 0 h 6673742"/>
              <a:gd name="connsiteX59" fmla="*/ 3705727 w 5322771"/>
              <a:gd name="connsiteY59" fmla="*/ 1260910 h 6673742"/>
              <a:gd name="connsiteX60" fmla="*/ 2637322 w 5322771"/>
              <a:gd name="connsiteY60" fmla="*/ 1915428 h 6673742"/>
              <a:gd name="connsiteX61" fmla="*/ 1876927 w 5322771"/>
              <a:gd name="connsiteY61" fmla="*/ 1251285 h 6673742"/>
              <a:gd name="connsiteX62" fmla="*/ 1164657 w 5322771"/>
              <a:gd name="connsiteY62" fmla="*/ 2156059 h 6673742"/>
              <a:gd name="connsiteX63" fmla="*/ 1039529 w 5322771"/>
              <a:gd name="connsiteY63" fmla="*/ 2300438 h 6673742"/>
              <a:gd name="connsiteX64" fmla="*/ 1183908 w 5322771"/>
              <a:gd name="connsiteY64" fmla="*/ 2695074 h 6673742"/>
              <a:gd name="connsiteX65" fmla="*/ 741146 w 5322771"/>
              <a:gd name="connsiteY65" fmla="*/ 3128211 h 6673742"/>
              <a:gd name="connsiteX66" fmla="*/ 808522 w 5322771"/>
              <a:gd name="connsiteY66" fmla="*/ 3234089 h 6673742"/>
              <a:gd name="connsiteX67" fmla="*/ 1078030 w 5322771"/>
              <a:gd name="connsiteY67" fmla="*/ 3724977 h 6673742"/>
              <a:gd name="connsiteX68" fmla="*/ 1068405 w 5322771"/>
              <a:gd name="connsiteY68" fmla="*/ 3850106 h 6673742"/>
              <a:gd name="connsiteX69" fmla="*/ 1097280 w 5322771"/>
              <a:gd name="connsiteY69" fmla="*/ 4186990 h 6673742"/>
              <a:gd name="connsiteX70" fmla="*/ 885525 w 5322771"/>
              <a:gd name="connsiteY70" fmla="*/ 4812632 h 6673742"/>
              <a:gd name="connsiteX71" fmla="*/ 1203158 w 5322771"/>
              <a:gd name="connsiteY71" fmla="*/ 5207268 h 6673742"/>
              <a:gd name="connsiteX72" fmla="*/ 1174282 w 5322771"/>
              <a:gd name="connsiteY72" fmla="*/ 5265019 h 6673742"/>
              <a:gd name="connsiteX73" fmla="*/ 0 w 5322771"/>
              <a:gd name="connsiteY73" fmla="*/ 5890661 h 6673742"/>
              <a:gd name="connsiteX74" fmla="*/ 0 w 5322771"/>
              <a:gd name="connsiteY74" fmla="*/ 6073541 h 6673742"/>
              <a:gd name="connsiteX75" fmla="*/ 1029904 w 5322771"/>
              <a:gd name="connsiteY75" fmla="*/ 6217920 h 6673742"/>
              <a:gd name="connsiteX76" fmla="*/ 1078030 w 5322771"/>
              <a:gd name="connsiteY76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434414 w 5322771"/>
              <a:gd name="connsiteY52" fmla="*/ 4042460 h 6673742"/>
              <a:gd name="connsiteX53" fmla="*/ 4475748 w 5322771"/>
              <a:gd name="connsiteY53" fmla="*/ 3936733 h 6673742"/>
              <a:gd name="connsiteX54" fmla="*/ 4600876 w 5322771"/>
              <a:gd name="connsiteY54" fmla="*/ 3667226 h 6673742"/>
              <a:gd name="connsiteX55" fmla="*/ 4803007 w 5322771"/>
              <a:gd name="connsiteY55" fmla="*/ 3522847 h 6673742"/>
              <a:gd name="connsiteX56" fmla="*/ 5178392 w 5322771"/>
              <a:gd name="connsiteY56" fmla="*/ 2974207 h 6673742"/>
              <a:gd name="connsiteX57" fmla="*/ 5322771 w 5322771"/>
              <a:gd name="connsiteY57" fmla="*/ 1703672 h 6673742"/>
              <a:gd name="connsiteX58" fmla="*/ 5043638 w 5322771"/>
              <a:gd name="connsiteY58" fmla="*/ 1251285 h 6673742"/>
              <a:gd name="connsiteX59" fmla="*/ 4235116 w 5322771"/>
              <a:gd name="connsiteY59" fmla="*/ 0 h 6673742"/>
              <a:gd name="connsiteX60" fmla="*/ 3705727 w 5322771"/>
              <a:gd name="connsiteY60" fmla="*/ 1260910 h 6673742"/>
              <a:gd name="connsiteX61" fmla="*/ 2637322 w 5322771"/>
              <a:gd name="connsiteY61" fmla="*/ 1915428 h 6673742"/>
              <a:gd name="connsiteX62" fmla="*/ 1876927 w 5322771"/>
              <a:gd name="connsiteY62" fmla="*/ 1251285 h 6673742"/>
              <a:gd name="connsiteX63" fmla="*/ 1164657 w 5322771"/>
              <a:gd name="connsiteY63" fmla="*/ 2156059 h 6673742"/>
              <a:gd name="connsiteX64" fmla="*/ 1039529 w 5322771"/>
              <a:gd name="connsiteY64" fmla="*/ 2300438 h 6673742"/>
              <a:gd name="connsiteX65" fmla="*/ 1183908 w 5322771"/>
              <a:gd name="connsiteY65" fmla="*/ 2695074 h 6673742"/>
              <a:gd name="connsiteX66" fmla="*/ 741146 w 5322771"/>
              <a:gd name="connsiteY66" fmla="*/ 3128211 h 6673742"/>
              <a:gd name="connsiteX67" fmla="*/ 808522 w 5322771"/>
              <a:gd name="connsiteY67" fmla="*/ 3234089 h 6673742"/>
              <a:gd name="connsiteX68" fmla="*/ 1078030 w 5322771"/>
              <a:gd name="connsiteY68" fmla="*/ 3724977 h 6673742"/>
              <a:gd name="connsiteX69" fmla="*/ 1068405 w 5322771"/>
              <a:gd name="connsiteY69" fmla="*/ 3850106 h 6673742"/>
              <a:gd name="connsiteX70" fmla="*/ 1097280 w 5322771"/>
              <a:gd name="connsiteY70" fmla="*/ 4186990 h 6673742"/>
              <a:gd name="connsiteX71" fmla="*/ 885525 w 5322771"/>
              <a:gd name="connsiteY71" fmla="*/ 4812632 h 6673742"/>
              <a:gd name="connsiteX72" fmla="*/ 1203158 w 5322771"/>
              <a:gd name="connsiteY72" fmla="*/ 5207268 h 6673742"/>
              <a:gd name="connsiteX73" fmla="*/ 1174282 w 5322771"/>
              <a:gd name="connsiteY73" fmla="*/ 5265019 h 6673742"/>
              <a:gd name="connsiteX74" fmla="*/ 0 w 5322771"/>
              <a:gd name="connsiteY74" fmla="*/ 5890661 h 6673742"/>
              <a:gd name="connsiteX75" fmla="*/ 0 w 5322771"/>
              <a:gd name="connsiteY75" fmla="*/ 6073541 h 6673742"/>
              <a:gd name="connsiteX76" fmla="*/ 1029904 w 5322771"/>
              <a:gd name="connsiteY76" fmla="*/ 6217920 h 6673742"/>
              <a:gd name="connsiteX77" fmla="*/ 1078030 w 5322771"/>
              <a:gd name="connsiteY77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434414 w 5322771"/>
              <a:gd name="connsiteY53" fmla="*/ 4042460 h 6673742"/>
              <a:gd name="connsiteX54" fmla="*/ 4475748 w 5322771"/>
              <a:gd name="connsiteY54" fmla="*/ 3936733 h 6673742"/>
              <a:gd name="connsiteX55" fmla="*/ 4600876 w 5322771"/>
              <a:gd name="connsiteY55" fmla="*/ 3667226 h 6673742"/>
              <a:gd name="connsiteX56" fmla="*/ 4803007 w 5322771"/>
              <a:gd name="connsiteY56" fmla="*/ 3522847 h 6673742"/>
              <a:gd name="connsiteX57" fmla="*/ 5178392 w 5322771"/>
              <a:gd name="connsiteY57" fmla="*/ 2974207 h 6673742"/>
              <a:gd name="connsiteX58" fmla="*/ 5322771 w 5322771"/>
              <a:gd name="connsiteY58" fmla="*/ 1703672 h 6673742"/>
              <a:gd name="connsiteX59" fmla="*/ 5043638 w 5322771"/>
              <a:gd name="connsiteY59" fmla="*/ 1251285 h 6673742"/>
              <a:gd name="connsiteX60" fmla="*/ 4235116 w 5322771"/>
              <a:gd name="connsiteY60" fmla="*/ 0 h 6673742"/>
              <a:gd name="connsiteX61" fmla="*/ 3705727 w 5322771"/>
              <a:gd name="connsiteY61" fmla="*/ 1260910 h 6673742"/>
              <a:gd name="connsiteX62" fmla="*/ 2637322 w 5322771"/>
              <a:gd name="connsiteY62" fmla="*/ 1915428 h 6673742"/>
              <a:gd name="connsiteX63" fmla="*/ 1876927 w 5322771"/>
              <a:gd name="connsiteY63" fmla="*/ 1251285 h 6673742"/>
              <a:gd name="connsiteX64" fmla="*/ 1164657 w 5322771"/>
              <a:gd name="connsiteY64" fmla="*/ 2156059 h 6673742"/>
              <a:gd name="connsiteX65" fmla="*/ 1039529 w 5322771"/>
              <a:gd name="connsiteY65" fmla="*/ 2300438 h 6673742"/>
              <a:gd name="connsiteX66" fmla="*/ 1183908 w 5322771"/>
              <a:gd name="connsiteY66" fmla="*/ 2695074 h 6673742"/>
              <a:gd name="connsiteX67" fmla="*/ 741146 w 5322771"/>
              <a:gd name="connsiteY67" fmla="*/ 3128211 h 6673742"/>
              <a:gd name="connsiteX68" fmla="*/ 808522 w 5322771"/>
              <a:gd name="connsiteY68" fmla="*/ 3234089 h 6673742"/>
              <a:gd name="connsiteX69" fmla="*/ 1078030 w 5322771"/>
              <a:gd name="connsiteY69" fmla="*/ 3724977 h 6673742"/>
              <a:gd name="connsiteX70" fmla="*/ 1068405 w 5322771"/>
              <a:gd name="connsiteY70" fmla="*/ 3850106 h 6673742"/>
              <a:gd name="connsiteX71" fmla="*/ 1097280 w 5322771"/>
              <a:gd name="connsiteY71" fmla="*/ 4186990 h 6673742"/>
              <a:gd name="connsiteX72" fmla="*/ 885525 w 5322771"/>
              <a:gd name="connsiteY72" fmla="*/ 4812632 h 6673742"/>
              <a:gd name="connsiteX73" fmla="*/ 1203158 w 5322771"/>
              <a:gd name="connsiteY73" fmla="*/ 5207268 h 6673742"/>
              <a:gd name="connsiteX74" fmla="*/ 1174282 w 5322771"/>
              <a:gd name="connsiteY74" fmla="*/ 5265019 h 6673742"/>
              <a:gd name="connsiteX75" fmla="*/ 0 w 5322771"/>
              <a:gd name="connsiteY75" fmla="*/ 5890661 h 6673742"/>
              <a:gd name="connsiteX76" fmla="*/ 0 w 5322771"/>
              <a:gd name="connsiteY76" fmla="*/ 6073541 h 6673742"/>
              <a:gd name="connsiteX77" fmla="*/ 1029904 w 5322771"/>
              <a:gd name="connsiteY77" fmla="*/ 6217920 h 6673742"/>
              <a:gd name="connsiteX78" fmla="*/ 1078030 w 5322771"/>
              <a:gd name="connsiteY78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600876 w 5322771"/>
              <a:gd name="connsiteY56" fmla="*/ 3667226 h 6673742"/>
              <a:gd name="connsiteX57" fmla="*/ 4803007 w 5322771"/>
              <a:gd name="connsiteY57" fmla="*/ 3522847 h 6673742"/>
              <a:gd name="connsiteX58" fmla="*/ 5178392 w 5322771"/>
              <a:gd name="connsiteY58" fmla="*/ 2974207 h 6673742"/>
              <a:gd name="connsiteX59" fmla="*/ 5322771 w 5322771"/>
              <a:gd name="connsiteY59" fmla="*/ 1703672 h 6673742"/>
              <a:gd name="connsiteX60" fmla="*/ 5043638 w 5322771"/>
              <a:gd name="connsiteY60" fmla="*/ 1251285 h 6673742"/>
              <a:gd name="connsiteX61" fmla="*/ 4235116 w 5322771"/>
              <a:gd name="connsiteY61" fmla="*/ 0 h 6673742"/>
              <a:gd name="connsiteX62" fmla="*/ 3705727 w 5322771"/>
              <a:gd name="connsiteY62" fmla="*/ 1260910 h 6673742"/>
              <a:gd name="connsiteX63" fmla="*/ 2637322 w 5322771"/>
              <a:gd name="connsiteY63" fmla="*/ 1915428 h 6673742"/>
              <a:gd name="connsiteX64" fmla="*/ 1876927 w 5322771"/>
              <a:gd name="connsiteY64" fmla="*/ 1251285 h 6673742"/>
              <a:gd name="connsiteX65" fmla="*/ 1164657 w 5322771"/>
              <a:gd name="connsiteY65" fmla="*/ 2156059 h 6673742"/>
              <a:gd name="connsiteX66" fmla="*/ 1039529 w 5322771"/>
              <a:gd name="connsiteY66" fmla="*/ 2300438 h 6673742"/>
              <a:gd name="connsiteX67" fmla="*/ 1183908 w 5322771"/>
              <a:gd name="connsiteY67" fmla="*/ 2695074 h 6673742"/>
              <a:gd name="connsiteX68" fmla="*/ 741146 w 5322771"/>
              <a:gd name="connsiteY68" fmla="*/ 3128211 h 6673742"/>
              <a:gd name="connsiteX69" fmla="*/ 808522 w 5322771"/>
              <a:gd name="connsiteY69" fmla="*/ 3234089 h 6673742"/>
              <a:gd name="connsiteX70" fmla="*/ 1078030 w 5322771"/>
              <a:gd name="connsiteY70" fmla="*/ 3724977 h 6673742"/>
              <a:gd name="connsiteX71" fmla="*/ 1068405 w 5322771"/>
              <a:gd name="connsiteY71" fmla="*/ 3850106 h 6673742"/>
              <a:gd name="connsiteX72" fmla="*/ 1097280 w 5322771"/>
              <a:gd name="connsiteY72" fmla="*/ 4186990 h 6673742"/>
              <a:gd name="connsiteX73" fmla="*/ 885525 w 5322771"/>
              <a:gd name="connsiteY73" fmla="*/ 4812632 h 6673742"/>
              <a:gd name="connsiteX74" fmla="*/ 1203158 w 5322771"/>
              <a:gd name="connsiteY74" fmla="*/ 5207268 h 6673742"/>
              <a:gd name="connsiteX75" fmla="*/ 1174282 w 5322771"/>
              <a:gd name="connsiteY75" fmla="*/ 5265019 h 6673742"/>
              <a:gd name="connsiteX76" fmla="*/ 0 w 5322771"/>
              <a:gd name="connsiteY76" fmla="*/ 5890661 h 6673742"/>
              <a:gd name="connsiteX77" fmla="*/ 0 w 5322771"/>
              <a:gd name="connsiteY77" fmla="*/ 6073541 h 6673742"/>
              <a:gd name="connsiteX78" fmla="*/ 1029904 w 5322771"/>
              <a:gd name="connsiteY78" fmla="*/ 6217920 h 6673742"/>
              <a:gd name="connsiteX79" fmla="*/ 1078030 w 5322771"/>
              <a:gd name="connsiteY79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600876 w 5322771"/>
              <a:gd name="connsiteY56" fmla="*/ 3667226 h 6673742"/>
              <a:gd name="connsiteX57" fmla="*/ 4741596 w 5322771"/>
              <a:gd name="connsiteY57" fmla="*/ 3535253 h 6673742"/>
              <a:gd name="connsiteX58" fmla="*/ 4803007 w 5322771"/>
              <a:gd name="connsiteY58" fmla="*/ 3522847 h 6673742"/>
              <a:gd name="connsiteX59" fmla="*/ 5178392 w 5322771"/>
              <a:gd name="connsiteY59" fmla="*/ 2974207 h 6673742"/>
              <a:gd name="connsiteX60" fmla="*/ 5322771 w 5322771"/>
              <a:gd name="connsiteY60" fmla="*/ 1703672 h 6673742"/>
              <a:gd name="connsiteX61" fmla="*/ 5043638 w 5322771"/>
              <a:gd name="connsiteY61" fmla="*/ 1251285 h 6673742"/>
              <a:gd name="connsiteX62" fmla="*/ 4235116 w 5322771"/>
              <a:gd name="connsiteY62" fmla="*/ 0 h 6673742"/>
              <a:gd name="connsiteX63" fmla="*/ 3705727 w 5322771"/>
              <a:gd name="connsiteY63" fmla="*/ 1260910 h 6673742"/>
              <a:gd name="connsiteX64" fmla="*/ 2637322 w 5322771"/>
              <a:gd name="connsiteY64" fmla="*/ 1915428 h 6673742"/>
              <a:gd name="connsiteX65" fmla="*/ 1876927 w 5322771"/>
              <a:gd name="connsiteY65" fmla="*/ 1251285 h 6673742"/>
              <a:gd name="connsiteX66" fmla="*/ 1164657 w 5322771"/>
              <a:gd name="connsiteY66" fmla="*/ 2156059 h 6673742"/>
              <a:gd name="connsiteX67" fmla="*/ 1039529 w 5322771"/>
              <a:gd name="connsiteY67" fmla="*/ 2300438 h 6673742"/>
              <a:gd name="connsiteX68" fmla="*/ 1183908 w 5322771"/>
              <a:gd name="connsiteY68" fmla="*/ 2695074 h 6673742"/>
              <a:gd name="connsiteX69" fmla="*/ 741146 w 5322771"/>
              <a:gd name="connsiteY69" fmla="*/ 3128211 h 6673742"/>
              <a:gd name="connsiteX70" fmla="*/ 808522 w 5322771"/>
              <a:gd name="connsiteY70" fmla="*/ 3234089 h 6673742"/>
              <a:gd name="connsiteX71" fmla="*/ 1078030 w 5322771"/>
              <a:gd name="connsiteY71" fmla="*/ 3724977 h 6673742"/>
              <a:gd name="connsiteX72" fmla="*/ 1068405 w 5322771"/>
              <a:gd name="connsiteY72" fmla="*/ 3850106 h 6673742"/>
              <a:gd name="connsiteX73" fmla="*/ 1097280 w 5322771"/>
              <a:gd name="connsiteY73" fmla="*/ 4186990 h 6673742"/>
              <a:gd name="connsiteX74" fmla="*/ 885525 w 5322771"/>
              <a:gd name="connsiteY74" fmla="*/ 4812632 h 6673742"/>
              <a:gd name="connsiteX75" fmla="*/ 1203158 w 5322771"/>
              <a:gd name="connsiteY75" fmla="*/ 5207268 h 6673742"/>
              <a:gd name="connsiteX76" fmla="*/ 1174282 w 5322771"/>
              <a:gd name="connsiteY76" fmla="*/ 5265019 h 6673742"/>
              <a:gd name="connsiteX77" fmla="*/ 0 w 5322771"/>
              <a:gd name="connsiteY77" fmla="*/ 5890661 h 6673742"/>
              <a:gd name="connsiteX78" fmla="*/ 0 w 5322771"/>
              <a:gd name="connsiteY78" fmla="*/ 6073541 h 6673742"/>
              <a:gd name="connsiteX79" fmla="*/ 1029904 w 5322771"/>
              <a:gd name="connsiteY79" fmla="*/ 6217920 h 6673742"/>
              <a:gd name="connsiteX80" fmla="*/ 1078030 w 5322771"/>
              <a:gd name="connsiteY80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596339 w 5322771"/>
              <a:gd name="connsiteY56" fmla="*/ 3847197 h 6673742"/>
              <a:gd name="connsiteX57" fmla="*/ 4600876 w 5322771"/>
              <a:gd name="connsiteY57" fmla="*/ 3667226 h 6673742"/>
              <a:gd name="connsiteX58" fmla="*/ 4741596 w 5322771"/>
              <a:gd name="connsiteY58" fmla="*/ 3535253 h 6673742"/>
              <a:gd name="connsiteX59" fmla="*/ 4803007 w 5322771"/>
              <a:gd name="connsiteY59" fmla="*/ 3522847 h 6673742"/>
              <a:gd name="connsiteX60" fmla="*/ 5178392 w 5322771"/>
              <a:gd name="connsiteY60" fmla="*/ 2974207 h 6673742"/>
              <a:gd name="connsiteX61" fmla="*/ 5322771 w 5322771"/>
              <a:gd name="connsiteY61" fmla="*/ 1703672 h 6673742"/>
              <a:gd name="connsiteX62" fmla="*/ 5043638 w 5322771"/>
              <a:gd name="connsiteY62" fmla="*/ 1251285 h 6673742"/>
              <a:gd name="connsiteX63" fmla="*/ 4235116 w 5322771"/>
              <a:gd name="connsiteY63" fmla="*/ 0 h 6673742"/>
              <a:gd name="connsiteX64" fmla="*/ 3705727 w 5322771"/>
              <a:gd name="connsiteY64" fmla="*/ 1260910 h 6673742"/>
              <a:gd name="connsiteX65" fmla="*/ 2637322 w 5322771"/>
              <a:gd name="connsiteY65" fmla="*/ 1915428 h 6673742"/>
              <a:gd name="connsiteX66" fmla="*/ 1876927 w 5322771"/>
              <a:gd name="connsiteY66" fmla="*/ 1251285 h 6673742"/>
              <a:gd name="connsiteX67" fmla="*/ 1164657 w 5322771"/>
              <a:gd name="connsiteY67" fmla="*/ 2156059 h 6673742"/>
              <a:gd name="connsiteX68" fmla="*/ 1039529 w 5322771"/>
              <a:gd name="connsiteY68" fmla="*/ 2300438 h 6673742"/>
              <a:gd name="connsiteX69" fmla="*/ 1183908 w 5322771"/>
              <a:gd name="connsiteY69" fmla="*/ 2695074 h 6673742"/>
              <a:gd name="connsiteX70" fmla="*/ 741146 w 5322771"/>
              <a:gd name="connsiteY70" fmla="*/ 3128211 h 6673742"/>
              <a:gd name="connsiteX71" fmla="*/ 808522 w 5322771"/>
              <a:gd name="connsiteY71" fmla="*/ 3234089 h 6673742"/>
              <a:gd name="connsiteX72" fmla="*/ 1078030 w 5322771"/>
              <a:gd name="connsiteY72" fmla="*/ 3724977 h 6673742"/>
              <a:gd name="connsiteX73" fmla="*/ 1068405 w 5322771"/>
              <a:gd name="connsiteY73" fmla="*/ 3850106 h 6673742"/>
              <a:gd name="connsiteX74" fmla="*/ 1097280 w 5322771"/>
              <a:gd name="connsiteY74" fmla="*/ 4186990 h 6673742"/>
              <a:gd name="connsiteX75" fmla="*/ 885525 w 5322771"/>
              <a:gd name="connsiteY75" fmla="*/ 4812632 h 6673742"/>
              <a:gd name="connsiteX76" fmla="*/ 1203158 w 5322771"/>
              <a:gd name="connsiteY76" fmla="*/ 5207268 h 6673742"/>
              <a:gd name="connsiteX77" fmla="*/ 1174282 w 5322771"/>
              <a:gd name="connsiteY77" fmla="*/ 5265019 h 6673742"/>
              <a:gd name="connsiteX78" fmla="*/ 0 w 5322771"/>
              <a:gd name="connsiteY78" fmla="*/ 5890661 h 6673742"/>
              <a:gd name="connsiteX79" fmla="*/ 0 w 5322771"/>
              <a:gd name="connsiteY79" fmla="*/ 6073541 h 6673742"/>
              <a:gd name="connsiteX80" fmla="*/ 1029904 w 5322771"/>
              <a:gd name="connsiteY80" fmla="*/ 6217920 h 6673742"/>
              <a:gd name="connsiteX81" fmla="*/ 1078030 w 5322771"/>
              <a:gd name="connsiteY81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596339 w 5322771"/>
              <a:gd name="connsiteY56" fmla="*/ 3847197 h 6673742"/>
              <a:gd name="connsiteX57" fmla="*/ 4600876 w 5322771"/>
              <a:gd name="connsiteY57" fmla="*/ 3667226 h 6673742"/>
              <a:gd name="connsiteX58" fmla="*/ 4741596 w 5322771"/>
              <a:gd name="connsiteY58" fmla="*/ 3535253 h 6673742"/>
              <a:gd name="connsiteX59" fmla="*/ 4803007 w 5322771"/>
              <a:gd name="connsiteY59" fmla="*/ 3522847 h 6673742"/>
              <a:gd name="connsiteX60" fmla="*/ 5263089 w 5322771"/>
              <a:gd name="connsiteY60" fmla="*/ 3142347 h 6673742"/>
              <a:gd name="connsiteX61" fmla="*/ 5178392 w 5322771"/>
              <a:gd name="connsiteY61" fmla="*/ 2974207 h 6673742"/>
              <a:gd name="connsiteX62" fmla="*/ 5322771 w 5322771"/>
              <a:gd name="connsiteY62" fmla="*/ 1703672 h 6673742"/>
              <a:gd name="connsiteX63" fmla="*/ 5043638 w 5322771"/>
              <a:gd name="connsiteY63" fmla="*/ 1251285 h 6673742"/>
              <a:gd name="connsiteX64" fmla="*/ 4235116 w 5322771"/>
              <a:gd name="connsiteY64" fmla="*/ 0 h 6673742"/>
              <a:gd name="connsiteX65" fmla="*/ 3705727 w 5322771"/>
              <a:gd name="connsiteY65" fmla="*/ 1260910 h 6673742"/>
              <a:gd name="connsiteX66" fmla="*/ 2637322 w 5322771"/>
              <a:gd name="connsiteY66" fmla="*/ 1915428 h 6673742"/>
              <a:gd name="connsiteX67" fmla="*/ 1876927 w 5322771"/>
              <a:gd name="connsiteY67" fmla="*/ 1251285 h 6673742"/>
              <a:gd name="connsiteX68" fmla="*/ 1164657 w 5322771"/>
              <a:gd name="connsiteY68" fmla="*/ 2156059 h 6673742"/>
              <a:gd name="connsiteX69" fmla="*/ 1039529 w 5322771"/>
              <a:gd name="connsiteY69" fmla="*/ 2300438 h 6673742"/>
              <a:gd name="connsiteX70" fmla="*/ 1183908 w 5322771"/>
              <a:gd name="connsiteY70" fmla="*/ 2695074 h 6673742"/>
              <a:gd name="connsiteX71" fmla="*/ 741146 w 5322771"/>
              <a:gd name="connsiteY71" fmla="*/ 3128211 h 6673742"/>
              <a:gd name="connsiteX72" fmla="*/ 808522 w 5322771"/>
              <a:gd name="connsiteY72" fmla="*/ 3234089 h 6673742"/>
              <a:gd name="connsiteX73" fmla="*/ 1078030 w 5322771"/>
              <a:gd name="connsiteY73" fmla="*/ 3724977 h 6673742"/>
              <a:gd name="connsiteX74" fmla="*/ 1068405 w 5322771"/>
              <a:gd name="connsiteY74" fmla="*/ 3850106 h 6673742"/>
              <a:gd name="connsiteX75" fmla="*/ 1097280 w 5322771"/>
              <a:gd name="connsiteY75" fmla="*/ 4186990 h 6673742"/>
              <a:gd name="connsiteX76" fmla="*/ 885525 w 5322771"/>
              <a:gd name="connsiteY76" fmla="*/ 4812632 h 6673742"/>
              <a:gd name="connsiteX77" fmla="*/ 1203158 w 5322771"/>
              <a:gd name="connsiteY77" fmla="*/ 5207268 h 6673742"/>
              <a:gd name="connsiteX78" fmla="*/ 1174282 w 5322771"/>
              <a:gd name="connsiteY78" fmla="*/ 5265019 h 6673742"/>
              <a:gd name="connsiteX79" fmla="*/ 0 w 5322771"/>
              <a:gd name="connsiteY79" fmla="*/ 5890661 h 6673742"/>
              <a:gd name="connsiteX80" fmla="*/ 0 w 5322771"/>
              <a:gd name="connsiteY80" fmla="*/ 6073541 h 6673742"/>
              <a:gd name="connsiteX81" fmla="*/ 1029904 w 5322771"/>
              <a:gd name="connsiteY81" fmla="*/ 6217920 h 6673742"/>
              <a:gd name="connsiteX82" fmla="*/ 1078030 w 5322771"/>
              <a:gd name="connsiteY82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596339 w 5322771"/>
              <a:gd name="connsiteY56" fmla="*/ 3847197 h 6673742"/>
              <a:gd name="connsiteX57" fmla="*/ 4600876 w 5322771"/>
              <a:gd name="connsiteY57" fmla="*/ 3667226 h 6673742"/>
              <a:gd name="connsiteX58" fmla="*/ 4741596 w 5322771"/>
              <a:gd name="connsiteY58" fmla="*/ 3535253 h 6673742"/>
              <a:gd name="connsiteX59" fmla="*/ 4803007 w 5322771"/>
              <a:gd name="connsiteY59" fmla="*/ 3522847 h 6673742"/>
              <a:gd name="connsiteX60" fmla="*/ 4958289 w 5322771"/>
              <a:gd name="connsiteY60" fmla="*/ 3416191 h 6673742"/>
              <a:gd name="connsiteX61" fmla="*/ 5263089 w 5322771"/>
              <a:gd name="connsiteY61" fmla="*/ 3142347 h 6673742"/>
              <a:gd name="connsiteX62" fmla="*/ 5178392 w 5322771"/>
              <a:gd name="connsiteY62" fmla="*/ 2974207 h 6673742"/>
              <a:gd name="connsiteX63" fmla="*/ 5322771 w 5322771"/>
              <a:gd name="connsiteY63" fmla="*/ 1703672 h 6673742"/>
              <a:gd name="connsiteX64" fmla="*/ 5043638 w 5322771"/>
              <a:gd name="connsiteY64" fmla="*/ 1251285 h 6673742"/>
              <a:gd name="connsiteX65" fmla="*/ 4235116 w 5322771"/>
              <a:gd name="connsiteY65" fmla="*/ 0 h 6673742"/>
              <a:gd name="connsiteX66" fmla="*/ 3705727 w 5322771"/>
              <a:gd name="connsiteY66" fmla="*/ 1260910 h 6673742"/>
              <a:gd name="connsiteX67" fmla="*/ 2637322 w 5322771"/>
              <a:gd name="connsiteY67" fmla="*/ 1915428 h 6673742"/>
              <a:gd name="connsiteX68" fmla="*/ 1876927 w 5322771"/>
              <a:gd name="connsiteY68" fmla="*/ 1251285 h 6673742"/>
              <a:gd name="connsiteX69" fmla="*/ 1164657 w 5322771"/>
              <a:gd name="connsiteY69" fmla="*/ 2156059 h 6673742"/>
              <a:gd name="connsiteX70" fmla="*/ 1039529 w 5322771"/>
              <a:gd name="connsiteY70" fmla="*/ 2300438 h 6673742"/>
              <a:gd name="connsiteX71" fmla="*/ 1183908 w 5322771"/>
              <a:gd name="connsiteY71" fmla="*/ 2695074 h 6673742"/>
              <a:gd name="connsiteX72" fmla="*/ 741146 w 5322771"/>
              <a:gd name="connsiteY72" fmla="*/ 3128211 h 6673742"/>
              <a:gd name="connsiteX73" fmla="*/ 808522 w 5322771"/>
              <a:gd name="connsiteY73" fmla="*/ 3234089 h 6673742"/>
              <a:gd name="connsiteX74" fmla="*/ 1078030 w 5322771"/>
              <a:gd name="connsiteY74" fmla="*/ 3724977 h 6673742"/>
              <a:gd name="connsiteX75" fmla="*/ 1068405 w 5322771"/>
              <a:gd name="connsiteY75" fmla="*/ 3850106 h 6673742"/>
              <a:gd name="connsiteX76" fmla="*/ 1097280 w 5322771"/>
              <a:gd name="connsiteY76" fmla="*/ 4186990 h 6673742"/>
              <a:gd name="connsiteX77" fmla="*/ 885525 w 5322771"/>
              <a:gd name="connsiteY77" fmla="*/ 4812632 h 6673742"/>
              <a:gd name="connsiteX78" fmla="*/ 1203158 w 5322771"/>
              <a:gd name="connsiteY78" fmla="*/ 5207268 h 6673742"/>
              <a:gd name="connsiteX79" fmla="*/ 1174282 w 5322771"/>
              <a:gd name="connsiteY79" fmla="*/ 5265019 h 6673742"/>
              <a:gd name="connsiteX80" fmla="*/ 0 w 5322771"/>
              <a:gd name="connsiteY80" fmla="*/ 5890661 h 6673742"/>
              <a:gd name="connsiteX81" fmla="*/ 0 w 5322771"/>
              <a:gd name="connsiteY81" fmla="*/ 6073541 h 6673742"/>
              <a:gd name="connsiteX82" fmla="*/ 1029904 w 5322771"/>
              <a:gd name="connsiteY82" fmla="*/ 6217920 h 6673742"/>
              <a:gd name="connsiteX83" fmla="*/ 1078030 w 5322771"/>
              <a:gd name="connsiteY83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596339 w 5322771"/>
              <a:gd name="connsiteY56" fmla="*/ 3847197 h 6673742"/>
              <a:gd name="connsiteX57" fmla="*/ 4600876 w 5322771"/>
              <a:gd name="connsiteY57" fmla="*/ 3667226 h 6673742"/>
              <a:gd name="connsiteX58" fmla="*/ 4741596 w 5322771"/>
              <a:gd name="connsiteY58" fmla="*/ 3535253 h 6673742"/>
              <a:gd name="connsiteX59" fmla="*/ 4803007 w 5322771"/>
              <a:gd name="connsiteY59" fmla="*/ 3522847 h 6673742"/>
              <a:gd name="connsiteX60" fmla="*/ 4958289 w 5322771"/>
              <a:gd name="connsiteY60" fmla="*/ 3416191 h 6673742"/>
              <a:gd name="connsiteX61" fmla="*/ 5136883 w 5322771"/>
              <a:gd name="connsiteY61" fmla="*/ 3216166 h 6673742"/>
              <a:gd name="connsiteX62" fmla="*/ 5263089 w 5322771"/>
              <a:gd name="connsiteY62" fmla="*/ 3142347 h 6673742"/>
              <a:gd name="connsiteX63" fmla="*/ 5178392 w 5322771"/>
              <a:gd name="connsiteY63" fmla="*/ 2974207 h 6673742"/>
              <a:gd name="connsiteX64" fmla="*/ 5322771 w 5322771"/>
              <a:gd name="connsiteY64" fmla="*/ 1703672 h 6673742"/>
              <a:gd name="connsiteX65" fmla="*/ 5043638 w 5322771"/>
              <a:gd name="connsiteY65" fmla="*/ 1251285 h 6673742"/>
              <a:gd name="connsiteX66" fmla="*/ 4235116 w 5322771"/>
              <a:gd name="connsiteY66" fmla="*/ 0 h 6673742"/>
              <a:gd name="connsiteX67" fmla="*/ 3705727 w 5322771"/>
              <a:gd name="connsiteY67" fmla="*/ 1260910 h 6673742"/>
              <a:gd name="connsiteX68" fmla="*/ 2637322 w 5322771"/>
              <a:gd name="connsiteY68" fmla="*/ 1915428 h 6673742"/>
              <a:gd name="connsiteX69" fmla="*/ 1876927 w 5322771"/>
              <a:gd name="connsiteY69" fmla="*/ 1251285 h 6673742"/>
              <a:gd name="connsiteX70" fmla="*/ 1164657 w 5322771"/>
              <a:gd name="connsiteY70" fmla="*/ 2156059 h 6673742"/>
              <a:gd name="connsiteX71" fmla="*/ 1039529 w 5322771"/>
              <a:gd name="connsiteY71" fmla="*/ 2300438 h 6673742"/>
              <a:gd name="connsiteX72" fmla="*/ 1183908 w 5322771"/>
              <a:gd name="connsiteY72" fmla="*/ 2695074 h 6673742"/>
              <a:gd name="connsiteX73" fmla="*/ 741146 w 5322771"/>
              <a:gd name="connsiteY73" fmla="*/ 3128211 h 6673742"/>
              <a:gd name="connsiteX74" fmla="*/ 808522 w 5322771"/>
              <a:gd name="connsiteY74" fmla="*/ 3234089 h 6673742"/>
              <a:gd name="connsiteX75" fmla="*/ 1078030 w 5322771"/>
              <a:gd name="connsiteY75" fmla="*/ 3724977 h 6673742"/>
              <a:gd name="connsiteX76" fmla="*/ 1068405 w 5322771"/>
              <a:gd name="connsiteY76" fmla="*/ 3850106 h 6673742"/>
              <a:gd name="connsiteX77" fmla="*/ 1097280 w 5322771"/>
              <a:gd name="connsiteY77" fmla="*/ 4186990 h 6673742"/>
              <a:gd name="connsiteX78" fmla="*/ 885525 w 5322771"/>
              <a:gd name="connsiteY78" fmla="*/ 4812632 h 6673742"/>
              <a:gd name="connsiteX79" fmla="*/ 1203158 w 5322771"/>
              <a:gd name="connsiteY79" fmla="*/ 5207268 h 6673742"/>
              <a:gd name="connsiteX80" fmla="*/ 1174282 w 5322771"/>
              <a:gd name="connsiteY80" fmla="*/ 5265019 h 6673742"/>
              <a:gd name="connsiteX81" fmla="*/ 0 w 5322771"/>
              <a:gd name="connsiteY81" fmla="*/ 5890661 h 6673742"/>
              <a:gd name="connsiteX82" fmla="*/ 0 w 5322771"/>
              <a:gd name="connsiteY82" fmla="*/ 6073541 h 6673742"/>
              <a:gd name="connsiteX83" fmla="*/ 1029904 w 5322771"/>
              <a:gd name="connsiteY83" fmla="*/ 6217920 h 6673742"/>
              <a:gd name="connsiteX84" fmla="*/ 1078030 w 5322771"/>
              <a:gd name="connsiteY84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596339 w 5322771"/>
              <a:gd name="connsiteY56" fmla="*/ 3847197 h 6673742"/>
              <a:gd name="connsiteX57" fmla="*/ 4600876 w 5322771"/>
              <a:gd name="connsiteY57" fmla="*/ 3667226 h 6673742"/>
              <a:gd name="connsiteX58" fmla="*/ 4741596 w 5322771"/>
              <a:gd name="connsiteY58" fmla="*/ 3535253 h 6673742"/>
              <a:gd name="connsiteX59" fmla="*/ 4803007 w 5322771"/>
              <a:gd name="connsiteY59" fmla="*/ 3522847 h 6673742"/>
              <a:gd name="connsiteX60" fmla="*/ 4958289 w 5322771"/>
              <a:gd name="connsiteY60" fmla="*/ 3416191 h 6673742"/>
              <a:gd name="connsiteX61" fmla="*/ 5136883 w 5322771"/>
              <a:gd name="connsiteY61" fmla="*/ 3311416 h 6673742"/>
              <a:gd name="connsiteX62" fmla="*/ 5136883 w 5322771"/>
              <a:gd name="connsiteY62" fmla="*/ 3216166 h 6673742"/>
              <a:gd name="connsiteX63" fmla="*/ 5263089 w 5322771"/>
              <a:gd name="connsiteY63" fmla="*/ 3142347 h 6673742"/>
              <a:gd name="connsiteX64" fmla="*/ 5178392 w 5322771"/>
              <a:gd name="connsiteY64" fmla="*/ 2974207 h 6673742"/>
              <a:gd name="connsiteX65" fmla="*/ 5322771 w 5322771"/>
              <a:gd name="connsiteY65" fmla="*/ 1703672 h 6673742"/>
              <a:gd name="connsiteX66" fmla="*/ 5043638 w 5322771"/>
              <a:gd name="connsiteY66" fmla="*/ 1251285 h 6673742"/>
              <a:gd name="connsiteX67" fmla="*/ 4235116 w 5322771"/>
              <a:gd name="connsiteY67" fmla="*/ 0 h 6673742"/>
              <a:gd name="connsiteX68" fmla="*/ 3705727 w 5322771"/>
              <a:gd name="connsiteY68" fmla="*/ 1260910 h 6673742"/>
              <a:gd name="connsiteX69" fmla="*/ 2637322 w 5322771"/>
              <a:gd name="connsiteY69" fmla="*/ 1915428 h 6673742"/>
              <a:gd name="connsiteX70" fmla="*/ 1876927 w 5322771"/>
              <a:gd name="connsiteY70" fmla="*/ 1251285 h 6673742"/>
              <a:gd name="connsiteX71" fmla="*/ 1164657 w 5322771"/>
              <a:gd name="connsiteY71" fmla="*/ 2156059 h 6673742"/>
              <a:gd name="connsiteX72" fmla="*/ 1039529 w 5322771"/>
              <a:gd name="connsiteY72" fmla="*/ 2300438 h 6673742"/>
              <a:gd name="connsiteX73" fmla="*/ 1183908 w 5322771"/>
              <a:gd name="connsiteY73" fmla="*/ 2695074 h 6673742"/>
              <a:gd name="connsiteX74" fmla="*/ 741146 w 5322771"/>
              <a:gd name="connsiteY74" fmla="*/ 3128211 h 6673742"/>
              <a:gd name="connsiteX75" fmla="*/ 808522 w 5322771"/>
              <a:gd name="connsiteY75" fmla="*/ 3234089 h 6673742"/>
              <a:gd name="connsiteX76" fmla="*/ 1078030 w 5322771"/>
              <a:gd name="connsiteY76" fmla="*/ 3724977 h 6673742"/>
              <a:gd name="connsiteX77" fmla="*/ 1068405 w 5322771"/>
              <a:gd name="connsiteY77" fmla="*/ 3850106 h 6673742"/>
              <a:gd name="connsiteX78" fmla="*/ 1097280 w 5322771"/>
              <a:gd name="connsiteY78" fmla="*/ 4186990 h 6673742"/>
              <a:gd name="connsiteX79" fmla="*/ 885525 w 5322771"/>
              <a:gd name="connsiteY79" fmla="*/ 4812632 h 6673742"/>
              <a:gd name="connsiteX80" fmla="*/ 1203158 w 5322771"/>
              <a:gd name="connsiteY80" fmla="*/ 5207268 h 6673742"/>
              <a:gd name="connsiteX81" fmla="*/ 1174282 w 5322771"/>
              <a:gd name="connsiteY81" fmla="*/ 5265019 h 6673742"/>
              <a:gd name="connsiteX82" fmla="*/ 0 w 5322771"/>
              <a:gd name="connsiteY82" fmla="*/ 5890661 h 6673742"/>
              <a:gd name="connsiteX83" fmla="*/ 0 w 5322771"/>
              <a:gd name="connsiteY83" fmla="*/ 6073541 h 6673742"/>
              <a:gd name="connsiteX84" fmla="*/ 1029904 w 5322771"/>
              <a:gd name="connsiteY84" fmla="*/ 6217920 h 6673742"/>
              <a:gd name="connsiteX85" fmla="*/ 1078030 w 5322771"/>
              <a:gd name="connsiteY85" fmla="*/ 6410426 h 6673742"/>
              <a:gd name="connsiteX0" fmla="*/ 1078030 w 5322771"/>
              <a:gd name="connsiteY0" fmla="*/ 6410426 h 6673742"/>
              <a:gd name="connsiteX1" fmla="*/ 1274496 w 5322771"/>
              <a:gd name="connsiteY1" fmla="*/ 6407042 h 6673742"/>
              <a:gd name="connsiteX2" fmla="*/ 1335731 w 5322771"/>
              <a:gd name="connsiteY2" fmla="*/ 6372025 h 6673742"/>
              <a:gd name="connsiteX3" fmla="*/ 1455471 w 5322771"/>
              <a:gd name="connsiteY3" fmla="*/ 6423711 h 6673742"/>
              <a:gd name="connsiteX4" fmla="*/ 1565008 w 5322771"/>
              <a:gd name="connsiteY4" fmla="*/ 6490386 h 6673742"/>
              <a:gd name="connsiteX5" fmla="*/ 1718260 w 5322771"/>
              <a:gd name="connsiteY5" fmla="*/ 6478003 h 6673742"/>
              <a:gd name="connsiteX6" fmla="*/ 1855521 w 5322771"/>
              <a:gd name="connsiteY6" fmla="*/ 6564204 h 6673742"/>
              <a:gd name="connsiteX7" fmla="*/ 1912671 w 5322771"/>
              <a:gd name="connsiteY7" fmla="*/ 6552298 h 6673742"/>
              <a:gd name="connsiteX8" fmla="*/ 1969821 w 5322771"/>
              <a:gd name="connsiteY8" fmla="*/ 6578492 h 6673742"/>
              <a:gd name="connsiteX9" fmla="*/ 2055546 w 5322771"/>
              <a:gd name="connsiteY9" fmla="*/ 6557061 h 6673742"/>
              <a:gd name="connsiteX10" fmla="*/ 2167464 w 5322771"/>
              <a:gd name="connsiteY10" fmla="*/ 6597542 h 6673742"/>
              <a:gd name="connsiteX11" fmla="*/ 2277002 w 5322771"/>
              <a:gd name="connsiteY11" fmla="*/ 6609448 h 6673742"/>
              <a:gd name="connsiteX12" fmla="*/ 2415941 w 5322771"/>
              <a:gd name="connsiteY12" fmla="*/ 6602931 h 6673742"/>
              <a:gd name="connsiteX13" fmla="*/ 2477027 w 5322771"/>
              <a:gd name="connsiteY13" fmla="*/ 6649929 h 6673742"/>
              <a:gd name="connsiteX14" fmla="*/ 2615139 w 5322771"/>
              <a:gd name="connsiteY14" fmla="*/ 6673742 h 6673742"/>
              <a:gd name="connsiteX15" fmla="*/ 2675824 w 5322771"/>
              <a:gd name="connsiteY15" fmla="*/ 6651057 h 6673742"/>
              <a:gd name="connsiteX16" fmla="*/ 2748489 w 5322771"/>
              <a:gd name="connsiteY16" fmla="*/ 6654691 h 6673742"/>
              <a:gd name="connsiteX17" fmla="*/ 2848502 w 5322771"/>
              <a:gd name="connsiteY17" fmla="*/ 6604685 h 6673742"/>
              <a:gd name="connsiteX18" fmla="*/ 3008046 w 5322771"/>
              <a:gd name="connsiteY18" fmla="*/ 6618972 h 6673742"/>
              <a:gd name="connsiteX19" fmla="*/ 3217420 w 5322771"/>
              <a:gd name="connsiteY19" fmla="*/ 6586162 h 6673742"/>
              <a:gd name="connsiteX20" fmla="*/ 3431908 w 5322771"/>
              <a:gd name="connsiteY20" fmla="*/ 6557060 h 6673742"/>
              <a:gd name="connsiteX21" fmla="*/ 3541446 w 5322771"/>
              <a:gd name="connsiteY21" fmla="*/ 6509435 h 6673742"/>
              <a:gd name="connsiteX22" fmla="*/ 3579546 w 5322771"/>
              <a:gd name="connsiteY22" fmla="*/ 6547535 h 6673742"/>
              <a:gd name="connsiteX23" fmla="*/ 3717658 w 5322771"/>
              <a:gd name="connsiteY23" fmla="*/ 6473716 h 6673742"/>
              <a:gd name="connsiteX24" fmla="*/ 3715352 w 5322771"/>
              <a:gd name="connsiteY24" fmla="*/ 6420051 h 6673742"/>
              <a:gd name="connsiteX25" fmla="*/ 3750996 w 5322771"/>
              <a:gd name="connsiteY25" fmla="*/ 6421328 h 6673742"/>
              <a:gd name="connsiteX26" fmla="*/ 3834339 w 5322771"/>
              <a:gd name="connsiteY26" fmla="*/ 6357035 h 6673742"/>
              <a:gd name="connsiteX27" fmla="*/ 3922446 w 5322771"/>
              <a:gd name="connsiteY27" fmla="*/ 6361797 h 6673742"/>
              <a:gd name="connsiteX28" fmla="*/ 4003408 w 5322771"/>
              <a:gd name="connsiteY28" fmla="*/ 6278453 h 6673742"/>
              <a:gd name="connsiteX29" fmla="*/ 4122471 w 5322771"/>
              <a:gd name="connsiteY29" fmla="*/ 6247497 h 6673742"/>
              <a:gd name="connsiteX30" fmla="*/ 4100362 w 5322771"/>
              <a:gd name="connsiteY30" fmla="*/ 6073541 h 6673742"/>
              <a:gd name="connsiteX31" fmla="*/ 4155808 w 5322771"/>
              <a:gd name="connsiteY31" fmla="*/ 6054616 h 6673742"/>
              <a:gd name="connsiteX32" fmla="*/ 4148664 w 5322771"/>
              <a:gd name="connsiteY32" fmla="*/ 6011753 h 6673742"/>
              <a:gd name="connsiteX33" fmla="*/ 4243914 w 5322771"/>
              <a:gd name="connsiteY33" fmla="*/ 5902216 h 6673742"/>
              <a:gd name="connsiteX34" fmla="*/ 4222483 w 5322771"/>
              <a:gd name="connsiteY34" fmla="*/ 5787916 h 6673742"/>
              <a:gd name="connsiteX35" fmla="*/ 4260583 w 5322771"/>
              <a:gd name="connsiteY35" fmla="*/ 5718860 h 6673742"/>
              <a:gd name="connsiteX36" fmla="*/ 4215866 w 5322771"/>
              <a:gd name="connsiteY36" fmla="*/ 5678906 h 6673742"/>
              <a:gd name="connsiteX37" fmla="*/ 4341546 w 5322771"/>
              <a:gd name="connsiteY37" fmla="*/ 5280710 h 6673742"/>
              <a:gd name="connsiteX38" fmla="*/ 4198671 w 5322771"/>
              <a:gd name="connsiteY38" fmla="*/ 5235466 h 6673742"/>
              <a:gd name="connsiteX39" fmla="*/ 4208196 w 5322771"/>
              <a:gd name="connsiteY39" fmla="*/ 5137835 h 6673742"/>
              <a:gd name="connsiteX40" fmla="*/ 4160571 w 5322771"/>
              <a:gd name="connsiteY40" fmla="*/ 5059253 h 6673742"/>
              <a:gd name="connsiteX41" fmla="*/ 4081989 w 5322771"/>
              <a:gd name="connsiteY41" fmla="*/ 5064016 h 6673742"/>
              <a:gd name="connsiteX42" fmla="*/ 4029602 w 5322771"/>
              <a:gd name="connsiteY42" fmla="*/ 5087828 h 6673742"/>
              <a:gd name="connsiteX43" fmla="*/ 3965609 w 5322771"/>
              <a:gd name="connsiteY43" fmla="*/ 5014762 h 6673742"/>
              <a:gd name="connsiteX44" fmla="*/ 3896252 w 5322771"/>
              <a:gd name="connsiteY44" fmla="*/ 4859228 h 6673742"/>
              <a:gd name="connsiteX45" fmla="*/ 3936733 w 5322771"/>
              <a:gd name="connsiteY45" fmla="*/ 4687504 h 6673742"/>
              <a:gd name="connsiteX46" fmla="*/ 4015314 w 5322771"/>
              <a:gd name="connsiteY46" fmla="*/ 4609197 h 6673742"/>
              <a:gd name="connsiteX47" fmla="*/ 4086752 w 5322771"/>
              <a:gd name="connsiteY47" fmla="*/ 4578241 h 6673742"/>
              <a:gd name="connsiteX48" fmla="*/ 4158189 w 5322771"/>
              <a:gd name="connsiteY48" fmla="*/ 4432985 h 6673742"/>
              <a:gd name="connsiteX49" fmla="*/ 4100362 w 5322771"/>
              <a:gd name="connsiteY49" fmla="*/ 4340994 h 6673742"/>
              <a:gd name="connsiteX50" fmla="*/ 4096277 w 5322771"/>
              <a:gd name="connsiteY50" fmla="*/ 4285347 h 6673742"/>
              <a:gd name="connsiteX51" fmla="*/ 4129614 w 5322771"/>
              <a:gd name="connsiteY51" fmla="*/ 4223435 h 6673742"/>
              <a:gd name="connsiteX52" fmla="*/ 4220102 w 5322771"/>
              <a:gd name="connsiteY52" fmla="*/ 4178191 h 6673742"/>
              <a:gd name="connsiteX53" fmla="*/ 4339164 w 5322771"/>
              <a:gd name="connsiteY53" fmla="*/ 4068653 h 6673742"/>
              <a:gd name="connsiteX54" fmla="*/ 4434414 w 5322771"/>
              <a:gd name="connsiteY54" fmla="*/ 4042460 h 6673742"/>
              <a:gd name="connsiteX55" fmla="*/ 4475748 w 5322771"/>
              <a:gd name="connsiteY55" fmla="*/ 3936733 h 6673742"/>
              <a:gd name="connsiteX56" fmla="*/ 4596339 w 5322771"/>
              <a:gd name="connsiteY56" fmla="*/ 3847197 h 6673742"/>
              <a:gd name="connsiteX57" fmla="*/ 4600876 w 5322771"/>
              <a:gd name="connsiteY57" fmla="*/ 3667226 h 6673742"/>
              <a:gd name="connsiteX58" fmla="*/ 4741596 w 5322771"/>
              <a:gd name="connsiteY58" fmla="*/ 3535253 h 6673742"/>
              <a:gd name="connsiteX59" fmla="*/ 4803007 w 5322771"/>
              <a:gd name="connsiteY59" fmla="*/ 3522847 h 6673742"/>
              <a:gd name="connsiteX60" fmla="*/ 4958289 w 5322771"/>
              <a:gd name="connsiteY60" fmla="*/ 3416191 h 6673742"/>
              <a:gd name="connsiteX61" fmla="*/ 5034489 w 5322771"/>
              <a:gd name="connsiteY61" fmla="*/ 3394760 h 6673742"/>
              <a:gd name="connsiteX62" fmla="*/ 5136883 w 5322771"/>
              <a:gd name="connsiteY62" fmla="*/ 3311416 h 6673742"/>
              <a:gd name="connsiteX63" fmla="*/ 5136883 w 5322771"/>
              <a:gd name="connsiteY63" fmla="*/ 3216166 h 6673742"/>
              <a:gd name="connsiteX64" fmla="*/ 5263089 w 5322771"/>
              <a:gd name="connsiteY64" fmla="*/ 3142347 h 6673742"/>
              <a:gd name="connsiteX65" fmla="*/ 5178392 w 5322771"/>
              <a:gd name="connsiteY65" fmla="*/ 2974207 h 6673742"/>
              <a:gd name="connsiteX66" fmla="*/ 5322771 w 5322771"/>
              <a:gd name="connsiteY66" fmla="*/ 1703672 h 6673742"/>
              <a:gd name="connsiteX67" fmla="*/ 5043638 w 5322771"/>
              <a:gd name="connsiteY67" fmla="*/ 1251285 h 6673742"/>
              <a:gd name="connsiteX68" fmla="*/ 4235116 w 5322771"/>
              <a:gd name="connsiteY68" fmla="*/ 0 h 6673742"/>
              <a:gd name="connsiteX69" fmla="*/ 3705727 w 5322771"/>
              <a:gd name="connsiteY69" fmla="*/ 1260910 h 6673742"/>
              <a:gd name="connsiteX70" fmla="*/ 2637322 w 5322771"/>
              <a:gd name="connsiteY70" fmla="*/ 1915428 h 6673742"/>
              <a:gd name="connsiteX71" fmla="*/ 1876927 w 5322771"/>
              <a:gd name="connsiteY71" fmla="*/ 1251285 h 6673742"/>
              <a:gd name="connsiteX72" fmla="*/ 1164657 w 5322771"/>
              <a:gd name="connsiteY72" fmla="*/ 2156059 h 6673742"/>
              <a:gd name="connsiteX73" fmla="*/ 1039529 w 5322771"/>
              <a:gd name="connsiteY73" fmla="*/ 2300438 h 6673742"/>
              <a:gd name="connsiteX74" fmla="*/ 1183908 w 5322771"/>
              <a:gd name="connsiteY74" fmla="*/ 2695074 h 6673742"/>
              <a:gd name="connsiteX75" fmla="*/ 741146 w 5322771"/>
              <a:gd name="connsiteY75" fmla="*/ 3128211 h 6673742"/>
              <a:gd name="connsiteX76" fmla="*/ 808522 w 5322771"/>
              <a:gd name="connsiteY76" fmla="*/ 3234089 h 6673742"/>
              <a:gd name="connsiteX77" fmla="*/ 1078030 w 5322771"/>
              <a:gd name="connsiteY77" fmla="*/ 3724977 h 6673742"/>
              <a:gd name="connsiteX78" fmla="*/ 1068405 w 5322771"/>
              <a:gd name="connsiteY78" fmla="*/ 3850106 h 6673742"/>
              <a:gd name="connsiteX79" fmla="*/ 1097280 w 5322771"/>
              <a:gd name="connsiteY79" fmla="*/ 4186990 h 6673742"/>
              <a:gd name="connsiteX80" fmla="*/ 885525 w 5322771"/>
              <a:gd name="connsiteY80" fmla="*/ 4812632 h 6673742"/>
              <a:gd name="connsiteX81" fmla="*/ 1203158 w 5322771"/>
              <a:gd name="connsiteY81" fmla="*/ 5207268 h 6673742"/>
              <a:gd name="connsiteX82" fmla="*/ 1174282 w 5322771"/>
              <a:gd name="connsiteY82" fmla="*/ 5265019 h 6673742"/>
              <a:gd name="connsiteX83" fmla="*/ 0 w 5322771"/>
              <a:gd name="connsiteY83" fmla="*/ 5890661 h 6673742"/>
              <a:gd name="connsiteX84" fmla="*/ 0 w 5322771"/>
              <a:gd name="connsiteY84" fmla="*/ 6073541 h 6673742"/>
              <a:gd name="connsiteX85" fmla="*/ 1029904 w 5322771"/>
              <a:gd name="connsiteY85" fmla="*/ 6217920 h 6673742"/>
              <a:gd name="connsiteX86" fmla="*/ 1078030 w 5322771"/>
              <a:gd name="connsiteY86" fmla="*/ 6410426 h 6673742"/>
              <a:gd name="connsiteX0" fmla="*/ 1078030 w 5548839"/>
              <a:gd name="connsiteY0" fmla="*/ 6410426 h 6673742"/>
              <a:gd name="connsiteX1" fmla="*/ 1274496 w 5548839"/>
              <a:gd name="connsiteY1" fmla="*/ 6407042 h 6673742"/>
              <a:gd name="connsiteX2" fmla="*/ 1335731 w 5548839"/>
              <a:gd name="connsiteY2" fmla="*/ 6372025 h 6673742"/>
              <a:gd name="connsiteX3" fmla="*/ 1455471 w 5548839"/>
              <a:gd name="connsiteY3" fmla="*/ 6423711 h 6673742"/>
              <a:gd name="connsiteX4" fmla="*/ 1565008 w 5548839"/>
              <a:gd name="connsiteY4" fmla="*/ 6490386 h 6673742"/>
              <a:gd name="connsiteX5" fmla="*/ 1718260 w 5548839"/>
              <a:gd name="connsiteY5" fmla="*/ 6478003 h 6673742"/>
              <a:gd name="connsiteX6" fmla="*/ 1855521 w 5548839"/>
              <a:gd name="connsiteY6" fmla="*/ 6564204 h 6673742"/>
              <a:gd name="connsiteX7" fmla="*/ 1912671 w 5548839"/>
              <a:gd name="connsiteY7" fmla="*/ 6552298 h 6673742"/>
              <a:gd name="connsiteX8" fmla="*/ 1969821 w 5548839"/>
              <a:gd name="connsiteY8" fmla="*/ 6578492 h 6673742"/>
              <a:gd name="connsiteX9" fmla="*/ 2055546 w 5548839"/>
              <a:gd name="connsiteY9" fmla="*/ 6557061 h 6673742"/>
              <a:gd name="connsiteX10" fmla="*/ 2167464 w 5548839"/>
              <a:gd name="connsiteY10" fmla="*/ 6597542 h 6673742"/>
              <a:gd name="connsiteX11" fmla="*/ 2277002 w 5548839"/>
              <a:gd name="connsiteY11" fmla="*/ 6609448 h 6673742"/>
              <a:gd name="connsiteX12" fmla="*/ 2415941 w 5548839"/>
              <a:gd name="connsiteY12" fmla="*/ 6602931 h 6673742"/>
              <a:gd name="connsiteX13" fmla="*/ 2477027 w 5548839"/>
              <a:gd name="connsiteY13" fmla="*/ 6649929 h 6673742"/>
              <a:gd name="connsiteX14" fmla="*/ 2615139 w 5548839"/>
              <a:gd name="connsiteY14" fmla="*/ 6673742 h 6673742"/>
              <a:gd name="connsiteX15" fmla="*/ 2675824 w 5548839"/>
              <a:gd name="connsiteY15" fmla="*/ 6651057 h 6673742"/>
              <a:gd name="connsiteX16" fmla="*/ 2748489 w 5548839"/>
              <a:gd name="connsiteY16" fmla="*/ 6654691 h 6673742"/>
              <a:gd name="connsiteX17" fmla="*/ 2848502 w 5548839"/>
              <a:gd name="connsiteY17" fmla="*/ 6604685 h 6673742"/>
              <a:gd name="connsiteX18" fmla="*/ 3008046 w 5548839"/>
              <a:gd name="connsiteY18" fmla="*/ 6618972 h 6673742"/>
              <a:gd name="connsiteX19" fmla="*/ 3217420 w 5548839"/>
              <a:gd name="connsiteY19" fmla="*/ 6586162 h 6673742"/>
              <a:gd name="connsiteX20" fmla="*/ 3431908 w 5548839"/>
              <a:gd name="connsiteY20" fmla="*/ 6557060 h 6673742"/>
              <a:gd name="connsiteX21" fmla="*/ 3541446 w 5548839"/>
              <a:gd name="connsiteY21" fmla="*/ 6509435 h 6673742"/>
              <a:gd name="connsiteX22" fmla="*/ 3579546 w 5548839"/>
              <a:gd name="connsiteY22" fmla="*/ 6547535 h 6673742"/>
              <a:gd name="connsiteX23" fmla="*/ 3717658 w 5548839"/>
              <a:gd name="connsiteY23" fmla="*/ 6473716 h 6673742"/>
              <a:gd name="connsiteX24" fmla="*/ 3715352 w 5548839"/>
              <a:gd name="connsiteY24" fmla="*/ 6420051 h 6673742"/>
              <a:gd name="connsiteX25" fmla="*/ 3750996 w 5548839"/>
              <a:gd name="connsiteY25" fmla="*/ 6421328 h 6673742"/>
              <a:gd name="connsiteX26" fmla="*/ 3834339 w 5548839"/>
              <a:gd name="connsiteY26" fmla="*/ 6357035 h 6673742"/>
              <a:gd name="connsiteX27" fmla="*/ 3922446 w 5548839"/>
              <a:gd name="connsiteY27" fmla="*/ 6361797 h 6673742"/>
              <a:gd name="connsiteX28" fmla="*/ 4003408 w 5548839"/>
              <a:gd name="connsiteY28" fmla="*/ 6278453 h 6673742"/>
              <a:gd name="connsiteX29" fmla="*/ 4122471 w 5548839"/>
              <a:gd name="connsiteY29" fmla="*/ 6247497 h 6673742"/>
              <a:gd name="connsiteX30" fmla="*/ 4100362 w 5548839"/>
              <a:gd name="connsiteY30" fmla="*/ 6073541 h 6673742"/>
              <a:gd name="connsiteX31" fmla="*/ 4155808 w 5548839"/>
              <a:gd name="connsiteY31" fmla="*/ 6054616 h 6673742"/>
              <a:gd name="connsiteX32" fmla="*/ 4148664 w 5548839"/>
              <a:gd name="connsiteY32" fmla="*/ 6011753 h 6673742"/>
              <a:gd name="connsiteX33" fmla="*/ 4243914 w 5548839"/>
              <a:gd name="connsiteY33" fmla="*/ 5902216 h 6673742"/>
              <a:gd name="connsiteX34" fmla="*/ 4222483 w 5548839"/>
              <a:gd name="connsiteY34" fmla="*/ 5787916 h 6673742"/>
              <a:gd name="connsiteX35" fmla="*/ 4260583 w 5548839"/>
              <a:gd name="connsiteY35" fmla="*/ 5718860 h 6673742"/>
              <a:gd name="connsiteX36" fmla="*/ 4215866 w 5548839"/>
              <a:gd name="connsiteY36" fmla="*/ 5678906 h 6673742"/>
              <a:gd name="connsiteX37" fmla="*/ 4341546 w 5548839"/>
              <a:gd name="connsiteY37" fmla="*/ 5280710 h 6673742"/>
              <a:gd name="connsiteX38" fmla="*/ 4198671 w 5548839"/>
              <a:gd name="connsiteY38" fmla="*/ 5235466 h 6673742"/>
              <a:gd name="connsiteX39" fmla="*/ 4208196 w 5548839"/>
              <a:gd name="connsiteY39" fmla="*/ 5137835 h 6673742"/>
              <a:gd name="connsiteX40" fmla="*/ 4160571 w 5548839"/>
              <a:gd name="connsiteY40" fmla="*/ 5059253 h 6673742"/>
              <a:gd name="connsiteX41" fmla="*/ 4081989 w 5548839"/>
              <a:gd name="connsiteY41" fmla="*/ 5064016 h 6673742"/>
              <a:gd name="connsiteX42" fmla="*/ 4029602 w 5548839"/>
              <a:gd name="connsiteY42" fmla="*/ 5087828 h 6673742"/>
              <a:gd name="connsiteX43" fmla="*/ 3965609 w 5548839"/>
              <a:gd name="connsiteY43" fmla="*/ 5014762 h 6673742"/>
              <a:gd name="connsiteX44" fmla="*/ 3896252 w 5548839"/>
              <a:gd name="connsiteY44" fmla="*/ 4859228 h 6673742"/>
              <a:gd name="connsiteX45" fmla="*/ 3936733 w 5548839"/>
              <a:gd name="connsiteY45" fmla="*/ 4687504 h 6673742"/>
              <a:gd name="connsiteX46" fmla="*/ 4015314 w 5548839"/>
              <a:gd name="connsiteY46" fmla="*/ 4609197 h 6673742"/>
              <a:gd name="connsiteX47" fmla="*/ 4086752 w 5548839"/>
              <a:gd name="connsiteY47" fmla="*/ 4578241 h 6673742"/>
              <a:gd name="connsiteX48" fmla="*/ 4158189 w 5548839"/>
              <a:gd name="connsiteY48" fmla="*/ 4432985 h 6673742"/>
              <a:gd name="connsiteX49" fmla="*/ 4100362 w 5548839"/>
              <a:gd name="connsiteY49" fmla="*/ 4340994 h 6673742"/>
              <a:gd name="connsiteX50" fmla="*/ 4096277 w 5548839"/>
              <a:gd name="connsiteY50" fmla="*/ 4285347 h 6673742"/>
              <a:gd name="connsiteX51" fmla="*/ 4129614 w 5548839"/>
              <a:gd name="connsiteY51" fmla="*/ 4223435 h 6673742"/>
              <a:gd name="connsiteX52" fmla="*/ 4220102 w 5548839"/>
              <a:gd name="connsiteY52" fmla="*/ 4178191 h 6673742"/>
              <a:gd name="connsiteX53" fmla="*/ 4339164 w 5548839"/>
              <a:gd name="connsiteY53" fmla="*/ 4068653 h 6673742"/>
              <a:gd name="connsiteX54" fmla="*/ 4434414 w 5548839"/>
              <a:gd name="connsiteY54" fmla="*/ 4042460 h 6673742"/>
              <a:gd name="connsiteX55" fmla="*/ 4475748 w 5548839"/>
              <a:gd name="connsiteY55" fmla="*/ 3936733 h 6673742"/>
              <a:gd name="connsiteX56" fmla="*/ 4596339 w 5548839"/>
              <a:gd name="connsiteY56" fmla="*/ 3847197 h 6673742"/>
              <a:gd name="connsiteX57" fmla="*/ 4600876 w 5548839"/>
              <a:gd name="connsiteY57" fmla="*/ 3667226 h 6673742"/>
              <a:gd name="connsiteX58" fmla="*/ 4741596 w 5548839"/>
              <a:gd name="connsiteY58" fmla="*/ 3535253 h 6673742"/>
              <a:gd name="connsiteX59" fmla="*/ 4803007 w 5548839"/>
              <a:gd name="connsiteY59" fmla="*/ 3522847 h 6673742"/>
              <a:gd name="connsiteX60" fmla="*/ 4958289 w 5548839"/>
              <a:gd name="connsiteY60" fmla="*/ 3416191 h 6673742"/>
              <a:gd name="connsiteX61" fmla="*/ 5034489 w 5548839"/>
              <a:gd name="connsiteY61" fmla="*/ 3394760 h 6673742"/>
              <a:gd name="connsiteX62" fmla="*/ 5136883 w 5548839"/>
              <a:gd name="connsiteY62" fmla="*/ 3311416 h 6673742"/>
              <a:gd name="connsiteX63" fmla="*/ 5136883 w 5548839"/>
              <a:gd name="connsiteY63" fmla="*/ 3216166 h 6673742"/>
              <a:gd name="connsiteX64" fmla="*/ 5263089 w 5548839"/>
              <a:gd name="connsiteY64" fmla="*/ 3142347 h 6673742"/>
              <a:gd name="connsiteX65" fmla="*/ 5178392 w 5548839"/>
              <a:gd name="connsiteY65" fmla="*/ 2974207 h 6673742"/>
              <a:gd name="connsiteX66" fmla="*/ 5548839 w 5548839"/>
              <a:gd name="connsiteY66" fmla="*/ 2542272 h 6673742"/>
              <a:gd name="connsiteX67" fmla="*/ 5322771 w 5548839"/>
              <a:gd name="connsiteY67" fmla="*/ 1703672 h 6673742"/>
              <a:gd name="connsiteX68" fmla="*/ 5043638 w 5548839"/>
              <a:gd name="connsiteY68" fmla="*/ 1251285 h 6673742"/>
              <a:gd name="connsiteX69" fmla="*/ 4235116 w 5548839"/>
              <a:gd name="connsiteY69" fmla="*/ 0 h 6673742"/>
              <a:gd name="connsiteX70" fmla="*/ 3705727 w 5548839"/>
              <a:gd name="connsiteY70" fmla="*/ 1260910 h 6673742"/>
              <a:gd name="connsiteX71" fmla="*/ 2637322 w 5548839"/>
              <a:gd name="connsiteY71" fmla="*/ 1915428 h 6673742"/>
              <a:gd name="connsiteX72" fmla="*/ 1876927 w 5548839"/>
              <a:gd name="connsiteY72" fmla="*/ 1251285 h 6673742"/>
              <a:gd name="connsiteX73" fmla="*/ 1164657 w 5548839"/>
              <a:gd name="connsiteY73" fmla="*/ 2156059 h 6673742"/>
              <a:gd name="connsiteX74" fmla="*/ 1039529 w 5548839"/>
              <a:gd name="connsiteY74" fmla="*/ 2300438 h 6673742"/>
              <a:gd name="connsiteX75" fmla="*/ 1183908 w 5548839"/>
              <a:gd name="connsiteY75" fmla="*/ 2695074 h 6673742"/>
              <a:gd name="connsiteX76" fmla="*/ 741146 w 5548839"/>
              <a:gd name="connsiteY76" fmla="*/ 3128211 h 6673742"/>
              <a:gd name="connsiteX77" fmla="*/ 808522 w 5548839"/>
              <a:gd name="connsiteY77" fmla="*/ 3234089 h 6673742"/>
              <a:gd name="connsiteX78" fmla="*/ 1078030 w 5548839"/>
              <a:gd name="connsiteY78" fmla="*/ 3724977 h 6673742"/>
              <a:gd name="connsiteX79" fmla="*/ 1068405 w 5548839"/>
              <a:gd name="connsiteY79" fmla="*/ 3850106 h 6673742"/>
              <a:gd name="connsiteX80" fmla="*/ 1097280 w 5548839"/>
              <a:gd name="connsiteY80" fmla="*/ 4186990 h 6673742"/>
              <a:gd name="connsiteX81" fmla="*/ 885525 w 5548839"/>
              <a:gd name="connsiteY81" fmla="*/ 4812632 h 6673742"/>
              <a:gd name="connsiteX82" fmla="*/ 1203158 w 5548839"/>
              <a:gd name="connsiteY82" fmla="*/ 5207268 h 6673742"/>
              <a:gd name="connsiteX83" fmla="*/ 1174282 w 5548839"/>
              <a:gd name="connsiteY83" fmla="*/ 5265019 h 6673742"/>
              <a:gd name="connsiteX84" fmla="*/ 0 w 5548839"/>
              <a:gd name="connsiteY84" fmla="*/ 5890661 h 6673742"/>
              <a:gd name="connsiteX85" fmla="*/ 0 w 5548839"/>
              <a:gd name="connsiteY85" fmla="*/ 6073541 h 6673742"/>
              <a:gd name="connsiteX86" fmla="*/ 1029904 w 5548839"/>
              <a:gd name="connsiteY86" fmla="*/ 6217920 h 6673742"/>
              <a:gd name="connsiteX87" fmla="*/ 1078030 w 5548839"/>
              <a:gd name="connsiteY87" fmla="*/ 6410426 h 6673742"/>
              <a:gd name="connsiteX0" fmla="*/ 1078030 w 5549657"/>
              <a:gd name="connsiteY0" fmla="*/ 6410426 h 6673742"/>
              <a:gd name="connsiteX1" fmla="*/ 1274496 w 5549657"/>
              <a:gd name="connsiteY1" fmla="*/ 6407042 h 6673742"/>
              <a:gd name="connsiteX2" fmla="*/ 1335731 w 5549657"/>
              <a:gd name="connsiteY2" fmla="*/ 6372025 h 6673742"/>
              <a:gd name="connsiteX3" fmla="*/ 1455471 w 5549657"/>
              <a:gd name="connsiteY3" fmla="*/ 6423711 h 6673742"/>
              <a:gd name="connsiteX4" fmla="*/ 1565008 w 5549657"/>
              <a:gd name="connsiteY4" fmla="*/ 6490386 h 6673742"/>
              <a:gd name="connsiteX5" fmla="*/ 1718260 w 5549657"/>
              <a:gd name="connsiteY5" fmla="*/ 6478003 h 6673742"/>
              <a:gd name="connsiteX6" fmla="*/ 1855521 w 5549657"/>
              <a:gd name="connsiteY6" fmla="*/ 6564204 h 6673742"/>
              <a:gd name="connsiteX7" fmla="*/ 1912671 w 5549657"/>
              <a:gd name="connsiteY7" fmla="*/ 6552298 h 6673742"/>
              <a:gd name="connsiteX8" fmla="*/ 1969821 w 5549657"/>
              <a:gd name="connsiteY8" fmla="*/ 6578492 h 6673742"/>
              <a:gd name="connsiteX9" fmla="*/ 2055546 w 5549657"/>
              <a:gd name="connsiteY9" fmla="*/ 6557061 h 6673742"/>
              <a:gd name="connsiteX10" fmla="*/ 2167464 w 5549657"/>
              <a:gd name="connsiteY10" fmla="*/ 6597542 h 6673742"/>
              <a:gd name="connsiteX11" fmla="*/ 2277002 w 5549657"/>
              <a:gd name="connsiteY11" fmla="*/ 6609448 h 6673742"/>
              <a:gd name="connsiteX12" fmla="*/ 2415941 w 5549657"/>
              <a:gd name="connsiteY12" fmla="*/ 6602931 h 6673742"/>
              <a:gd name="connsiteX13" fmla="*/ 2477027 w 5549657"/>
              <a:gd name="connsiteY13" fmla="*/ 6649929 h 6673742"/>
              <a:gd name="connsiteX14" fmla="*/ 2615139 w 5549657"/>
              <a:gd name="connsiteY14" fmla="*/ 6673742 h 6673742"/>
              <a:gd name="connsiteX15" fmla="*/ 2675824 w 5549657"/>
              <a:gd name="connsiteY15" fmla="*/ 6651057 h 6673742"/>
              <a:gd name="connsiteX16" fmla="*/ 2748489 w 5549657"/>
              <a:gd name="connsiteY16" fmla="*/ 6654691 h 6673742"/>
              <a:gd name="connsiteX17" fmla="*/ 2848502 w 5549657"/>
              <a:gd name="connsiteY17" fmla="*/ 6604685 h 6673742"/>
              <a:gd name="connsiteX18" fmla="*/ 3008046 w 5549657"/>
              <a:gd name="connsiteY18" fmla="*/ 6618972 h 6673742"/>
              <a:gd name="connsiteX19" fmla="*/ 3217420 w 5549657"/>
              <a:gd name="connsiteY19" fmla="*/ 6586162 h 6673742"/>
              <a:gd name="connsiteX20" fmla="*/ 3431908 w 5549657"/>
              <a:gd name="connsiteY20" fmla="*/ 6557060 h 6673742"/>
              <a:gd name="connsiteX21" fmla="*/ 3541446 w 5549657"/>
              <a:gd name="connsiteY21" fmla="*/ 6509435 h 6673742"/>
              <a:gd name="connsiteX22" fmla="*/ 3579546 w 5549657"/>
              <a:gd name="connsiteY22" fmla="*/ 6547535 h 6673742"/>
              <a:gd name="connsiteX23" fmla="*/ 3717658 w 5549657"/>
              <a:gd name="connsiteY23" fmla="*/ 6473716 h 6673742"/>
              <a:gd name="connsiteX24" fmla="*/ 3715352 w 5549657"/>
              <a:gd name="connsiteY24" fmla="*/ 6420051 h 6673742"/>
              <a:gd name="connsiteX25" fmla="*/ 3750996 w 5549657"/>
              <a:gd name="connsiteY25" fmla="*/ 6421328 h 6673742"/>
              <a:gd name="connsiteX26" fmla="*/ 3834339 w 5549657"/>
              <a:gd name="connsiteY26" fmla="*/ 6357035 h 6673742"/>
              <a:gd name="connsiteX27" fmla="*/ 3922446 w 5549657"/>
              <a:gd name="connsiteY27" fmla="*/ 6361797 h 6673742"/>
              <a:gd name="connsiteX28" fmla="*/ 4003408 w 5549657"/>
              <a:gd name="connsiteY28" fmla="*/ 6278453 h 6673742"/>
              <a:gd name="connsiteX29" fmla="*/ 4122471 w 5549657"/>
              <a:gd name="connsiteY29" fmla="*/ 6247497 h 6673742"/>
              <a:gd name="connsiteX30" fmla="*/ 4100362 w 5549657"/>
              <a:gd name="connsiteY30" fmla="*/ 6073541 h 6673742"/>
              <a:gd name="connsiteX31" fmla="*/ 4155808 w 5549657"/>
              <a:gd name="connsiteY31" fmla="*/ 6054616 h 6673742"/>
              <a:gd name="connsiteX32" fmla="*/ 4148664 w 5549657"/>
              <a:gd name="connsiteY32" fmla="*/ 6011753 h 6673742"/>
              <a:gd name="connsiteX33" fmla="*/ 4243914 w 5549657"/>
              <a:gd name="connsiteY33" fmla="*/ 5902216 h 6673742"/>
              <a:gd name="connsiteX34" fmla="*/ 4222483 w 5549657"/>
              <a:gd name="connsiteY34" fmla="*/ 5787916 h 6673742"/>
              <a:gd name="connsiteX35" fmla="*/ 4260583 w 5549657"/>
              <a:gd name="connsiteY35" fmla="*/ 5718860 h 6673742"/>
              <a:gd name="connsiteX36" fmla="*/ 4215866 w 5549657"/>
              <a:gd name="connsiteY36" fmla="*/ 5678906 h 6673742"/>
              <a:gd name="connsiteX37" fmla="*/ 4341546 w 5549657"/>
              <a:gd name="connsiteY37" fmla="*/ 5280710 h 6673742"/>
              <a:gd name="connsiteX38" fmla="*/ 4198671 w 5549657"/>
              <a:gd name="connsiteY38" fmla="*/ 5235466 h 6673742"/>
              <a:gd name="connsiteX39" fmla="*/ 4208196 w 5549657"/>
              <a:gd name="connsiteY39" fmla="*/ 5137835 h 6673742"/>
              <a:gd name="connsiteX40" fmla="*/ 4160571 w 5549657"/>
              <a:gd name="connsiteY40" fmla="*/ 5059253 h 6673742"/>
              <a:gd name="connsiteX41" fmla="*/ 4081989 w 5549657"/>
              <a:gd name="connsiteY41" fmla="*/ 5064016 h 6673742"/>
              <a:gd name="connsiteX42" fmla="*/ 4029602 w 5549657"/>
              <a:gd name="connsiteY42" fmla="*/ 5087828 h 6673742"/>
              <a:gd name="connsiteX43" fmla="*/ 3965609 w 5549657"/>
              <a:gd name="connsiteY43" fmla="*/ 5014762 h 6673742"/>
              <a:gd name="connsiteX44" fmla="*/ 3896252 w 5549657"/>
              <a:gd name="connsiteY44" fmla="*/ 4859228 h 6673742"/>
              <a:gd name="connsiteX45" fmla="*/ 3936733 w 5549657"/>
              <a:gd name="connsiteY45" fmla="*/ 4687504 h 6673742"/>
              <a:gd name="connsiteX46" fmla="*/ 4015314 w 5549657"/>
              <a:gd name="connsiteY46" fmla="*/ 4609197 h 6673742"/>
              <a:gd name="connsiteX47" fmla="*/ 4086752 w 5549657"/>
              <a:gd name="connsiteY47" fmla="*/ 4578241 h 6673742"/>
              <a:gd name="connsiteX48" fmla="*/ 4158189 w 5549657"/>
              <a:gd name="connsiteY48" fmla="*/ 4432985 h 6673742"/>
              <a:gd name="connsiteX49" fmla="*/ 4100362 w 5549657"/>
              <a:gd name="connsiteY49" fmla="*/ 4340994 h 6673742"/>
              <a:gd name="connsiteX50" fmla="*/ 4096277 w 5549657"/>
              <a:gd name="connsiteY50" fmla="*/ 4285347 h 6673742"/>
              <a:gd name="connsiteX51" fmla="*/ 4129614 w 5549657"/>
              <a:gd name="connsiteY51" fmla="*/ 4223435 h 6673742"/>
              <a:gd name="connsiteX52" fmla="*/ 4220102 w 5549657"/>
              <a:gd name="connsiteY52" fmla="*/ 4178191 h 6673742"/>
              <a:gd name="connsiteX53" fmla="*/ 4339164 w 5549657"/>
              <a:gd name="connsiteY53" fmla="*/ 4068653 h 6673742"/>
              <a:gd name="connsiteX54" fmla="*/ 4434414 w 5549657"/>
              <a:gd name="connsiteY54" fmla="*/ 4042460 h 6673742"/>
              <a:gd name="connsiteX55" fmla="*/ 4475748 w 5549657"/>
              <a:gd name="connsiteY55" fmla="*/ 3936733 h 6673742"/>
              <a:gd name="connsiteX56" fmla="*/ 4596339 w 5549657"/>
              <a:gd name="connsiteY56" fmla="*/ 3847197 h 6673742"/>
              <a:gd name="connsiteX57" fmla="*/ 4600876 w 5549657"/>
              <a:gd name="connsiteY57" fmla="*/ 3667226 h 6673742"/>
              <a:gd name="connsiteX58" fmla="*/ 4741596 w 5549657"/>
              <a:gd name="connsiteY58" fmla="*/ 3535253 h 6673742"/>
              <a:gd name="connsiteX59" fmla="*/ 4803007 w 5549657"/>
              <a:gd name="connsiteY59" fmla="*/ 3522847 h 6673742"/>
              <a:gd name="connsiteX60" fmla="*/ 4958289 w 5549657"/>
              <a:gd name="connsiteY60" fmla="*/ 3416191 h 6673742"/>
              <a:gd name="connsiteX61" fmla="*/ 5034489 w 5549657"/>
              <a:gd name="connsiteY61" fmla="*/ 3394760 h 6673742"/>
              <a:gd name="connsiteX62" fmla="*/ 5136883 w 5549657"/>
              <a:gd name="connsiteY62" fmla="*/ 3311416 h 6673742"/>
              <a:gd name="connsiteX63" fmla="*/ 5136883 w 5549657"/>
              <a:gd name="connsiteY63" fmla="*/ 3216166 h 6673742"/>
              <a:gd name="connsiteX64" fmla="*/ 5263089 w 5549657"/>
              <a:gd name="connsiteY64" fmla="*/ 3142347 h 6673742"/>
              <a:gd name="connsiteX65" fmla="*/ 5178392 w 5549657"/>
              <a:gd name="connsiteY65" fmla="*/ 2974207 h 6673742"/>
              <a:gd name="connsiteX66" fmla="*/ 5408346 w 5549657"/>
              <a:gd name="connsiteY66" fmla="*/ 2780397 h 6673742"/>
              <a:gd name="connsiteX67" fmla="*/ 5548839 w 5549657"/>
              <a:gd name="connsiteY67" fmla="*/ 2542272 h 6673742"/>
              <a:gd name="connsiteX68" fmla="*/ 5322771 w 5549657"/>
              <a:gd name="connsiteY68" fmla="*/ 1703672 h 6673742"/>
              <a:gd name="connsiteX69" fmla="*/ 5043638 w 5549657"/>
              <a:gd name="connsiteY69" fmla="*/ 1251285 h 6673742"/>
              <a:gd name="connsiteX70" fmla="*/ 4235116 w 5549657"/>
              <a:gd name="connsiteY70" fmla="*/ 0 h 6673742"/>
              <a:gd name="connsiteX71" fmla="*/ 3705727 w 5549657"/>
              <a:gd name="connsiteY71" fmla="*/ 1260910 h 6673742"/>
              <a:gd name="connsiteX72" fmla="*/ 2637322 w 5549657"/>
              <a:gd name="connsiteY72" fmla="*/ 1915428 h 6673742"/>
              <a:gd name="connsiteX73" fmla="*/ 1876927 w 5549657"/>
              <a:gd name="connsiteY73" fmla="*/ 1251285 h 6673742"/>
              <a:gd name="connsiteX74" fmla="*/ 1164657 w 5549657"/>
              <a:gd name="connsiteY74" fmla="*/ 2156059 h 6673742"/>
              <a:gd name="connsiteX75" fmla="*/ 1039529 w 5549657"/>
              <a:gd name="connsiteY75" fmla="*/ 2300438 h 6673742"/>
              <a:gd name="connsiteX76" fmla="*/ 1183908 w 5549657"/>
              <a:gd name="connsiteY76" fmla="*/ 2695074 h 6673742"/>
              <a:gd name="connsiteX77" fmla="*/ 741146 w 5549657"/>
              <a:gd name="connsiteY77" fmla="*/ 3128211 h 6673742"/>
              <a:gd name="connsiteX78" fmla="*/ 808522 w 5549657"/>
              <a:gd name="connsiteY78" fmla="*/ 3234089 h 6673742"/>
              <a:gd name="connsiteX79" fmla="*/ 1078030 w 5549657"/>
              <a:gd name="connsiteY79" fmla="*/ 3724977 h 6673742"/>
              <a:gd name="connsiteX80" fmla="*/ 1068405 w 5549657"/>
              <a:gd name="connsiteY80" fmla="*/ 3850106 h 6673742"/>
              <a:gd name="connsiteX81" fmla="*/ 1097280 w 5549657"/>
              <a:gd name="connsiteY81" fmla="*/ 4186990 h 6673742"/>
              <a:gd name="connsiteX82" fmla="*/ 885525 w 5549657"/>
              <a:gd name="connsiteY82" fmla="*/ 4812632 h 6673742"/>
              <a:gd name="connsiteX83" fmla="*/ 1203158 w 5549657"/>
              <a:gd name="connsiteY83" fmla="*/ 5207268 h 6673742"/>
              <a:gd name="connsiteX84" fmla="*/ 1174282 w 5549657"/>
              <a:gd name="connsiteY84" fmla="*/ 5265019 h 6673742"/>
              <a:gd name="connsiteX85" fmla="*/ 0 w 5549657"/>
              <a:gd name="connsiteY85" fmla="*/ 5890661 h 6673742"/>
              <a:gd name="connsiteX86" fmla="*/ 0 w 5549657"/>
              <a:gd name="connsiteY86" fmla="*/ 6073541 h 6673742"/>
              <a:gd name="connsiteX87" fmla="*/ 1029904 w 5549657"/>
              <a:gd name="connsiteY87" fmla="*/ 6217920 h 6673742"/>
              <a:gd name="connsiteX88" fmla="*/ 1078030 w 5549657"/>
              <a:gd name="connsiteY88" fmla="*/ 6410426 h 6673742"/>
              <a:gd name="connsiteX0" fmla="*/ 1078030 w 5556590"/>
              <a:gd name="connsiteY0" fmla="*/ 6410426 h 6673742"/>
              <a:gd name="connsiteX1" fmla="*/ 1274496 w 5556590"/>
              <a:gd name="connsiteY1" fmla="*/ 6407042 h 6673742"/>
              <a:gd name="connsiteX2" fmla="*/ 1335731 w 5556590"/>
              <a:gd name="connsiteY2" fmla="*/ 6372025 h 6673742"/>
              <a:gd name="connsiteX3" fmla="*/ 1455471 w 5556590"/>
              <a:gd name="connsiteY3" fmla="*/ 6423711 h 6673742"/>
              <a:gd name="connsiteX4" fmla="*/ 1565008 w 5556590"/>
              <a:gd name="connsiteY4" fmla="*/ 6490386 h 6673742"/>
              <a:gd name="connsiteX5" fmla="*/ 1718260 w 5556590"/>
              <a:gd name="connsiteY5" fmla="*/ 6478003 h 6673742"/>
              <a:gd name="connsiteX6" fmla="*/ 1855521 w 5556590"/>
              <a:gd name="connsiteY6" fmla="*/ 6564204 h 6673742"/>
              <a:gd name="connsiteX7" fmla="*/ 1912671 w 5556590"/>
              <a:gd name="connsiteY7" fmla="*/ 6552298 h 6673742"/>
              <a:gd name="connsiteX8" fmla="*/ 1969821 w 5556590"/>
              <a:gd name="connsiteY8" fmla="*/ 6578492 h 6673742"/>
              <a:gd name="connsiteX9" fmla="*/ 2055546 w 5556590"/>
              <a:gd name="connsiteY9" fmla="*/ 6557061 h 6673742"/>
              <a:gd name="connsiteX10" fmla="*/ 2167464 w 5556590"/>
              <a:gd name="connsiteY10" fmla="*/ 6597542 h 6673742"/>
              <a:gd name="connsiteX11" fmla="*/ 2277002 w 5556590"/>
              <a:gd name="connsiteY11" fmla="*/ 6609448 h 6673742"/>
              <a:gd name="connsiteX12" fmla="*/ 2415941 w 5556590"/>
              <a:gd name="connsiteY12" fmla="*/ 6602931 h 6673742"/>
              <a:gd name="connsiteX13" fmla="*/ 2477027 w 5556590"/>
              <a:gd name="connsiteY13" fmla="*/ 6649929 h 6673742"/>
              <a:gd name="connsiteX14" fmla="*/ 2615139 w 5556590"/>
              <a:gd name="connsiteY14" fmla="*/ 6673742 h 6673742"/>
              <a:gd name="connsiteX15" fmla="*/ 2675824 w 5556590"/>
              <a:gd name="connsiteY15" fmla="*/ 6651057 h 6673742"/>
              <a:gd name="connsiteX16" fmla="*/ 2748489 w 5556590"/>
              <a:gd name="connsiteY16" fmla="*/ 6654691 h 6673742"/>
              <a:gd name="connsiteX17" fmla="*/ 2848502 w 5556590"/>
              <a:gd name="connsiteY17" fmla="*/ 6604685 h 6673742"/>
              <a:gd name="connsiteX18" fmla="*/ 3008046 w 5556590"/>
              <a:gd name="connsiteY18" fmla="*/ 6618972 h 6673742"/>
              <a:gd name="connsiteX19" fmla="*/ 3217420 w 5556590"/>
              <a:gd name="connsiteY19" fmla="*/ 6586162 h 6673742"/>
              <a:gd name="connsiteX20" fmla="*/ 3431908 w 5556590"/>
              <a:gd name="connsiteY20" fmla="*/ 6557060 h 6673742"/>
              <a:gd name="connsiteX21" fmla="*/ 3541446 w 5556590"/>
              <a:gd name="connsiteY21" fmla="*/ 6509435 h 6673742"/>
              <a:gd name="connsiteX22" fmla="*/ 3579546 w 5556590"/>
              <a:gd name="connsiteY22" fmla="*/ 6547535 h 6673742"/>
              <a:gd name="connsiteX23" fmla="*/ 3717658 w 5556590"/>
              <a:gd name="connsiteY23" fmla="*/ 6473716 h 6673742"/>
              <a:gd name="connsiteX24" fmla="*/ 3715352 w 5556590"/>
              <a:gd name="connsiteY24" fmla="*/ 6420051 h 6673742"/>
              <a:gd name="connsiteX25" fmla="*/ 3750996 w 5556590"/>
              <a:gd name="connsiteY25" fmla="*/ 6421328 h 6673742"/>
              <a:gd name="connsiteX26" fmla="*/ 3834339 w 5556590"/>
              <a:gd name="connsiteY26" fmla="*/ 6357035 h 6673742"/>
              <a:gd name="connsiteX27" fmla="*/ 3922446 w 5556590"/>
              <a:gd name="connsiteY27" fmla="*/ 6361797 h 6673742"/>
              <a:gd name="connsiteX28" fmla="*/ 4003408 w 5556590"/>
              <a:gd name="connsiteY28" fmla="*/ 6278453 h 6673742"/>
              <a:gd name="connsiteX29" fmla="*/ 4122471 w 5556590"/>
              <a:gd name="connsiteY29" fmla="*/ 6247497 h 6673742"/>
              <a:gd name="connsiteX30" fmla="*/ 4100362 w 5556590"/>
              <a:gd name="connsiteY30" fmla="*/ 6073541 h 6673742"/>
              <a:gd name="connsiteX31" fmla="*/ 4155808 w 5556590"/>
              <a:gd name="connsiteY31" fmla="*/ 6054616 h 6673742"/>
              <a:gd name="connsiteX32" fmla="*/ 4148664 w 5556590"/>
              <a:gd name="connsiteY32" fmla="*/ 6011753 h 6673742"/>
              <a:gd name="connsiteX33" fmla="*/ 4243914 w 5556590"/>
              <a:gd name="connsiteY33" fmla="*/ 5902216 h 6673742"/>
              <a:gd name="connsiteX34" fmla="*/ 4222483 w 5556590"/>
              <a:gd name="connsiteY34" fmla="*/ 5787916 h 6673742"/>
              <a:gd name="connsiteX35" fmla="*/ 4260583 w 5556590"/>
              <a:gd name="connsiteY35" fmla="*/ 5718860 h 6673742"/>
              <a:gd name="connsiteX36" fmla="*/ 4215866 w 5556590"/>
              <a:gd name="connsiteY36" fmla="*/ 5678906 h 6673742"/>
              <a:gd name="connsiteX37" fmla="*/ 4341546 w 5556590"/>
              <a:gd name="connsiteY37" fmla="*/ 5280710 h 6673742"/>
              <a:gd name="connsiteX38" fmla="*/ 4198671 w 5556590"/>
              <a:gd name="connsiteY38" fmla="*/ 5235466 h 6673742"/>
              <a:gd name="connsiteX39" fmla="*/ 4208196 w 5556590"/>
              <a:gd name="connsiteY39" fmla="*/ 5137835 h 6673742"/>
              <a:gd name="connsiteX40" fmla="*/ 4160571 w 5556590"/>
              <a:gd name="connsiteY40" fmla="*/ 5059253 h 6673742"/>
              <a:gd name="connsiteX41" fmla="*/ 4081989 w 5556590"/>
              <a:gd name="connsiteY41" fmla="*/ 5064016 h 6673742"/>
              <a:gd name="connsiteX42" fmla="*/ 4029602 w 5556590"/>
              <a:gd name="connsiteY42" fmla="*/ 5087828 h 6673742"/>
              <a:gd name="connsiteX43" fmla="*/ 3965609 w 5556590"/>
              <a:gd name="connsiteY43" fmla="*/ 5014762 h 6673742"/>
              <a:gd name="connsiteX44" fmla="*/ 3896252 w 5556590"/>
              <a:gd name="connsiteY44" fmla="*/ 4859228 h 6673742"/>
              <a:gd name="connsiteX45" fmla="*/ 3936733 w 5556590"/>
              <a:gd name="connsiteY45" fmla="*/ 4687504 h 6673742"/>
              <a:gd name="connsiteX46" fmla="*/ 4015314 w 5556590"/>
              <a:gd name="connsiteY46" fmla="*/ 4609197 h 6673742"/>
              <a:gd name="connsiteX47" fmla="*/ 4086752 w 5556590"/>
              <a:gd name="connsiteY47" fmla="*/ 4578241 h 6673742"/>
              <a:gd name="connsiteX48" fmla="*/ 4158189 w 5556590"/>
              <a:gd name="connsiteY48" fmla="*/ 4432985 h 6673742"/>
              <a:gd name="connsiteX49" fmla="*/ 4100362 w 5556590"/>
              <a:gd name="connsiteY49" fmla="*/ 4340994 h 6673742"/>
              <a:gd name="connsiteX50" fmla="*/ 4096277 w 5556590"/>
              <a:gd name="connsiteY50" fmla="*/ 4285347 h 6673742"/>
              <a:gd name="connsiteX51" fmla="*/ 4129614 w 5556590"/>
              <a:gd name="connsiteY51" fmla="*/ 4223435 h 6673742"/>
              <a:gd name="connsiteX52" fmla="*/ 4220102 w 5556590"/>
              <a:gd name="connsiteY52" fmla="*/ 4178191 h 6673742"/>
              <a:gd name="connsiteX53" fmla="*/ 4339164 w 5556590"/>
              <a:gd name="connsiteY53" fmla="*/ 4068653 h 6673742"/>
              <a:gd name="connsiteX54" fmla="*/ 4434414 w 5556590"/>
              <a:gd name="connsiteY54" fmla="*/ 4042460 h 6673742"/>
              <a:gd name="connsiteX55" fmla="*/ 4475748 w 5556590"/>
              <a:gd name="connsiteY55" fmla="*/ 3936733 h 6673742"/>
              <a:gd name="connsiteX56" fmla="*/ 4596339 w 5556590"/>
              <a:gd name="connsiteY56" fmla="*/ 3847197 h 6673742"/>
              <a:gd name="connsiteX57" fmla="*/ 4600876 w 5556590"/>
              <a:gd name="connsiteY57" fmla="*/ 3667226 h 6673742"/>
              <a:gd name="connsiteX58" fmla="*/ 4741596 w 5556590"/>
              <a:gd name="connsiteY58" fmla="*/ 3535253 h 6673742"/>
              <a:gd name="connsiteX59" fmla="*/ 4803007 w 5556590"/>
              <a:gd name="connsiteY59" fmla="*/ 3522847 h 6673742"/>
              <a:gd name="connsiteX60" fmla="*/ 4958289 w 5556590"/>
              <a:gd name="connsiteY60" fmla="*/ 3416191 h 6673742"/>
              <a:gd name="connsiteX61" fmla="*/ 5034489 w 5556590"/>
              <a:gd name="connsiteY61" fmla="*/ 3394760 h 6673742"/>
              <a:gd name="connsiteX62" fmla="*/ 5136883 w 5556590"/>
              <a:gd name="connsiteY62" fmla="*/ 3311416 h 6673742"/>
              <a:gd name="connsiteX63" fmla="*/ 5136883 w 5556590"/>
              <a:gd name="connsiteY63" fmla="*/ 3216166 h 6673742"/>
              <a:gd name="connsiteX64" fmla="*/ 5263089 w 5556590"/>
              <a:gd name="connsiteY64" fmla="*/ 3142347 h 6673742"/>
              <a:gd name="connsiteX65" fmla="*/ 5178392 w 5556590"/>
              <a:gd name="connsiteY65" fmla="*/ 2974207 h 6673742"/>
              <a:gd name="connsiteX66" fmla="*/ 5408346 w 5556590"/>
              <a:gd name="connsiteY66" fmla="*/ 2780397 h 6673742"/>
              <a:gd name="connsiteX67" fmla="*/ 5484546 w 5556590"/>
              <a:gd name="connsiteY67" fmla="*/ 2663716 h 6673742"/>
              <a:gd name="connsiteX68" fmla="*/ 5548839 w 5556590"/>
              <a:gd name="connsiteY68" fmla="*/ 2542272 h 6673742"/>
              <a:gd name="connsiteX69" fmla="*/ 5322771 w 5556590"/>
              <a:gd name="connsiteY69" fmla="*/ 1703672 h 6673742"/>
              <a:gd name="connsiteX70" fmla="*/ 5043638 w 5556590"/>
              <a:gd name="connsiteY70" fmla="*/ 1251285 h 6673742"/>
              <a:gd name="connsiteX71" fmla="*/ 4235116 w 5556590"/>
              <a:gd name="connsiteY71" fmla="*/ 0 h 6673742"/>
              <a:gd name="connsiteX72" fmla="*/ 3705727 w 5556590"/>
              <a:gd name="connsiteY72" fmla="*/ 1260910 h 6673742"/>
              <a:gd name="connsiteX73" fmla="*/ 2637322 w 5556590"/>
              <a:gd name="connsiteY73" fmla="*/ 1915428 h 6673742"/>
              <a:gd name="connsiteX74" fmla="*/ 1876927 w 5556590"/>
              <a:gd name="connsiteY74" fmla="*/ 1251285 h 6673742"/>
              <a:gd name="connsiteX75" fmla="*/ 1164657 w 5556590"/>
              <a:gd name="connsiteY75" fmla="*/ 2156059 h 6673742"/>
              <a:gd name="connsiteX76" fmla="*/ 1039529 w 5556590"/>
              <a:gd name="connsiteY76" fmla="*/ 2300438 h 6673742"/>
              <a:gd name="connsiteX77" fmla="*/ 1183908 w 5556590"/>
              <a:gd name="connsiteY77" fmla="*/ 2695074 h 6673742"/>
              <a:gd name="connsiteX78" fmla="*/ 741146 w 5556590"/>
              <a:gd name="connsiteY78" fmla="*/ 3128211 h 6673742"/>
              <a:gd name="connsiteX79" fmla="*/ 808522 w 5556590"/>
              <a:gd name="connsiteY79" fmla="*/ 3234089 h 6673742"/>
              <a:gd name="connsiteX80" fmla="*/ 1078030 w 5556590"/>
              <a:gd name="connsiteY80" fmla="*/ 3724977 h 6673742"/>
              <a:gd name="connsiteX81" fmla="*/ 1068405 w 5556590"/>
              <a:gd name="connsiteY81" fmla="*/ 3850106 h 6673742"/>
              <a:gd name="connsiteX82" fmla="*/ 1097280 w 5556590"/>
              <a:gd name="connsiteY82" fmla="*/ 4186990 h 6673742"/>
              <a:gd name="connsiteX83" fmla="*/ 885525 w 5556590"/>
              <a:gd name="connsiteY83" fmla="*/ 4812632 h 6673742"/>
              <a:gd name="connsiteX84" fmla="*/ 1203158 w 5556590"/>
              <a:gd name="connsiteY84" fmla="*/ 5207268 h 6673742"/>
              <a:gd name="connsiteX85" fmla="*/ 1174282 w 5556590"/>
              <a:gd name="connsiteY85" fmla="*/ 5265019 h 6673742"/>
              <a:gd name="connsiteX86" fmla="*/ 0 w 5556590"/>
              <a:gd name="connsiteY86" fmla="*/ 5890661 h 6673742"/>
              <a:gd name="connsiteX87" fmla="*/ 0 w 5556590"/>
              <a:gd name="connsiteY87" fmla="*/ 6073541 h 6673742"/>
              <a:gd name="connsiteX88" fmla="*/ 1029904 w 5556590"/>
              <a:gd name="connsiteY88" fmla="*/ 6217920 h 6673742"/>
              <a:gd name="connsiteX89" fmla="*/ 1078030 w 5556590"/>
              <a:gd name="connsiteY89" fmla="*/ 6410426 h 6673742"/>
              <a:gd name="connsiteX0" fmla="*/ 1078030 w 5556590"/>
              <a:gd name="connsiteY0" fmla="*/ 6410426 h 6673742"/>
              <a:gd name="connsiteX1" fmla="*/ 1274496 w 5556590"/>
              <a:gd name="connsiteY1" fmla="*/ 6407042 h 6673742"/>
              <a:gd name="connsiteX2" fmla="*/ 1335731 w 5556590"/>
              <a:gd name="connsiteY2" fmla="*/ 6372025 h 6673742"/>
              <a:gd name="connsiteX3" fmla="*/ 1455471 w 5556590"/>
              <a:gd name="connsiteY3" fmla="*/ 6423711 h 6673742"/>
              <a:gd name="connsiteX4" fmla="*/ 1565008 w 5556590"/>
              <a:gd name="connsiteY4" fmla="*/ 6490386 h 6673742"/>
              <a:gd name="connsiteX5" fmla="*/ 1718260 w 5556590"/>
              <a:gd name="connsiteY5" fmla="*/ 6478003 h 6673742"/>
              <a:gd name="connsiteX6" fmla="*/ 1855521 w 5556590"/>
              <a:gd name="connsiteY6" fmla="*/ 6564204 h 6673742"/>
              <a:gd name="connsiteX7" fmla="*/ 1912671 w 5556590"/>
              <a:gd name="connsiteY7" fmla="*/ 6552298 h 6673742"/>
              <a:gd name="connsiteX8" fmla="*/ 1969821 w 5556590"/>
              <a:gd name="connsiteY8" fmla="*/ 6578492 h 6673742"/>
              <a:gd name="connsiteX9" fmla="*/ 2055546 w 5556590"/>
              <a:gd name="connsiteY9" fmla="*/ 6557061 h 6673742"/>
              <a:gd name="connsiteX10" fmla="*/ 2167464 w 5556590"/>
              <a:gd name="connsiteY10" fmla="*/ 6597542 h 6673742"/>
              <a:gd name="connsiteX11" fmla="*/ 2277002 w 5556590"/>
              <a:gd name="connsiteY11" fmla="*/ 6609448 h 6673742"/>
              <a:gd name="connsiteX12" fmla="*/ 2415941 w 5556590"/>
              <a:gd name="connsiteY12" fmla="*/ 6602931 h 6673742"/>
              <a:gd name="connsiteX13" fmla="*/ 2477027 w 5556590"/>
              <a:gd name="connsiteY13" fmla="*/ 6649929 h 6673742"/>
              <a:gd name="connsiteX14" fmla="*/ 2615139 w 5556590"/>
              <a:gd name="connsiteY14" fmla="*/ 6673742 h 6673742"/>
              <a:gd name="connsiteX15" fmla="*/ 2675824 w 5556590"/>
              <a:gd name="connsiteY15" fmla="*/ 6651057 h 6673742"/>
              <a:gd name="connsiteX16" fmla="*/ 2748489 w 5556590"/>
              <a:gd name="connsiteY16" fmla="*/ 6654691 h 6673742"/>
              <a:gd name="connsiteX17" fmla="*/ 2848502 w 5556590"/>
              <a:gd name="connsiteY17" fmla="*/ 6604685 h 6673742"/>
              <a:gd name="connsiteX18" fmla="*/ 3008046 w 5556590"/>
              <a:gd name="connsiteY18" fmla="*/ 6618972 h 6673742"/>
              <a:gd name="connsiteX19" fmla="*/ 3217420 w 5556590"/>
              <a:gd name="connsiteY19" fmla="*/ 6586162 h 6673742"/>
              <a:gd name="connsiteX20" fmla="*/ 3431908 w 5556590"/>
              <a:gd name="connsiteY20" fmla="*/ 6557060 h 6673742"/>
              <a:gd name="connsiteX21" fmla="*/ 3541446 w 5556590"/>
              <a:gd name="connsiteY21" fmla="*/ 6509435 h 6673742"/>
              <a:gd name="connsiteX22" fmla="*/ 3579546 w 5556590"/>
              <a:gd name="connsiteY22" fmla="*/ 6547535 h 6673742"/>
              <a:gd name="connsiteX23" fmla="*/ 3717658 w 5556590"/>
              <a:gd name="connsiteY23" fmla="*/ 6473716 h 6673742"/>
              <a:gd name="connsiteX24" fmla="*/ 3715352 w 5556590"/>
              <a:gd name="connsiteY24" fmla="*/ 6420051 h 6673742"/>
              <a:gd name="connsiteX25" fmla="*/ 3750996 w 5556590"/>
              <a:gd name="connsiteY25" fmla="*/ 6421328 h 6673742"/>
              <a:gd name="connsiteX26" fmla="*/ 3834339 w 5556590"/>
              <a:gd name="connsiteY26" fmla="*/ 6357035 h 6673742"/>
              <a:gd name="connsiteX27" fmla="*/ 3922446 w 5556590"/>
              <a:gd name="connsiteY27" fmla="*/ 6361797 h 6673742"/>
              <a:gd name="connsiteX28" fmla="*/ 4003408 w 5556590"/>
              <a:gd name="connsiteY28" fmla="*/ 6278453 h 6673742"/>
              <a:gd name="connsiteX29" fmla="*/ 4122471 w 5556590"/>
              <a:gd name="connsiteY29" fmla="*/ 6247497 h 6673742"/>
              <a:gd name="connsiteX30" fmla="*/ 4100362 w 5556590"/>
              <a:gd name="connsiteY30" fmla="*/ 6073541 h 6673742"/>
              <a:gd name="connsiteX31" fmla="*/ 4155808 w 5556590"/>
              <a:gd name="connsiteY31" fmla="*/ 6054616 h 6673742"/>
              <a:gd name="connsiteX32" fmla="*/ 4148664 w 5556590"/>
              <a:gd name="connsiteY32" fmla="*/ 6011753 h 6673742"/>
              <a:gd name="connsiteX33" fmla="*/ 4243914 w 5556590"/>
              <a:gd name="connsiteY33" fmla="*/ 5902216 h 6673742"/>
              <a:gd name="connsiteX34" fmla="*/ 4222483 w 5556590"/>
              <a:gd name="connsiteY34" fmla="*/ 5787916 h 6673742"/>
              <a:gd name="connsiteX35" fmla="*/ 4260583 w 5556590"/>
              <a:gd name="connsiteY35" fmla="*/ 5718860 h 6673742"/>
              <a:gd name="connsiteX36" fmla="*/ 4215866 w 5556590"/>
              <a:gd name="connsiteY36" fmla="*/ 5678906 h 6673742"/>
              <a:gd name="connsiteX37" fmla="*/ 4341546 w 5556590"/>
              <a:gd name="connsiteY37" fmla="*/ 5280710 h 6673742"/>
              <a:gd name="connsiteX38" fmla="*/ 4198671 w 5556590"/>
              <a:gd name="connsiteY38" fmla="*/ 5235466 h 6673742"/>
              <a:gd name="connsiteX39" fmla="*/ 4208196 w 5556590"/>
              <a:gd name="connsiteY39" fmla="*/ 5137835 h 6673742"/>
              <a:gd name="connsiteX40" fmla="*/ 4160571 w 5556590"/>
              <a:gd name="connsiteY40" fmla="*/ 5059253 h 6673742"/>
              <a:gd name="connsiteX41" fmla="*/ 4081989 w 5556590"/>
              <a:gd name="connsiteY41" fmla="*/ 5064016 h 6673742"/>
              <a:gd name="connsiteX42" fmla="*/ 4029602 w 5556590"/>
              <a:gd name="connsiteY42" fmla="*/ 5087828 h 6673742"/>
              <a:gd name="connsiteX43" fmla="*/ 3965609 w 5556590"/>
              <a:gd name="connsiteY43" fmla="*/ 5014762 h 6673742"/>
              <a:gd name="connsiteX44" fmla="*/ 3896252 w 5556590"/>
              <a:gd name="connsiteY44" fmla="*/ 4859228 h 6673742"/>
              <a:gd name="connsiteX45" fmla="*/ 3936733 w 5556590"/>
              <a:gd name="connsiteY45" fmla="*/ 4687504 h 6673742"/>
              <a:gd name="connsiteX46" fmla="*/ 4015314 w 5556590"/>
              <a:gd name="connsiteY46" fmla="*/ 4609197 h 6673742"/>
              <a:gd name="connsiteX47" fmla="*/ 4086752 w 5556590"/>
              <a:gd name="connsiteY47" fmla="*/ 4578241 h 6673742"/>
              <a:gd name="connsiteX48" fmla="*/ 4158189 w 5556590"/>
              <a:gd name="connsiteY48" fmla="*/ 4432985 h 6673742"/>
              <a:gd name="connsiteX49" fmla="*/ 4100362 w 5556590"/>
              <a:gd name="connsiteY49" fmla="*/ 4340994 h 6673742"/>
              <a:gd name="connsiteX50" fmla="*/ 4096277 w 5556590"/>
              <a:gd name="connsiteY50" fmla="*/ 4285347 h 6673742"/>
              <a:gd name="connsiteX51" fmla="*/ 4129614 w 5556590"/>
              <a:gd name="connsiteY51" fmla="*/ 4223435 h 6673742"/>
              <a:gd name="connsiteX52" fmla="*/ 4220102 w 5556590"/>
              <a:gd name="connsiteY52" fmla="*/ 4178191 h 6673742"/>
              <a:gd name="connsiteX53" fmla="*/ 4339164 w 5556590"/>
              <a:gd name="connsiteY53" fmla="*/ 4068653 h 6673742"/>
              <a:gd name="connsiteX54" fmla="*/ 4434414 w 5556590"/>
              <a:gd name="connsiteY54" fmla="*/ 4042460 h 6673742"/>
              <a:gd name="connsiteX55" fmla="*/ 4475748 w 5556590"/>
              <a:gd name="connsiteY55" fmla="*/ 3936733 h 6673742"/>
              <a:gd name="connsiteX56" fmla="*/ 4596339 w 5556590"/>
              <a:gd name="connsiteY56" fmla="*/ 3847197 h 6673742"/>
              <a:gd name="connsiteX57" fmla="*/ 4600876 w 5556590"/>
              <a:gd name="connsiteY57" fmla="*/ 3667226 h 6673742"/>
              <a:gd name="connsiteX58" fmla="*/ 4741596 w 5556590"/>
              <a:gd name="connsiteY58" fmla="*/ 3535253 h 6673742"/>
              <a:gd name="connsiteX59" fmla="*/ 4803007 w 5556590"/>
              <a:gd name="connsiteY59" fmla="*/ 3522847 h 6673742"/>
              <a:gd name="connsiteX60" fmla="*/ 4958289 w 5556590"/>
              <a:gd name="connsiteY60" fmla="*/ 3416191 h 6673742"/>
              <a:gd name="connsiteX61" fmla="*/ 5034489 w 5556590"/>
              <a:gd name="connsiteY61" fmla="*/ 3394760 h 6673742"/>
              <a:gd name="connsiteX62" fmla="*/ 5136883 w 5556590"/>
              <a:gd name="connsiteY62" fmla="*/ 3311416 h 6673742"/>
              <a:gd name="connsiteX63" fmla="*/ 5136883 w 5556590"/>
              <a:gd name="connsiteY63" fmla="*/ 3216166 h 6673742"/>
              <a:gd name="connsiteX64" fmla="*/ 5263089 w 5556590"/>
              <a:gd name="connsiteY64" fmla="*/ 3142347 h 6673742"/>
              <a:gd name="connsiteX65" fmla="*/ 5178392 w 5556590"/>
              <a:gd name="connsiteY65" fmla="*/ 2974207 h 6673742"/>
              <a:gd name="connsiteX66" fmla="*/ 5334526 w 5556590"/>
              <a:gd name="connsiteY66" fmla="*/ 2797066 h 6673742"/>
              <a:gd name="connsiteX67" fmla="*/ 5408346 w 5556590"/>
              <a:gd name="connsiteY67" fmla="*/ 2780397 h 6673742"/>
              <a:gd name="connsiteX68" fmla="*/ 5484546 w 5556590"/>
              <a:gd name="connsiteY68" fmla="*/ 2663716 h 6673742"/>
              <a:gd name="connsiteX69" fmla="*/ 5548839 w 5556590"/>
              <a:gd name="connsiteY69" fmla="*/ 2542272 h 6673742"/>
              <a:gd name="connsiteX70" fmla="*/ 5322771 w 5556590"/>
              <a:gd name="connsiteY70" fmla="*/ 1703672 h 6673742"/>
              <a:gd name="connsiteX71" fmla="*/ 5043638 w 5556590"/>
              <a:gd name="connsiteY71" fmla="*/ 1251285 h 6673742"/>
              <a:gd name="connsiteX72" fmla="*/ 4235116 w 5556590"/>
              <a:gd name="connsiteY72" fmla="*/ 0 h 6673742"/>
              <a:gd name="connsiteX73" fmla="*/ 3705727 w 5556590"/>
              <a:gd name="connsiteY73" fmla="*/ 1260910 h 6673742"/>
              <a:gd name="connsiteX74" fmla="*/ 2637322 w 5556590"/>
              <a:gd name="connsiteY74" fmla="*/ 1915428 h 6673742"/>
              <a:gd name="connsiteX75" fmla="*/ 1876927 w 5556590"/>
              <a:gd name="connsiteY75" fmla="*/ 1251285 h 6673742"/>
              <a:gd name="connsiteX76" fmla="*/ 1164657 w 5556590"/>
              <a:gd name="connsiteY76" fmla="*/ 2156059 h 6673742"/>
              <a:gd name="connsiteX77" fmla="*/ 1039529 w 5556590"/>
              <a:gd name="connsiteY77" fmla="*/ 2300438 h 6673742"/>
              <a:gd name="connsiteX78" fmla="*/ 1183908 w 5556590"/>
              <a:gd name="connsiteY78" fmla="*/ 2695074 h 6673742"/>
              <a:gd name="connsiteX79" fmla="*/ 741146 w 5556590"/>
              <a:gd name="connsiteY79" fmla="*/ 3128211 h 6673742"/>
              <a:gd name="connsiteX80" fmla="*/ 808522 w 5556590"/>
              <a:gd name="connsiteY80" fmla="*/ 3234089 h 6673742"/>
              <a:gd name="connsiteX81" fmla="*/ 1078030 w 5556590"/>
              <a:gd name="connsiteY81" fmla="*/ 3724977 h 6673742"/>
              <a:gd name="connsiteX82" fmla="*/ 1068405 w 5556590"/>
              <a:gd name="connsiteY82" fmla="*/ 3850106 h 6673742"/>
              <a:gd name="connsiteX83" fmla="*/ 1097280 w 5556590"/>
              <a:gd name="connsiteY83" fmla="*/ 4186990 h 6673742"/>
              <a:gd name="connsiteX84" fmla="*/ 885525 w 5556590"/>
              <a:gd name="connsiteY84" fmla="*/ 4812632 h 6673742"/>
              <a:gd name="connsiteX85" fmla="*/ 1203158 w 5556590"/>
              <a:gd name="connsiteY85" fmla="*/ 5207268 h 6673742"/>
              <a:gd name="connsiteX86" fmla="*/ 1174282 w 5556590"/>
              <a:gd name="connsiteY86" fmla="*/ 5265019 h 6673742"/>
              <a:gd name="connsiteX87" fmla="*/ 0 w 5556590"/>
              <a:gd name="connsiteY87" fmla="*/ 5890661 h 6673742"/>
              <a:gd name="connsiteX88" fmla="*/ 0 w 5556590"/>
              <a:gd name="connsiteY88" fmla="*/ 6073541 h 6673742"/>
              <a:gd name="connsiteX89" fmla="*/ 1029904 w 5556590"/>
              <a:gd name="connsiteY89" fmla="*/ 6217920 h 6673742"/>
              <a:gd name="connsiteX90" fmla="*/ 1078030 w 5556590"/>
              <a:gd name="connsiteY90" fmla="*/ 6410426 h 6673742"/>
              <a:gd name="connsiteX0" fmla="*/ 1078030 w 5549041"/>
              <a:gd name="connsiteY0" fmla="*/ 6410426 h 6673742"/>
              <a:gd name="connsiteX1" fmla="*/ 1274496 w 5549041"/>
              <a:gd name="connsiteY1" fmla="*/ 6407042 h 6673742"/>
              <a:gd name="connsiteX2" fmla="*/ 1335731 w 5549041"/>
              <a:gd name="connsiteY2" fmla="*/ 6372025 h 6673742"/>
              <a:gd name="connsiteX3" fmla="*/ 1455471 w 5549041"/>
              <a:gd name="connsiteY3" fmla="*/ 6423711 h 6673742"/>
              <a:gd name="connsiteX4" fmla="*/ 1565008 w 5549041"/>
              <a:gd name="connsiteY4" fmla="*/ 6490386 h 6673742"/>
              <a:gd name="connsiteX5" fmla="*/ 1718260 w 5549041"/>
              <a:gd name="connsiteY5" fmla="*/ 6478003 h 6673742"/>
              <a:gd name="connsiteX6" fmla="*/ 1855521 w 5549041"/>
              <a:gd name="connsiteY6" fmla="*/ 6564204 h 6673742"/>
              <a:gd name="connsiteX7" fmla="*/ 1912671 w 5549041"/>
              <a:gd name="connsiteY7" fmla="*/ 6552298 h 6673742"/>
              <a:gd name="connsiteX8" fmla="*/ 1969821 w 5549041"/>
              <a:gd name="connsiteY8" fmla="*/ 6578492 h 6673742"/>
              <a:gd name="connsiteX9" fmla="*/ 2055546 w 5549041"/>
              <a:gd name="connsiteY9" fmla="*/ 6557061 h 6673742"/>
              <a:gd name="connsiteX10" fmla="*/ 2167464 w 5549041"/>
              <a:gd name="connsiteY10" fmla="*/ 6597542 h 6673742"/>
              <a:gd name="connsiteX11" fmla="*/ 2277002 w 5549041"/>
              <a:gd name="connsiteY11" fmla="*/ 6609448 h 6673742"/>
              <a:gd name="connsiteX12" fmla="*/ 2415941 w 5549041"/>
              <a:gd name="connsiteY12" fmla="*/ 6602931 h 6673742"/>
              <a:gd name="connsiteX13" fmla="*/ 2477027 w 5549041"/>
              <a:gd name="connsiteY13" fmla="*/ 6649929 h 6673742"/>
              <a:gd name="connsiteX14" fmla="*/ 2615139 w 5549041"/>
              <a:gd name="connsiteY14" fmla="*/ 6673742 h 6673742"/>
              <a:gd name="connsiteX15" fmla="*/ 2675824 w 5549041"/>
              <a:gd name="connsiteY15" fmla="*/ 6651057 h 6673742"/>
              <a:gd name="connsiteX16" fmla="*/ 2748489 w 5549041"/>
              <a:gd name="connsiteY16" fmla="*/ 6654691 h 6673742"/>
              <a:gd name="connsiteX17" fmla="*/ 2848502 w 5549041"/>
              <a:gd name="connsiteY17" fmla="*/ 6604685 h 6673742"/>
              <a:gd name="connsiteX18" fmla="*/ 3008046 w 5549041"/>
              <a:gd name="connsiteY18" fmla="*/ 6618972 h 6673742"/>
              <a:gd name="connsiteX19" fmla="*/ 3217420 w 5549041"/>
              <a:gd name="connsiteY19" fmla="*/ 6586162 h 6673742"/>
              <a:gd name="connsiteX20" fmla="*/ 3431908 w 5549041"/>
              <a:gd name="connsiteY20" fmla="*/ 6557060 h 6673742"/>
              <a:gd name="connsiteX21" fmla="*/ 3541446 w 5549041"/>
              <a:gd name="connsiteY21" fmla="*/ 6509435 h 6673742"/>
              <a:gd name="connsiteX22" fmla="*/ 3579546 w 5549041"/>
              <a:gd name="connsiteY22" fmla="*/ 6547535 h 6673742"/>
              <a:gd name="connsiteX23" fmla="*/ 3717658 w 5549041"/>
              <a:gd name="connsiteY23" fmla="*/ 6473716 h 6673742"/>
              <a:gd name="connsiteX24" fmla="*/ 3715352 w 5549041"/>
              <a:gd name="connsiteY24" fmla="*/ 6420051 h 6673742"/>
              <a:gd name="connsiteX25" fmla="*/ 3750996 w 5549041"/>
              <a:gd name="connsiteY25" fmla="*/ 6421328 h 6673742"/>
              <a:gd name="connsiteX26" fmla="*/ 3834339 w 5549041"/>
              <a:gd name="connsiteY26" fmla="*/ 6357035 h 6673742"/>
              <a:gd name="connsiteX27" fmla="*/ 3922446 w 5549041"/>
              <a:gd name="connsiteY27" fmla="*/ 6361797 h 6673742"/>
              <a:gd name="connsiteX28" fmla="*/ 4003408 w 5549041"/>
              <a:gd name="connsiteY28" fmla="*/ 6278453 h 6673742"/>
              <a:gd name="connsiteX29" fmla="*/ 4122471 w 5549041"/>
              <a:gd name="connsiteY29" fmla="*/ 6247497 h 6673742"/>
              <a:gd name="connsiteX30" fmla="*/ 4100362 w 5549041"/>
              <a:gd name="connsiteY30" fmla="*/ 6073541 h 6673742"/>
              <a:gd name="connsiteX31" fmla="*/ 4155808 w 5549041"/>
              <a:gd name="connsiteY31" fmla="*/ 6054616 h 6673742"/>
              <a:gd name="connsiteX32" fmla="*/ 4148664 w 5549041"/>
              <a:gd name="connsiteY32" fmla="*/ 6011753 h 6673742"/>
              <a:gd name="connsiteX33" fmla="*/ 4243914 w 5549041"/>
              <a:gd name="connsiteY33" fmla="*/ 5902216 h 6673742"/>
              <a:gd name="connsiteX34" fmla="*/ 4222483 w 5549041"/>
              <a:gd name="connsiteY34" fmla="*/ 5787916 h 6673742"/>
              <a:gd name="connsiteX35" fmla="*/ 4260583 w 5549041"/>
              <a:gd name="connsiteY35" fmla="*/ 5718860 h 6673742"/>
              <a:gd name="connsiteX36" fmla="*/ 4215866 w 5549041"/>
              <a:gd name="connsiteY36" fmla="*/ 5678906 h 6673742"/>
              <a:gd name="connsiteX37" fmla="*/ 4341546 w 5549041"/>
              <a:gd name="connsiteY37" fmla="*/ 5280710 h 6673742"/>
              <a:gd name="connsiteX38" fmla="*/ 4198671 w 5549041"/>
              <a:gd name="connsiteY38" fmla="*/ 5235466 h 6673742"/>
              <a:gd name="connsiteX39" fmla="*/ 4208196 w 5549041"/>
              <a:gd name="connsiteY39" fmla="*/ 5137835 h 6673742"/>
              <a:gd name="connsiteX40" fmla="*/ 4160571 w 5549041"/>
              <a:gd name="connsiteY40" fmla="*/ 5059253 h 6673742"/>
              <a:gd name="connsiteX41" fmla="*/ 4081989 w 5549041"/>
              <a:gd name="connsiteY41" fmla="*/ 5064016 h 6673742"/>
              <a:gd name="connsiteX42" fmla="*/ 4029602 w 5549041"/>
              <a:gd name="connsiteY42" fmla="*/ 5087828 h 6673742"/>
              <a:gd name="connsiteX43" fmla="*/ 3965609 w 5549041"/>
              <a:gd name="connsiteY43" fmla="*/ 5014762 h 6673742"/>
              <a:gd name="connsiteX44" fmla="*/ 3896252 w 5549041"/>
              <a:gd name="connsiteY44" fmla="*/ 4859228 h 6673742"/>
              <a:gd name="connsiteX45" fmla="*/ 3936733 w 5549041"/>
              <a:gd name="connsiteY45" fmla="*/ 4687504 h 6673742"/>
              <a:gd name="connsiteX46" fmla="*/ 4015314 w 5549041"/>
              <a:gd name="connsiteY46" fmla="*/ 4609197 h 6673742"/>
              <a:gd name="connsiteX47" fmla="*/ 4086752 w 5549041"/>
              <a:gd name="connsiteY47" fmla="*/ 4578241 h 6673742"/>
              <a:gd name="connsiteX48" fmla="*/ 4158189 w 5549041"/>
              <a:gd name="connsiteY48" fmla="*/ 4432985 h 6673742"/>
              <a:gd name="connsiteX49" fmla="*/ 4100362 w 5549041"/>
              <a:gd name="connsiteY49" fmla="*/ 4340994 h 6673742"/>
              <a:gd name="connsiteX50" fmla="*/ 4096277 w 5549041"/>
              <a:gd name="connsiteY50" fmla="*/ 4285347 h 6673742"/>
              <a:gd name="connsiteX51" fmla="*/ 4129614 w 5549041"/>
              <a:gd name="connsiteY51" fmla="*/ 4223435 h 6673742"/>
              <a:gd name="connsiteX52" fmla="*/ 4220102 w 5549041"/>
              <a:gd name="connsiteY52" fmla="*/ 4178191 h 6673742"/>
              <a:gd name="connsiteX53" fmla="*/ 4339164 w 5549041"/>
              <a:gd name="connsiteY53" fmla="*/ 4068653 h 6673742"/>
              <a:gd name="connsiteX54" fmla="*/ 4434414 w 5549041"/>
              <a:gd name="connsiteY54" fmla="*/ 4042460 h 6673742"/>
              <a:gd name="connsiteX55" fmla="*/ 4475748 w 5549041"/>
              <a:gd name="connsiteY55" fmla="*/ 3936733 h 6673742"/>
              <a:gd name="connsiteX56" fmla="*/ 4596339 w 5549041"/>
              <a:gd name="connsiteY56" fmla="*/ 3847197 h 6673742"/>
              <a:gd name="connsiteX57" fmla="*/ 4600876 w 5549041"/>
              <a:gd name="connsiteY57" fmla="*/ 3667226 h 6673742"/>
              <a:gd name="connsiteX58" fmla="*/ 4741596 w 5549041"/>
              <a:gd name="connsiteY58" fmla="*/ 3535253 h 6673742"/>
              <a:gd name="connsiteX59" fmla="*/ 4803007 w 5549041"/>
              <a:gd name="connsiteY59" fmla="*/ 3522847 h 6673742"/>
              <a:gd name="connsiteX60" fmla="*/ 4958289 w 5549041"/>
              <a:gd name="connsiteY60" fmla="*/ 3416191 h 6673742"/>
              <a:gd name="connsiteX61" fmla="*/ 5034489 w 5549041"/>
              <a:gd name="connsiteY61" fmla="*/ 3394760 h 6673742"/>
              <a:gd name="connsiteX62" fmla="*/ 5136883 w 5549041"/>
              <a:gd name="connsiteY62" fmla="*/ 3311416 h 6673742"/>
              <a:gd name="connsiteX63" fmla="*/ 5136883 w 5549041"/>
              <a:gd name="connsiteY63" fmla="*/ 3216166 h 6673742"/>
              <a:gd name="connsiteX64" fmla="*/ 5263089 w 5549041"/>
              <a:gd name="connsiteY64" fmla="*/ 3142347 h 6673742"/>
              <a:gd name="connsiteX65" fmla="*/ 5178392 w 5549041"/>
              <a:gd name="connsiteY65" fmla="*/ 2974207 h 6673742"/>
              <a:gd name="connsiteX66" fmla="*/ 5334526 w 5549041"/>
              <a:gd name="connsiteY66" fmla="*/ 2797066 h 6673742"/>
              <a:gd name="connsiteX67" fmla="*/ 5408346 w 5549041"/>
              <a:gd name="connsiteY67" fmla="*/ 2780397 h 6673742"/>
              <a:gd name="connsiteX68" fmla="*/ 5484546 w 5549041"/>
              <a:gd name="connsiteY68" fmla="*/ 2663716 h 6673742"/>
              <a:gd name="connsiteX69" fmla="*/ 5548839 w 5549041"/>
              <a:gd name="connsiteY69" fmla="*/ 2542272 h 6673742"/>
              <a:gd name="connsiteX70" fmla="*/ 5198795 w 5549041"/>
              <a:gd name="connsiteY70" fmla="*/ 2254141 h 6673742"/>
              <a:gd name="connsiteX71" fmla="*/ 5322771 w 5549041"/>
              <a:gd name="connsiteY71" fmla="*/ 1703672 h 6673742"/>
              <a:gd name="connsiteX72" fmla="*/ 5043638 w 5549041"/>
              <a:gd name="connsiteY72" fmla="*/ 1251285 h 6673742"/>
              <a:gd name="connsiteX73" fmla="*/ 4235116 w 5549041"/>
              <a:gd name="connsiteY73" fmla="*/ 0 h 6673742"/>
              <a:gd name="connsiteX74" fmla="*/ 3705727 w 5549041"/>
              <a:gd name="connsiteY74" fmla="*/ 1260910 h 6673742"/>
              <a:gd name="connsiteX75" fmla="*/ 2637322 w 5549041"/>
              <a:gd name="connsiteY75" fmla="*/ 1915428 h 6673742"/>
              <a:gd name="connsiteX76" fmla="*/ 1876927 w 5549041"/>
              <a:gd name="connsiteY76" fmla="*/ 1251285 h 6673742"/>
              <a:gd name="connsiteX77" fmla="*/ 1164657 w 5549041"/>
              <a:gd name="connsiteY77" fmla="*/ 2156059 h 6673742"/>
              <a:gd name="connsiteX78" fmla="*/ 1039529 w 5549041"/>
              <a:gd name="connsiteY78" fmla="*/ 2300438 h 6673742"/>
              <a:gd name="connsiteX79" fmla="*/ 1183908 w 5549041"/>
              <a:gd name="connsiteY79" fmla="*/ 2695074 h 6673742"/>
              <a:gd name="connsiteX80" fmla="*/ 741146 w 5549041"/>
              <a:gd name="connsiteY80" fmla="*/ 3128211 h 6673742"/>
              <a:gd name="connsiteX81" fmla="*/ 808522 w 5549041"/>
              <a:gd name="connsiteY81" fmla="*/ 3234089 h 6673742"/>
              <a:gd name="connsiteX82" fmla="*/ 1078030 w 5549041"/>
              <a:gd name="connsiteY82" fmla="*/ 3724977 h 6673742"/>
              <a:gd name="connsiteX83" fmla="*/ 1068405 w 5549041"/>
              <a:gd name="connsiteY83" fmla="*/ 3850106 h 6673742"/>
              <a:gd name="connsiteX84" fmla="*/ 1097280 w 5549041"/>
              <a:gd name="connsiteY84" fmla="*/ 4186990 h 6673742"/>
              <a:gd name="connsiteX85" fmla="*/ 885525 w 5549041"/>
              <a:gd name="connsiteY85" fmla="*/ 4812632 h 6673742"/>
              <a:gd name="connsiteX86" fmla="*/ 1203158 w 5549041"/>
              <a:gd name="connsiteY86" fmla="*/ 5207268 h 6673742"/>
              <a:gd name="connsiteX87" fmla="*/ 1174282 w 5549041"/>
              <a:gd name="connsiteY87" fmla="*/ 5265019 h 6673742"/>
              <a:gd name="connsiteX88" fmla="*/ 0 w 5549041"/>
              <a:gd name="connsiteY88" fmla="*/ 5890661 h 6673742"/>
              <a:gd name="connsiteX89" fmla="*/ 0 w 5549041"/>
              <a:gd name="connsiteY89" fmla="*/ 6073541 h 6673742"/>
              <a:gd name="connsiteX90" fmla="*/ 1029904 w 5549041"/>
              <a:gd name="connsiteY90" fmla="*/ 6217920 h 6673742"/>
              <a:gd name="connsiteX91" fmla="*/ 1078030 w 5549041"/>
              <a:gd name="connsiteY9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198795 w 5549133"/>
              <a:gd name="connsiteY71" fmla="*/ 2254141 h 6673742"/>
              <a:gd name="connsiteX72" fmla="*/ 5322771 w 5549133"/>
              <a:gd name="connsiteY72" fmla="*/ 1703672 h 6673742"/>
              <a:gd name="connsiteX73" fmla="*/ 5043638 w 5549133"/>
              <a:gd name="connsiteY73" fmla="*/ 1251285 h 6673742"/>
              <a:gd name="connsiteX74" fmla="*/ 4235116 w 5549133"/>
              <a:gd name="connsiteY74" fmla="*/ 0 h 6673742"/>
              <a:gd name="connsiteX75" fmla="*/ 3705727 w 5549133"/>
              <a:gd name="connsiteY75" fmla="*/ 1260910 h 6673742"/>
              <a:gd name="connsiteX76" fmla="*/ 2637322 w 5549133"/>
              <a:gd name="connsiteY76" fmla="*/ 1915428 h 6673742"/>
              <a:gd name="connsiteX77" fmla="*/ 1876927 w 5549133"/>
              <a:gd name="connsiteY77" fmla="*/ 1251285 h 6673742"/>
              <a:gd name="connsiteX78" fmla="*/ 1164657 w 5549133"/>
              <a:gd name="connsiteY78" fmla="*/ 2156059 h 6673742"/>
              <a:gd name="connsiteX79" fmla="*/ 1039529 w 5549133"/>
              <a:gd name="connsiteY79" fmla="*/ 2300438 h 6673742"/>
              <a:gd name="connsiteX80" fmla="*/ 1183908 w 5549133"/>
              <a:gd name="connsiteY80" fmla="*/ 2695074 h 6673742"/>
              <a:gd name="connsiteX81" fmla="*/ 741146 w 5549133"/>
              <a:gd name="connsiteY81" fmla="*/ 3128211 h 6673742"/>
              <a:gd name="connsiteX82" fmla="*/ 808522 w 5549133"/>
              <a:gd name="connsiteY82" fmla="*/ 3234089 h 6673742"/>
              <a:gd name="connsiteX83" fmla="*/ 1078030 w 5549133"/>
              <a:gd name="connsiteY83" fmla="*/ 3724977 h 6673742"/>
              <a:gd name="connsiteX84" fmla="*/ 1068405 w 5549133"/>
              <a:gd name="connsiteY84" fmla="*/ 3850106 h 6673742"/>
              <a:gd name="connsiteX85" fmla="*/ 1097280 w 5549133"/>
              <a:gd name="connsiteY85" fmla="*/ 4186990 h 6673742"/>
              <a:gd name="connsiteX86" fmla="*/ 885525 w 5549133"/>
              <a:gd name="connsiteY86" fmla="*/ 4812632 h 6673742"/>
              <a:gd name="connsiteX87" fmla="*/ 1203158 w 5549133"/>
              <a:gd name="connsiteY87" fmla="*/ 5207268 h 6673742"/>
              <a:gd name="connsiteX88" fmla="*/ 1174282 w 5549133"/>
              <a:gd name="connsiteY88" fmla="*/ 5265019 h 6673742"/>
              <a:gd name="connsiteX89" fmla="*/ 0 w 5549133"/>
              <a:gd name="connsiteY89" fmla="*/ 5890661 h 6673742"/>
              <a:gd name="connsiteX90" fmla="*/ 0 w 5549133"/>
              <a:gd name="connsiteY90" fmla="*/ 6073541 h 6673742"/>
              <a:gd name="connsiteX91" fmla="*/ 1029904 w 5549133"/>
              <a:gd name="connsiteY91" fmla="*/ 6217920 h 6673742"/>
              <a:gd name="connsiteX92" fmla="*/ 1078030 w 5549133"/>
              <a:gd name="connsiteY9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198795 w 5549133"/>
              <a:gd name="connsiteY71" fmla="*/ 2254141 h 6673742"/>
              <a:gd name="connsiteX72" fmla="*/ 5470258 w 5549133"/>
              <a:gd name="connsiteY72" fmla="*/ 1823135 h 6673742"/>
              <a:gd name="connsiteX73" fmla="*/ 5322771 w 5549133"/>
              <a:gd name="connsiteY73" fmla="*/ 1703672 h 6673742"/>
              <a:gd name="connsiteX74" fmla="*/ 5043638 w 5549133"/>
              <a:gd name="connsiteY74" fmla="*/ 1251285 h 6673742"/>
              <a:gd name="connsiteX75" fmla="*/ 4235116 w 5549133"/>
              <a:gd name="connsiteY75" fmla="*/ 0 h 6673742"/>
              <a:gd name="connsiteX76" fmla="*/ 3705727 w 5549133"/>
              <a:gd name="connsiteY76" fmla="*/ 1260910 h 6673742"/>
              <a:gd name="connsiteX77" fmla="*/ 2637322 w 5549133"/>
              <a:gd name="connsiteY77" fmla="*/ 1915428 h 6673742"/>
              <a:gd name="connsiteX78" fmla="*/ 1876927 w 5549133"/>
              <a:gd name="connsiteY78" fmla="*/ 1251285 h 6673742"/>
              <a:gd name="connsiteX79" fmla="*/ 1164657 w 5549133"/>
              <a:gd name="connsiteY79" fmla="*/ 2156059 h 6673742"/>
              <a:gd name="connsiteX80" fmla="*/ 1039529 w 5549133"/>
              <a:gd name="connsiteY80" fmla="*/ 2300438 h 6673742"/>
              <a:gd name="connsiteX81" fmla="*/ 1183908 w 5549133"/>
              <a:gd name="connsiteY81" fmla="*/ 2695074 h 6673742"/>
              <a:gd name="connsiteX82" fmla="*/ 741146 w 5549133"/>
              <a:gd name="connsiteY82" fmla="*/ 3128211 h 6673742"/>
              <a:gd name="connsiteX83" fmla="*/ 808522 w 5549133"/>
              <a:gd name="connsiteY83" fmla="*/ 3234089 h 6673742"/>
              <a:gd name="connsiteX84" fmla="*/ 1078030 w 5549133"/>
              <a:gd name="connsiteY84" fmla="*/ 3724977 h 6673742"/>
              <a:gd name="connsiteX85" fmla="*/ 1068405 w 5549133"/>
              <a:gd name="connsiteY85" fmla="*/ 3850106 h 6673742"/>
              <a:gd name="connsiteX86" fmla="*/ 1097280 w 5549133"/>
              <a:gd name="connsiteY86" fmla="*/ 4186990 h 6673742"/>
              <a:gd name="connsiteX87" fmla="*/ 885525 w 5549133"/>
              <a:gd name="connsiteY87" fmla="*/ 4812632 h 6673742"/>
              <a:gd name="connsiteX88" fmla="*/ 1203158 w 5549133"/>
              <a:gd name="connsiteY88" fmla="*/ 5207268 h 6673742"/>
              <a:gd name="connsiteX89" fmla="*/ 1174282 w 5549133"/>
              <a:gd name="connsiteY89" fmla="*/ 5265019 h 6673742"/>
              <a:gd name="connsiteX90" fmla="*/ 0 w 5549133"/>
              <a:gd name="connsiteY90" fmla="*/ 5890661 h 6673742"/>
              <a:gd name="connsiteX91" fmla="*/ 0 w 5549133"/>
              <a:gd name="connsiteY91" fmla="*/ 6073541 h 6673742"/>
              <a:gd name="connsiteX92" fmla="*/ 1029904 w 5549133"/>
              <a:gd name="connsiteY92" fmla="*/ 6217920 h 6673742"/>
              <a:gd name="connsiteX93" fmla="*/ 1078030 w 5549133"/>
              <a:gd name="connsiteY9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198795 w 5549133"/>
              <a:gd name="connsiteY71" fmla="*/ 2254141 h 6673742"/>
              <a:gd name="connsiteX72" fmla="*/ 5470258 w 5549133"/>
              <a:gd name="connsiteY72" fmla="*/ 1823135 h 6673742"/>
              <a:gd name="connsiteX73" fmla="*/ 5410727 w 5549133"/>
              <a:gd name="connsiteY73" fmla="*/ 1742172 h 6673742"/>
              <a:gd name="connsiteX74" fmla="*/ 5322771 w 5549133"/>
              <a:gd name="connsiteY74" fmla="*/ 1703672 h 6673742"/>
              <a:gd name="connsiteX75" fmla="*/ 5043638 w 5549133"/>
              <a:gd name="connsiteY75" fmla="*/ 1251285 h 6673742"/>
              <a:gd name="connsiteX76" fmla="*/ 4235116 w 5549133"/>
              <a:gd name="connsiteY76" fmla="*/ 0 h 6673742"/>
              <a:gd name="connsiteX77" fmla="*/ 3705727 w 5549133"/>
              <a:gd name="connsiteY77" fmla="*/ 1260910 h 6673742"/>
              <a:gd name="connsiteX78" fmla="*/ 2637322 w 5549133"/>
              <a:gd name="connsiteY78" fmla="*/ 1915428 h 6673742"/>
              <a:gd name="connsiteX79" fmla="*/ 1876927 w 5549133"/>
              <a:gd name="connsiteY79" fmla="*/ 1251285 h 6673742"/>
              <a:gd name="connsiteX80" fmla="*/ 1164657 w 5549133"/>
              <a:gd name="connsiteY80" fmla="*/ 2156059 h 6673742"/>
              <a:gd name="connsiteX81" fmla="*/ 1039529 w 5549133"/>
              <a:gd name="connsiteY81" fmla="*/ 2300438 h 6673742"/>
              <a:gd name="connsiteX82" fmla="*/ 1183908 w 5549133"/>
              <a:gd name="connsiteY82" fmla="*/ 2695074 h 6673742"/>
              <a:gd name="connsiteX83" fmla="*/ 741146 w 5549133"/>
              <a:gd name="connsiteY83" fmla="*/ 3128211 h 6673742"/>
              <a:gd name="connsiteX84" fmla="*/ 808522 w 5549133"/>
              <a:gd name="connsiteY84" fmla="*/ 3234089 h 6673742"/>
              <a:gd name="connsiteX85" fmla="*/ 1078030 w 5549133"/>
              <a:gd name="connsiteY85" fmla="*/ 3724977 h 6673742"/>
              <a:gd name="connsiteX86" fmla="*/ 1068405 w 5549133"/>
              <a:gd name="connsiteY86" fmla="*/ 3850106 h 6673742"/>
              <a:gd name="connsiteX87" fmla="*/ 1097280 w 5549133"/>
              <a:gd name="connsiteY87" fmla="*/ 4186990 h 6673742"/>
              <a:gd name="connsiteX88" fmla="*/ 885525 w 5549133"/>
              <a:gd name="connsiteY88" fmla="*/ 4812632 h 6673742"/>
              <a:gd name="connsiteX89" fmla="*/ 1203158 w 5549133"/>
              <a:gd name="connsiteY89" fmla="*/ 5207268 h 6673742"/>
              <a:gd name="connsiteX90" fmla="*/ 1174282 w 5549133"/>
              <a:gd name="connsiteY90" fmla="*/ 5265019 h 6673742"/>
              <a:gd name="connsiteX91" fmla="*/ 0 w 5549133"/>
              <a:gd name="connsiteY91" fmla="*/ 5890661 h 6673742"/>
              <a:gd name="connsiteX92" fmla="*/ 0 w 5549133"/>
              <a:gd name="connsiteY92" fmla="*/ 6073541 h 6673742"/>
              <a:gd name="connsiteX93" fmla="*/ 1029904 w 5549133"/>
              <a:gd name="connsiteY93" fmla="*/ 6217920 h 6673742"/>
              <a:gd name="connsiteX94" fmla="*/ 1078030 w 5549133"/>
              <a:gd name="connsiteY9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043638 w 5549133"/>
              <a:gd name="connsiteY76" fmla="*/ 1251285 h 6673742"/>
              <a:gd name="connsiteX77" fmla="*/ 4235116 w 5549133"/>
              <a:gd name="connsiteY77" fmla="*/ 0 h 6673742"/>
              <a:gd name="connsiteX78" fmla="*/ 3705727 w 5549133"/>
              <a:gd name="connsiteY78" fmla="*/ 1260910 h 6673742"/>
              <a:gd name="connsiteX79" fmla="*/ 2637322 w 5549133"/>
              <a:gd name="connsiteY79" fmla="*/ 1915428 h 6673742"/>
              <a:gd name="connsiteX80" fmla="*/ 1876927 w 5549133"/>
              <a:gd name="connsiteY80" fmla="*/ 1251285 h 6673742"/>
              <a:gd name="connsiteX81" fmla="*/ 1164657 w 5549133"/>
              <a:gd name="connsiteY81" fmla="*/ 2156059 h 6673742"/>
              <a:gd name="connsiteX82" fmla="*/ 1039529 w 5549133"/>
              <a:gd name="connsiteY82" fmla="*/ 2300438 h 6673742"/>
              <a:gd name="connsiteX83" fmla="*/ 1183908 w 5549133"/>
              <a:gd name="connsiteY83" fmla="*/ 2695074 h 6673742"/>
              <a:gd name="connsiteX84" fmla="*/ 741146 w 5549133"/>
              <a:gd name="connsiteY84" fmla="*/ 3128211 h 6673742"/>
              <a:gd name="connsiteX85" fmla="*/ 808522 w 5549133"/>
              <a:gd name="connsiteY85" fmla="*/ 3234089 h 6673742"/>
              <a:gd name="connsiteX86" fmla="*/ 1078030 w 5549133"/>
              <a:gd name="connsiteY86" fmla="*/ 3724977 h 6673742"/>
              <a:gd name="connsiteX87" fmla="*/ 1068405 w 5549133"/>
              <a:gd name="connsiteY87" fmla="*/ 3850106 h 6673742"/>
              <a:gd name="connsiteX88" fmla="*/ 1097280 w 5549133"/>
              <a:gd name="connsiteY88" fmla="*/ 4186990 h 6673742"/>
              <a:gd name="connsiteX89" fmla="*/ 885525 w 5549133"/>
              <a:gd name="connsiteY89" fmla="*/ 4812632 h 6673742"/>
              <a:gd name="connsiteX90" fmla="*/ 1203158 w 5549133"/>
              <a:gd name="connsiteY90" fmla="*/ 5207268 h 6673742"/>
              <a:gd name="connsiteX91" fmla="*/ 1174282 w 5549133"/>
              <a:gd name="connsiteY91" fmla="*/ 5265019 h 6673742"/>
              <a:gd name="connsiteX92" fmla="*/ 0 w 5549133"/>
              <a:gd name="connsiteY92" fmla="*/ 5890661 h 6673742"/>
              <a:gd name="connsiteX93" fmla="*/ 0 w 5549133"/>
              <a:gd name="connsiteY93" fmla="*/ 6073541 h 6673742"/>
              <a:gd name="connsiteX94" fmla="*/ 1029904 w 5549133"/>
              <a:gd name="connsiteY94" fmla="*/ 6217920 h 6673742"/>
              <a:gd name="connsiteX95" fmla="*/ 1078030 w 5549133"/>
              <a:gd name="connsiteY9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63102 w 5549133"/>
              <a:gd name="connsiteY76" fmla="*/ 1468328 h 6673742"/>
              <a:gd name="connsiteX77" fmla="*/ 5043638 w 5549133"/>
              <a:gd name="connsiteY77" fmla="*/ 1251285 h 6673742"/>
              <a:gd name="connsiteX78" fmla="*/ 4235116 w 5549133"/>
              <a:gd name="connsiteY78" fmla="*/ 0 h 6673742"/>
              <a:gd name="connsiteX79" fmla="*/ 3705727 w 5549133"/>
              <a:gd name="connsiteY79" fmla="*/ 1260910 h 6673742"/>
              <a:gd name="connsiteX80" fmla="*/ 2637322 w 5549133"/>
              <a:gd name="connsiteY80" fmla="*/ 1915428 h 6673742"/>
              <a:gd name="connsiteX81" fmla="*/ 1876927 w 5549133"/>
              <a:gd name="connsiteY81" fmla="*/ 1251285 h 6673742"/>
              <a:gd name="connsiteX82" fmla="*/ 1164657 w 5549133"/>
              <a:gd name="connsiteY82" fmla="*/ 2156059 h 6673742"/>
              <a:gd name="connsiteX83" fmla="*/ 1039529 w 5549133"/>
              <a:gd name="connsiteY83" fmla="*/ 2300438 h 6673742"/>
              <a:gd name="connsiteX84" fmla="*/ 1183908 w 5549133"/>
              <a:gd name="connsiteY84" fmla="*/ 2695074 h 6673742"/>
              <a:gd name="connsiteX85" fmla="*/ 741146 w 5549133"/>
              <a:gd name="connsiteY85" fmla="*/ 3128211 h 6673742"/>
              <a:gd name="connsiteX86" fmla="*/ 808522 w 5549133"/>
              <a:gd name="connsiteY86" fmla="*/ 3234089 h 6673742"/>
              <a:gd name="connsiteX87" fmla="*/ 1078030 w 5549133"/>
              <a:gd name="connsiteY87" fmla="*/ 3724977 h 6673742"/>
              <a:gd name="connsiteX88" fmla="*/ 1068405 w 5549133"/>
              <a:gd name="connsiteY88" fmla="*/ 3850106 h 6673742"/>
              <a:gd name="connsiteX89" fmla="*/ 1097280 w 5549133"/>
              <a:gd name="connsiteY89" fmla="*/ 4186990 h 6673742"/>
              <a:gd name="connsiteX90" fmla="*/ 885525 w 5549133"/>
              <a:gd name="connsiteY90" fmla="*/ 4812632 h 6673742"/>
              <a:gd name="connsiteX91" fmla="*/ 1203158 w 5549133"/>
              <a:gd name="connsiteY91" fmla="*/ 5207268 h 6673742"/>
              <a:gd name="connsiteX92" fmla="*/ 1174282 w 5549133"/>
              <a:gd name="connsiteY92" fmla="*/ 5265019 h 6673742"/>
              <a:gd name="connsiteX93" fmla="*/ 0 w 5549133"/>
              <a:gd name="connsiteY93" fmla="*/ 5890661 h 6673742"/>
              <a:gd name="connsiteX94" fmla="*/ 0 w 5549133"/>
              <a:gd name="connsiteY94" fmla="*/ 6073541 h 6673742"/>
              <a:gd name="connsiteX95" fmla="*/ 1029904 w 5549133"/>
              <a:gd name="connsiteY95" fmla="*/ 6217920 h 6673742"/>
              <a:gd name="connsiteX96" fmla="*/ 1078030 w 5549133"/>
              <a:gd name="connsiteY9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043638 w 5549133"/>
              <a:gd name="connsiteY78" fmla="*/ 1251285 h 6673742"/>
              <a:gd name="connsiteX79" fmla="*/ 4235116 w 5549133"/>
              <a:gd name="connsiteY79" fmla="*/ 0 h 6673742"/>
              <a:gd name="connsiteX80" fmla="*/ 3705727 w 5549133"/>
              <a:gd name="connsiteY80" fmla="*/ 1260910 h 6673742"/>
              <a:gd name="connsiteX81" fmla="*/ 2637322 w 5549133"/>
              <a:gd name="connsiteY81" fmla="*/ 1915428 h 6673742"/>
              <a:gd name="connsiteX82" fmla="*/ 1876927 w 5549133"/>
              <a:gd name="connsiteY82" fmla="*/ 1251285 h 6673742"/>
              <a:gd name="connsiteX83" fmla="*/ 1164657 w 5549133"/>
              <a:gd name="connsiteY83" fmla="*/ 2156059 h 6673742"/>
              <a:gd name="connsiteX84" fmla="*/ 1039529 w 5549133"/>
              <a:gd name="connsiteY84" fmla="*/ 2300438 h 6673742"/>
              <a:gd name="connsiteX85" fmla="*/ 1183908 w 5549133"/>
              <a:gd name="connsiteY85" fmla="*/ 2695074 h 6673742"/>
              <a:gd name="connsiteX86" fmla="*/ 741146 w 5549133"/>
              <a:gd name="connsiteY86" fmla="*/ 3128211 h 6673742"/>
              <a:gd name="connsiteX87" fmla="*/ 808522 w 5549133"/>
              <a:gd name="connsiteY87" fmla="*/ 3234089 h 6673742"/>
              <a:gd name="connsiteX88" fmla="*/ 1078030 w 5549133"/>
              <a:gd name="connsiteY88" fmla="*/ 3724977 h 6673742"/>
              <a:gd name="connsiteX89" fmla="*/ 1068405 w 5549133"/>
              <a:gd name="connsiteY89" fmla="*/ 3850106 h 6673742"/>
              <a:gd name="connsiteX90" fmla="*/ 1097280 w 5549133"/>
              <a:gd name="connsiteY90" fmla="*/ 4186990 h 6673742"/>
              <a:gd name="connsiteX91" fmla="*/ 885525 w 5549133"/>
              <a:gd name="connsiteY91" fmla="*/ 4812632 h 6673742"/>
              <a:gd name="connsiteX92" fmla="*/ 1203158 w 5549133"/>
              <a:gd name="connsiteY92" fmla="*/ 5207268 h 6673742"/>
              <a:gd name="connsiteX93" fmla="*/ 1174282 w 5549133"/>
              <a:gd name="connsiteY93" fmla="*/ 5265019 h 6673742"/>
              <a:gd name="connsiteX94" fmla="*/ 0 w 5549133"/>
              <a:gd name="connsiteY94" fmla="*/ 5890661 h 6673742"/>
              <a:gd name="connsiteX95" fmla="*/ 0 w 5549133"/>
              <a:gd name="connsiteY95" fmla="*/ 6073541 h 6673742"/>
              <a:gd name="connsiteX96" fmla="*/ 1029904 w 5549133"/>
              <a:gd name="connsiteY96" fmla="*/ 6217920 h 6673742"/>
              <a:gd name="connsiteX97" fmla="*/ 1078030 w 5549133"/>
              <a:gd name="connsiteY9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4235116 w 5549133"/>
              <a:gd name="connsiteY80" fmla="*/ 0 h 6673742"/>
              <a:gd name="connsiteX81" fmla="*/ 3705727 w 5549133"/>
              <a:gd name="connsiteY81" fmla="*/ 1260910 h 6673742"/>
              <a:gd name="connsiteX82" fmla="*/ 2637322 w 5549133"/>
              <a:gd name="connsiteY82" fmla="*/ 1915428 h 6673742"/>
              <a:gd name="connsiteX83" fmla="*/ 1876927 w 5549133"/>
              <a:gd name="connsiteY83" fmla="*/ 1251285 h 6673742"/>
              <a:gd name="connsiteX84" fmla="*/ 1164657 w 5549133"/>
              <a:gd name="connsiteY84" fmla="*/ 2156059 h 6673742"/>
              <a:gd name="connsiteX85" fmla="*/ 1039529 w 5549133"/>
              <a:gd name="connsiteY85" fmla="*/ 2300438 h 6673742"/>
              <a:gd name="connsiteX86" fmla="*/ 1183908 w 5549133"/>
              <a:gd name="connsiteY86" fmla="*/ 2695074 h 6673742"/>
              <a:gd name="connsiteX87" fmla="*/ 741146 w 5549133"/>
              <a:gd name="connsiteY87" fmla="*/ 3128211 h 6673742"/>
              <a:gd name="connsiteX88" fmla="*/ 808522 w 5549133"/>
              <a:gd name="connsiteY88" fmla="*/ 3234089 h 6673742"/>
              <a:gd name="connsiteX89" fmla="*/ 1078030 w 5549133"/>
              <a:gd name="connsiteY89" fmla="*/ 3724977 h 6673742"/>
              <a:gd name="connsiteX90" fmla="*/ 1068405 w 5549133"/>
              <a:gd name="connsiteY90" fmla="*/ 3850106 h 6673742"/>
              <a:gd name="connsiteX91" fmla="*/ 1097280 w 5549133"/>
              <a:gd name="connsiteY91" fmla="*/ 4186990 h 6673742"/>
              <a:gd name="connsiteX92" fmla="*/ 885525 w 5549133"/>
              <a:gd name="connsiteY92" fmla="*/ 4812632 h 6673742"/>
              <a:gd name="connsiteX93" fmla="*/ 1203158 w 5549133"/>
              <a:gd name="connsiteY93" fmla="*/ 5207268 h 6673742"/>
              <a:gd name="connsiteX94" fmla="*/ 1174282 w 5549133"/>
              <a:gd name="connsiteY94" fmla="*/ 5265019 h 6673742"/>
              <a:gd name="connsiteX95" fmla="*/ 0 w 5549133"/>
              <a:gd name="connsiteY95" fmla="*/ 5890661 h 6673742"/>
              <a:gd name="connsiteX96" fmla="*/ 0 w 5549133"/>
              <a:gd name="connsiteY96" fmla="*/ 6073541 h 6673742"/>
              <a:gd name="connsiteX97" fmla="*/ 1029904 w 5549133"/>
              <a:gd name="connsiteY97" fmla="*/ 6217920 h 6673742"/>
              <a:gd name="connsiteX98" fmla="*/ 1078030 w 5549133"/>
              <a:gd name="connsiteY9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4235116 w 5549133"/>
              <a:gd name="connsiteY80" fmla="*/ 0 h 6673742"/>
              <a:gd name="connsiteX81" fmla="*/ 3705727 w 5549133"/>
              <a:gd name="connsiteY81" fmla="*/ 1260910 h 6673742"/>
              <a:gd name="connsiteX82" fmla="*/ 2637322 w 5549133"/>
              <a:gd name="connsiteY82" fmla="*/ 1915428 h 6673742"/>
              <a:gd name="connsiteX83" fmla="*/ 1876927 w 5549133"/>
              <a:gd name="connsiteY83" fmla="*/ 1251285 h 6673742"/>
              <a:gd name="connsiteX84" fmla="*/ 1164657 w 5549133"/>
              <a:gd name="connsiteY84" fmla="*/ 2156059 h 6673742"/>
              <a:gd name="connsiteX85" fmla="*/ 1039529 w 5549133"/>
              <a:gd name="connsiteY85" fmla="*/ 2300438 h 6673742"/>
              <a:gd name="connsiteX86" fmla="*/ 1183908 w 5549133"/>
              <a:gd name="connsiteY86" fmla="*/ 2695074 h 6673742"/>
              <a:gd name="connsiteX87" fmla="*/ 741146 w 5549133"/>
              <a:gd name="connsiteY87" fmla="*/ 3128211 h 6673742"/>
              <a:gd name="connsiteX88" fmla="*/ 808522 w 5549133"/>
              <a:gd name="connsiteY88" fmla="*/ 3234089 h 6673742"/>
              <a:gd name="connsiteX89" fmla="*/ 1078030 w 5549133"/>
              <a:gd name="connsiteY89" fmla="*/ 3724977 h 6673742"/>
              <a:gd name="connsiteX90" fmla="*/ 1068405 w 5549133"/>
              <a:gd name="connsiteY90" fmla="*/ 3850106 h 6673742"/>
              <a:gd name="connsiteX91" fmla="*/ 1097280 w 5549133"/>
              <a:gd name="connsiteY91" fmla="*/ 4186990 h 6673742"/>
              <a:gd name="connsiteX92" fmla="*/ 885525 w 5549133"/>
              <a:gd name="connsiteY92" fmla="*/ 4812632 h 6673742"/>
              <a:gd name="connsiteX93" fmla="*/ 1203158 w 5549133"/>
              <a:gd name="connsiteY93" fmla="*/ 5207268 h 6673742"/>
              <a:gd name="connsiteX94" fmla="*/ 1174282 w 5549133"/>
              <a:gd name="connsiteY94" fmla="*/ 5265019 h 6673742"/>
              <a:gd name="connsiteX95" fmla="*/ 0 w 5549133"/>
              <a:gd name="connsiteY95" fmla="*/ 5890661 h 6673742"/>
              <a:gd name="connsiteX96" fmla="*/ 0 w 5549133"/>
              <a:gd name="connsiteY96" fmla="*/ 6073541 h 6673742"/>
              <a:gd name="connsiteX97" fmla="*/ 1029904 w 5549133"/>
              <a:gd name="connsiteY97" fmla="*/ 6217920 h 6673742"/>
              <a:gd name="connsiteX98" fmla="*/ 1078030 w 5549133"/>
              <a:gd name="connsiteY9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163077 w 5549133"/>
              <a:gd name="connsiteY80" fmla="*/ 946835 h 6673742"/>
              <a:gd name="connsiteX81" fmla="*/ 4235116 w 5549133"/>
              <a:gd name="connsiteY81" fmla="*/ 0 h 6673742"/>
              <a:gd name="connsiteX82" fmla="*/ 3705727 w 5549133"/>
              <a:gd name="connsiteY82" fmla="*/ 1260910 h 6673742"/>
              <a:gd name="connsiteX83" fmla="*/ 2637322 w 5549133"/>
              <a:gd name="connsiteY83" fmla="*/ 1915428 h 6673742"/>
              <a:gd name="connsiteX84" fmla="*/ 1876927 w 5549133"/>
              <a:gd name="connsiteY84" fmla="*/ 1251285 h 6673742"/>
              <a:gd name="connsiteX85" fmla="*/ 1164657 w 5549133"/>
              <a:gd name="connsiteY85" fmla="*/ 2156059 h 6673742"/>
              <a:gd name="connsiteX86" fmla="*/ 1039529 w 5549133"/>
              <a:gd name="connsiteY86" fmla="*/ 2300438 h 6673742"/>
              <a:gd name="connsiteX87" fmla="*/ 1183908 w 5549133"/>
              <a:gd name="connsiteY87" fmla="*/ 2695074 h 6673742"/>
              <a:gd name="connsiteX88" fmla="*/ 741146 w 5549133"/>
              <a:gd name="connsiteY88" fmla="*/ 3128211 h 6673742"/>
              <a:gd name="connsiteX89" fmla="*/ 808522 w 5549133"/>
              <a:gd name="connsiteY89" fmla="*/ 3234089 h 6673742"/>
              <a:gd name="connsiteX90" fmla="*/ 1078030 w 5549133"/>
              <a:gd name="connsiteY90" fmla="*/ 3724977 h 6673742"/>
              <a:gd name="connsiteX91" fmla="*/ 1068405 w 5549133"/>
              <a:gd name="connsiteY91" fmla="*/ 3850106 h 6673742"/>
              <a:gd name="connsiteX92" fmla="*/ 1097280 w 5549133"/>
              <a:gd name="connsiteY92" fmla="*/ 4186990 h 6673742"/>
              <a:gd name="connsiteX93" fmla="*/ 885525 w 5549133"/>
              <a:gd name="connsiteY93" fmla="*/ 4812632 h 6673742"/>
              <a:gd name="connsiteX94" fmla="*/ 1203158 w 5549133"/>
              <a:gd name="connsiteY94" fmla="*/ 5207268 h 6673742"/>
              <a:gd name="connsiteX95" fmla="*/ 1174282 w 5549133"/>
              <a:gd name="connsiteY95" fmla="*/ 5265019 h 6673742"/>
              <a:gd name="connsiteX96" fmla="*/ 0 w 5549133"/>
              <a:gd name="connsiteY96" fmla="*/ 5890661 h 6673742"/>
              <a:gd name="connsiteX97" fmla="*/ 0 w 5549133"/>
              <a:gd name="connsiteY97" fmla="*/ 6073541 h 6673742"/>
              <a:gd name="connsiteX98" fmla="*/ 1029904 w 5549133"/>
              <a:gd name="connsiteY98" fmla="*/ 6217920 h 6673742"/>
              <a:gd name="connsiteX99" fmla="*/ 1078030 w 5549133"/>
              <a:gd name="connsiteY9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63077 w 5549133"/>
              <a:gd name="connsiteY81" fmla="*/ 946835 h 6673742"/>
              <a:gd name="connsiteX82" fmla="*/ 4235116 w 5549133"/>
              <a:gd name="connsiteY82" fmla="*/ 0 h 6673742"/>
              <a:gd name="connsiteX83" fmla="*/ 3705727 w 5549133"/>
              <a:gd name="connsiteY83" fmla="*/ 1260910 h 6673742"/>
              <a:gd name="connsiteX84" fmla="*/ 2637322 w 5549133"/>
              <a:gd name="connsiteY84" fmla="*/ 1915428 h 6673742"/>
              <a:gd name="connsiteX85" fmla="*/ 1876927 w 5549133"/>
              <a:gd name="connsiteY85" fmla="*/ 1251285 h 6673742"/>
              <a:gd name="connsiteX86" fmla="*/ 1164657 w 5549133"/>
              <a:gd name="connsiteY86" fmla="*/ 2156059 h 6673742"/>
              <a:gd name="connsiteX87" fmla="*/ 1039529 w 5549133"/>
              <a:gd name="connsiteY87" fmla="*/ 2300438 h 6673742"/>
              <a:gd name="connsiteX88" fmla="*/ 1183908 w 5549133"/>
              <a:gd name="connsiteY88" fmla="*/ 2695074 h 6673742"/>
              <a:gd name="connsiteX89" fmla="*/ 741146 w 5549133"/>
              <a:gd name="connsiteY89" fmla="*/ 3128211 h 6673742"/>
              <a:gd name="connsiteX90" fmla="*/ 808522 w 5549133"/>
              <a:gd name="connsiteY90" fmla="*/ 3234089 h 6673742"/>
              <a:gd name="connsiteX91" fmla="*/ 1078030 w 5549133"/>
              <a:gd name="connsiteY91" fmla="*/ 3724977 h 6673742"/>
              <a:gd name="connsiteX92" fmla="*/ 1068405 w 5549133"/>
              <a:gd name="connsiteY92" fmla="*/ 3850106 h 6673742"/>
              <a:gd name="connsiteX93" fmla="*/ 1097280 w 5549133"/>
              <a:gd name="connsiteY93" fmla="*/ 4186990 h 6673742"/>
              <a:gd name="connsiteX94" fmla="*/ 885525 w 5549133"/>
              <a:gd name="connsiteY94" fmla="*/ 4812632 h 6673742"/>
              <a:gd name="connsiteX95" fmla="*/ 1203158 w 5549133"/>
              <a:gd name="connsiteY95" fmla="*/ 5207268 h 6673742"/>
              <a:gd name="connsiteX96" fmla="*/ 1174282 w 5549133"/>
              <a:gd name="connsiteY96" fmla="*/ 5265019 h 6673742"/>
              <a:gd name="connsiteX97" fmla="*/ 0 w 5549133"/>
              <a:gd name="connsiteY97" fmla="*/ 5890661 h 6673742"/>
              <a:gd name="connsiteX98" fmla="*/ 0 w 5549133"/>
              <a:gd name="connsiteY98" fmla="*/ 6073541 h 6673742"/>
              <a:gd name="connsiteX99" fmla="*/ 1029904 w 5549133"/>
              <a:gd name="connsiteY99" fmla="*/ 6217920 h 6673742"/>
              <a:gd name="connsiteX100" fmla="*/ 1078030 w 5549133"/>
              <a:gd name="connsiteY10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27358 w 5549133"/>
              <a:gd name="connsiteY81" fmla="*/ 1084947 h 6673742"/>
              <a:gd name="connsiteX82" fmla="*/ 5163077 w 5549133"/>
              <a:gd name="connsiteY82" fmla="*/ 946835 h 6673742"/>
              <a:gd name="connsiteX83" fmla="*/ 4235116 w 5549133"/>
              <a:gd name="connsiteY83" fmla="*/ 0 h 6673742"/>
              <a:gd name="connsiteX84" fmla="*/ 3705727 w 5549133"/>
              <a:gd name="connsiteY84" fmla="*/ 1260910 h 6673742"/>
              <a:gd name="connsiteX85" fmla="*/ 2637322 w 5549133"/>
              <a:gd name="connsiteY85" fmla="*/ 1915428 h 6673742"/>
              <a:gd name="connsiteX86" fmla="*/ 1876927 w 5549133"/>
              <a:gd name="connsiteY86" fmla="*/ 1251285 h 6673742"/>
              <a:gd name="connsiteX87" fmla="*/ 1164657 w 5549133"/>
              <a:gd name="connsiteY87" fmla="*/ 2156059 h 6673742"/>
              <a:gd name="connsiteX88" fmla="*/ 1039529 w 5549133"/>
              <a:gd name="connsiteY88" fmla="*/ 2300438 h 6673742"/>
              <a:gd name="connsiteX89" fmla="*/ 1183908 w 5549133"/>
              <a:gd name="connsiteY89" fmla="*/ 2695074 h 6673742"/>
              <a:gd name="connsiteX90" fmla="*/ 741146 w 5549133"/>
              <a:gd name="connsiteY90" fmla="*/ 3128211 h 6673742"/>
              <a:gd name="connsiteX91" fmla="*/ 808522 w 5549133"/>
              <a:gd name="connsiteY91" fmla="*/ 3234089 h 6673742"/>
              <a:gd name="connsiteX92" fmla="*/ 1078030 w 5549133"/>
              <a:gd name="connsiteY92" fmla="*/ 3724977 h 6673742"/>
              <a:gd name="connsiteX93" fmla="*/ 1068405 w 5549133"/>
              <a:gd name="connsiteY93" fmla="*/ 3850106 h 6673742"/>
              <a:gd name="connsiteX94" fmla="*/ 1097280 w 5549133"/>
              <a:gd name="connsiteY94" fmla="*/ 4186990 h 6673742"/>
              <a:gd name="connsiteX95" fmla="*/ 885525 w 5549133"/>
              <a:gd name="connsiteY95" fmla="*/ 4812632 h 6673742"/>
              <a:gd name="connsiteX96" fmla="*/ 1203158 w 5549133"/>
              <a:gd name="connsiteY96" fmla="*/ 5207268 h 6673742"/>
              <a:gd name="connsiteX97" fmla="*/ 1174282 w 5549133"/>
              <a:gd name="connsiteY97" fmla="*/ 5265019 h 6673742"/>
              <a:gd name="connsiteX98" fmla="*/ 0 w 5549133"/>
              <a:gd name="connsiteY98" fmla="*/ 5890661 h 6673742"/>
              <a:gd name="connsiteX99" fmla="*/ 0 w 5549133"/>
              <a:gd name="connsiteY99" fmla="*/ 6073541 h 6673742"/>
              <a:gd name="connsiteX100" fmla="*/ 1029904 w 5549133"/>
              <a:gd name="connsiteY100" fmla="*/ 6217920 h 6673742"/>
              <a:gd name="connsiteX101" fmla="*/ 1078030 w 5549133"/>
              <a:gd name="connsiteY10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27358 w 5549133"/>
              <a:gd name="connsiteY81" fmla="*/ 1084947 h 6673742"/>
              <a:gd name="connsiteX82" fmla="*/ 5163077 w 5549133"/>
              <a:gd name="connsiteY82" fmla="*/ 946835 h 6673742"/>
              <a:gd name="connsiteX83" fmla="*/ 4235116 w 5549133"/>
              <a:gd name="connsiteY83" fmla="*/ 0 h 6673742"/>
              <a:gd name="connsiteX84" fmla="*/ 3705727 w 5549133"/>
              <a:gd name="connsiteY84" fmla="*/ 1260910 h 6673742"/>
              <a:gd name="connsiteX85" fmla="*/ 2637322 w 5549133"/>
              <a:gd name="connsiteY85" fmla="*/ 1915428 h 6673742"/>
              <a:gd name="connsiteX86" fmla="*/ 1876927 w 5549133"/>
              <a:gd name="connsiteY86" fmla="*/ 1251285 h 6673742"/>
              <a:gd name="connsiteX87" fmla="*/ 1164657 w 5549133"/>
              <a:gd name="connsiteY87" fmla="*/ 2156059 h 6673742"/>
              <a:gd name="connsiteX88" fmla="*/ 1039529 w 5549133"/>
              <a:gd name="connsiteY88" fmla="*/ 2300438 h 6673742"/>
              <a:gd name="connsiteX89" fmla="*/ 1183908 w 5549133"/>
              <a:gd name="connsiteY89" fmla="*/ 2695074 h 6673742"/>
              <a:gd name="connsiteX90" fmla="*/ 741146 w 5549133"/>
              <a:gd name="connsiteY90" fmla="*/ 3128211 h 6673742"/>
              <a:gd name="connsiteX91" fmla="*/ 808522 w 5549133"/>
              <a:gd name="connsiteY91" fmla="*/ 3234089 h 6673742"/>
              <a:gd name="connsiteX92" fmla="*/ 1078030 w 5549133"/>
              <a:gd name="connsiteY92" fmla="*/ 3724977 h 6673742"/>
              <a:gd name="connsiteX93" fmla="*/ 1068405 w 5549133"/>
              <a:gd name="connsiteY93" fmla="*/ 3850106 h 6673742"/>
              <a:gd name="connsiteX94" fmla="*/ 1097280 w 5549133"/>
              <a:gd name="connsiteY94" fmla="*/ 4186990 h 6673742"/>
              <a:gd name="connsiteX95" fmla="*/ 885525 w 5549133"/>
              <a:gd name="connsiteY95" fmla="*/ 4812632 h 6673742"/>
              <a:gd name="connsiteX96" fmla="*/ 1203158 w 5549133"/>
              <a:gd name="connsiteY96" fmla="*/ 5207268 h 6673742"/>
              <a:gd name="connsiteX97" fmla="*/ 1174282 w 5549133"/>
              <a:gd name="connsiteY97" fmla="*/ 5265019 h 6673742"/>
              <a:gd name="connsiteX98" fmla="*/ 0 w 5549133"/>
              <a:gd name="connsiteY98" fmla="*/ 5890661 h 6673742"/>
              <a:gd name="connsiteX99" fmla="*/ 0 w 5549133"/>
              <a:gd name="connsiteY99" fmla="*/ 6073541 h 6673742"/>
              <a:gd name="connsiteX100" fmla="*/ 1029904 w 5549133"/>
              <a:gd name="connsiteY100" fmla="*/ 6217920 h 6673742"/>
              <a:gd name="connsiteX101" fmla="*/ 1078030 w 5549133"/>
              <a:gd name="connsiteY10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27358 w 5549133"/>
              <a:gd name="connsiteY81" fmla="*/ 1084947 h 6673742"/>
              <a:gd name="connsiteX82" fmla="*/ 5163077 w 5549133"/>
              <a:gd name="connsiteY82" fmla="*/ 946835 h 6673742"/>
              <a:gd name="connsiteX83" fmla="*/ 4832083 w 5549133"/>
              <a:gd name="connsiteY83" fmla="*/ 444391 h 6673742"/>
              <a:gd name="connsiteX84" fmla="*/ 4235116 w 5549133"/>
              <a:gd name="connsiteY84" fmla="*/ 0 h 6673742"/>
              <a:gd name="connsiteX85" fmla="*/ 3705727 w 5549133"/>
              <a:gd name="connsiteY85" fmla="*/ 1260910 h 6673742"/>
              <a:gd name="connsiteX86" fmla="*/ 2637322 w 5549133"/>
              <a:gd name="connsiteY86" fmla="*/ 1915428 h 6673742"/>
              <a:gd name="connsiteX87" fmla="*/ 1876927 w 5549133"/>
              <a:gd name="connsiteY87" fmla="*/ 1251285 h 6673742"/>
              <a:gd name="connsiteX88" fmla="*/ 1164657 w 5549133"/>
              <a:gd name="connsiteY88" fmla="*/ 2156059 h 6673742"/>
              <a:gd name="connsiteX89" fmla="*/ 1039529 w 5549133"/>
              <a:gd name="connsiteY89" fmla="*/ 2300438 h 6673742"/>
              <a:gd name="connsiteX90" fmla="*/ 1183908 w 5549133"/>
              <a:gd name="connsiteY90" fmla="*/ 2695074 h 6673742"/>
              <a:gd name="connsiteX91" fmla="*/ 741146 w 5549133"/>
              <a:gd name="connsiteY91" fmla="*/ 3128211 h 6673742"/>
              <a:gd name="connsiteX92" fmla="*/ 808522 w 5549133"/>
              <a:gd name="connsiteY92" fmla="*/ 3234089 h 6673742"/>
              <a:gd name="connsiteX93" fmla="*/ 1078030 w 5549133"/>
              <a:gd name="connsiteY93" fmla="*/ 3724977 h 6673742"/>
              <a:gd name="connsiteX94" fmla="*/ 1068405 w 5549133"/>
              <a:gd name="connsiteY94" fmla="*/ 3850106 h 6673742"/>
              <a:gd name="connsiteX95" fmla="*/ 1097280 w 5549133"/>
              <a:gd name="connsiteY95" fmla="*/ 4186990 h 6673742"/>
              <a:gd name="connsiteX96" fmla="*/ 885525 w 5549133"/>
              <a:gd name="connsiteY96" fmla="*/ 4812632 h 6673742"/>
              <a:gd name="connsiteX97" fmla="*/ 1203158 w 5549133"/>
              <a:gd name="connsiteY97" fmla="*/ 5207268 h 6673742"/>
              <a:gd name="connsiteX98" fmla="*/ 1174282 w 5549133"/>
              <a:gd name="connsiteY98" fmla="*/ 5265019 h 6673742"/>
              <a:gd name="connsiteX99" fmla="*/ 0 w 5549133"/>
              <a:gd name="connsiteY99" fmla="*/ 5890661 h 6673742"/>
              <a:gd name="connsiteX100" fmla="*/ 0 w 5549133"/>
              <a:gd name="connsiteY100" fmla="*/ 6073541 h 6673742"/>
              <a:gd name="connsiteX101" fmla="*/ 1029904 w 5549133"/>
              <a:gd name="connsiteY101" fmla="*/ 6217920 h 6673742"/>
              <a:gd name="connsiteX102" fmla="*/ 1078030 w 5549133"/>
              <a:gd name="connsiteY10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27358 w 5549133"/>
              <a:gd name="connsiteY81" fmla="*/ 1084947 h 6673742"/>
              <a:gd name="connsiteX82" fmla="*/ 5163077 w 5549133"/>
              <a:gd name="connsiteY82" fmla="*/ 946835 h 6673742"/>
              <a:gd name="connsiteX83" fmla="*/ 4832083 w 5549133"/>
              <a:gd name="connsiteY83" fmla="*/ 444391 h 6673742"/>
              <a:gd name="connsiteX84" fmla="*/ 4672539 w 5549133"/>
              <a:gd name="connsiteY84" fmla="*/ 196741 h 6673742"/>
              <a:gd name="connsiteX85" fmla="*/ 4235116 w 5549133"/>
              <a:gd name="connsiteY85" fmla="*/ 0 h 6673742"/>
              <a:gd name="connsiteX86" fmla="*/ 3705727 w 5549133"/>
              <a:gd name="connsiteY86" fmla="*/ 1260910 h 6673742"/>
              <a:gd name="connsiteX87" fmla="*/ 2637322 w 5549133"/>
              <a:gd name="connsiteY87" fmla="*/ 1915428 h 6673742"/>
              <a:gd name="connsiteX88" fmla="*/ 1876927 w 5549133"/>
              <a:gd name="connsiteY88" fmla="*/ 1251285 h 6673742"/>
              <a:gd name="connsiteX89" fmla="*/ 1164657 w 5549133"/>
              <a:gd name="connsiteY89" fmla="*/ 2156059 h 6673742"/>
              <a:gd name="connsiteX90" fmla="*/ 1039529 w 5549133"/>
              <a:gd name="connsiteY90" fmla="*/ 2300438 h 6673742"/>
              <a:gd name="connsiteX91" fmla="*/ 1183908 w 5549133"/>
              <a:gd name="connsiteY91" fmla="*/ 2695074 h 6673742"/>
              <a:gd name="connsiteX92" fmla="*/ 741146 w 5549133"/>
              <a:gd name="connsiteY92" fmla="*/ 3128211 h 6673742"/>
              <a:gd name="connsiteX93" fmla="*/ 808522 w 5549133"/>
              <a:gd name="connsiteY93" fmla="*/ 3234089 h 6673742"/>
              <a:gd name="connsiteX94" fmla="*/ 1078030 w 5549133"/>
              <a:gd name="connsiteY94" fmla="*/ 3724977 h 6673742"/>
              <a:gd name="connsiteX95" fmla="*/ 1068405 w 5549133"/>
              <a:gd name="connsiteY95" fmla="*/ 3850106 h 6673742"/>
              <a:gd name="connsiteX96" fmla="*/ 1097280 w 5549133"/>
              <a:gd name="connsiteY96" fmla="*/ 4186990 h 6673742"/>
              <a:gd name="connsiteX97" fmla="*/ 885525 w 5549133"/>
              <a:gd name="connsiteY97" fmla="*/ 4812632 h 6673742"/>
              <a:gd name="connsiteX98" fmla="*/ 1203158 w 5549133"/>
              <a:gd name="connsiteY98" fmla="*/ 5207268 h 6673742"/>
              <a:gd name="connsiteX99" fmla="*/ 1174282 w 5549133"/>
              <a:gd name="connsiteY99" fmla="*/ 5265019 h 6673742"/>
              <a:gd name="connsiteX100" fmla="*/ 0 w 5549133"/>
              <a:gd name="connsiteY100" fmla="*/ 5890661 h 6673742"/>
              <a:gd name="connsiteX101" fmla="*/ 0 w 5549133"/>
              <a:gd name="connsiteY101" fmla="*/ 6073541 h 6673742"/>
              <a:gd name="connsiteX102" fmla="*/ 1029904 w 5549133"/>
              <a:gd name="connsiteY102" fmla="*/ 6217920 h 6673742"/>
              <a:gd name="connsiteX103" fmla="*/ 1078030 w 5549133"/>
              <a:gd name="connsiteY10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27358 w 5549133"/>
              <a:gd name="connsiteY81" fmla="*/ 1084947 h 6673742"/>
              <a:gd name="connsiteX82" fmla="*/ 5163077 w 5549133"/>
              <a:gd name="connsiteY82" fmla="*/ 946835 h 6673742"/>
              <a:gd name="connsiteX83" fmla="*/ 4832083 w 5549133"/>
              <a:gd name="connsiteY83" fmla="*/ 444391 h 6673742"/>
              <a:gd name="connsiteX84" fmla="*/ 4672539 w 5549133"/>
              <a:gd name="connsiteY84" fmla="*/ 196741 h 6673742"/>
              <a:gd name="connsiteX85" fmla="*/ 4235116 w 5549133"/>
              <a:gd name="connsiteY85" fmla="*/ 0 h 6673742"/>
              <a:gd name="connsiteX86" fmla="*/ 3705727 w 5549133"/>
              <a:gd name="connsiteY86" fmla="*/ 1260910 h 6673742"/>
              <a:gd name="connsiteX87" fmla="*/ 2637322 w 5549133"/>
              <a:gd name="connsiteY87" fmla="*/ 1915428 h 6673742"/>
              <a:gd name="connsiteX88" fmla="*/ 1876927 w 5549133"/>
              <a:gd name="connsiteY88" fmla="*/ 1251285 h 6673742"/>
              <a:gd name="connsiteX89" fmla="*/ 1164657 w 5549133"/>
              <a:gd name="connsiteY89" fmla="*/ 2156059 h 6673742"/>
              <a:gd name="connsiteX90" fmla="*/ 1039529 w 5549133"/>
              <a:gd name="connsiteY90" fmla="*/ 2300438 h 6673742"/>
              <a:gd name="connsiteX91" fmla="*/ 1183908 w 5549133"/>
              <a:gd name="connsiteY91" fmla="*/ 2695074 h 6673742"/>
              <a:gd name="connsiteX92" fmla="*/ 741146 w 5549133"/>
              <a:gd name="connsiteY92" fmla="*/ 3128211 h 6673742"/>
              <a:gd name="connsiteX93" fmla="*/ 808522 w 5549133"/>
              <a:gd name="connsiteY93" fmla="*/ 3234089 h 6673742"/>
              <a:gd name="connsiteX94" fmla="*/ 1078030 w 5549133"/>
              <a:gd name="connsiteY94" fmla="*/ 3724977 h 6673742"/>
              <a:gd name="connsiteX95" fmla="*/ 1068405 w 5549133"/>
              <a:gd name="connsiteY95" fmla="*/ 3850106 h 6673742"/>
              <a:gd name="connsiteX96" fmla="*/ 1097280 w 5549133"/>
              <a:gd name="connsiteY96" fmla="*/ 4186990 h 6673742"/>
              <a:gd name="connsiteX97" fmla="*/ 885525 w 5549133"/>
              <a:gd name="connsiteY97" fmla="*/ 4812632 h 6673742"/>
              <a:gd name="connsiteX98" fmla="*/ 1203158 w 5549133"/>
              <a:gd name="connsiteY98" fmla="*/ 5207268 h 6673742"/>
              <a:gd name="connsiteX99" fmla="*/ 1174282 w 5549133"/>
              <a:gd name="connsiteY99" fmla="*/ 5265019 h 6673742"/>
              <a:gd name="connsiteX100" fmla="*/ 0 w 5549133"/>
              <a:gd name="connsiteY100" fmla="*/ 5890661 h 6673742"/>
              <a:gd name="connsiteX101" fmla="*/ 0 w 5549133"/>
              <a:gd name="connsiteY101" fmla="*/ 6073541 h 6673742"/>
              <a:gd name="connsiteX102" fmla="*/ 1029904 w 5549133"/>
              <a:gd name="connsiteY102" fmla="*/ 6217920 h 6673742"/>
              <a:gd name="connsiteX103" fmla="*/ 1078030 w 5549133"/>
              <a:gd name="connsiteY10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27358 w 5549133"/>
              <a:gd name="connsiteY81" fmla="*/ 1084947 h 6673742"/>
              <a:gd name="connsiteX82" fmla="*/ 5163077 w 5549133"/>
              <a:gd name="connsiteY82" fmla="*/ 946835 h 6673742"/>
              <a:gd name="connsiteX83" fmla="*/ 4832083 w 5549133"/>
              <a:gd name="connsiteY83" fmla="*/ 444391 h 6673742"/>
              <a:gd name="connsiteX84" fmla="*/ 4672539 w 5549133"/>
              <a:gd name="connsiteY84" fmla="*/ 196741 h 6673742"/>
              <a:gd name="connsiteX85" fmla="*/ 4235116 w 5549133"/>
              <a:gd name="connsiteY85" fmla="*/ 0 h 6673742"/>
              <a:gd name="connsiteX86" fmla="*/ 3705727 w 5549133"/>
              <a:gd name="connsiteY86" fmla="*/ 1260910 h 6673742"/>
              <a:gd name="connsiteX87" fmla="*/ 2637322 w 5549133"/>
              <a:gd name="connsiteY87" fmla="*/ 1915428 h 6673742"/>
              <a:gd name="connsiteX88" fmla="*/ 1876927 w 5549133"/>
              <a:gd name="connsiteY88" fmla="*/ 1251285 h 6673742"/>
              <a:gd name="connsiteX89" fmla="*/ 1164657 w 5549133"/>
              <a:gd name="connsiteY89" fmla="*/ 2156059 h 6673742"/>
              <a:gd name="connsiteX90" fmla="*/ 1039529 w 5549133"/>
              <a:gd name="connsiteY90" fmla="*/ 2300438 h 6673742"/>
              <a:gd name="connsiteX91" fmla="*/ 1183908 w 5549133"/>
              <a:gd name="connsiteY91" fmla="*/ 2695074 h 6673742"/>
              <a:gd name="connsiteX92" fmla="*/ 741146 w 5549133"/>
              <a:gd name="connsiteY92" fmla="*/ 3128211 h 6673742"/>
              <a:gd name="connsiteX93" fmla="*/ 808522 w 5549133"/>
              <a:gd name="connsiteY93" fmla="*/ 3234089 h 6673742"/>
              <a:gd name="connsiteX94" fmla="*/ 1078030 w 5549133"/>
              <a:gd name="connsiteY94" fmla="*/ 3724977 h 6673742"/>
              <a:gd name="connsiteX95" fmla="*/ 1068405 w 5549133"/>
              <a:gd name="connsiteY95" fmla="*/ 3850106 h 6673742"/>
              <a:gd name="connsiteX96" fmla="*/ 1097280 w 5549133"/>
              <a:gd name="connsiteY96" fmla="*/ 4186990 h 6673742"/>
              <a:gd name="connsiteX97" fmla="*/ 885525 w 5549133"/>
              <a:gd name="connsiteY97" fmla="*/ 4812632 h 6673742"/>
              <a:gd name="connsiteX98" fmla="*/ 1203158 w 5549133"/>
              <a:gd name="connsiteY98" fmla="*/ 5207268 h 6673742"/>
              <a:gd name="connsiteX99" fmla="*/ 1174282 w 5549133"/>
              <a:gd name="connsiteY99" fmla="*/ 5265019 h 6673742"/>
              <a:gd name="connsiteX100" fmla="*/ 0 w 5549133"/>
              <a:gd name="connsiteY100" fmla="*/ 5890661 h 6673742"/>
              <a:gd name="connsiteX101" fmla="*/ 0 w 5549133"/>
              <a:gd name="connsiteY101" fmla="*/ 6073541 h 6673742"/>
              <a:gd name="connsiteX102" fmla="*/ 1029904 w 5549133"/>
              <a:gd name="connsiteY102" fmla="*/ 6217920 h 6673742"/>
              <a:gd name="connsiteX103" fmla="*/ 1078030 w 5549133"/>
              <a:gd name="connsiteY10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27358 w 5549133"/>
              <a:gd name="connsiteY81" fmla="*/ 1084947 h 6673742"/>
              <a:gd name="connsiteX82" fmla="*/ 5163077 w 5549133"/>
              <a:gd name="connsiteY82" fmla="*/ 946835 h 6673742"/>
              <a:gd name="connsiteX83" fmla="*/ 4832083 w 5549133"/>
              <a:gd name="connsiteY83" fmla="*/ 444391 h 6673742"/>
              <a:gd name="connsiteX84" fmla="*/ 4672539 w 5549133"/>
              <a:gd name="connsiteY84" fmla="*/ 196741 h 6673742"/>
              <a:gd name="connsiteX85" fmla="*/ 4235116 w 5549133"/>
              <a:gd name="connsiteY85" fmla="*/ 0 h 6673742"/>
              <a:gd name="connsiteX86" fmla="*/ 3705727 w 5549133"/>
              <a:gd name="connsiteY86" fmla="*/ 1260910 h 6673742"/>
              <a:gd name="connsiteX87" fmla="*/ 2637322 w 5549133"/>
              <a:gd name="connsiteY87" fmla="*/ 1915428 h 6673742"/>
              <a:gd name="connsiteX88" fmla="*/ 1876927 w 5549133"/>
              <a:gd name="connsiteY88" fmla="*/ 1251285 h 6673742"/>
              <a:gd name="connsiteX89" fmla="*/ 1164657 w 5549133"/>
              <a:gd name="connsiteY89" fmla="*/ 2156059 h 6673742"/>
              <a:gd name="connsiteX90" fmla="*/ 1039529 w 5549133"/>
              <a:gd name="connsiteY90" fmla="*/ 2300438 h 6673742"/>
              <a:gd name="connsiteX91" fmla="*/ 1183908 w 5549133"/>
              <a:gd name="connsiteY91" fmla="*/ 2695074 h 6673742"/>
              <a:gd name="connsiteX92" fmla="*/ 741146 w 5549133"/>
              <a:gd name="connsiteY92" fmla="*/ 3128211 h 6673742"/>
              <a:gd name="connsiteX93" fmla="*/ 808522 w 5549133"/>
              <a:gd name="connsiteY93" fmla="*/ 3234089 h 6673742"/>
              <a:gd name="connsiteX94" fmla="*/ 1078030 w 5549133"/>
              <a:gd name="connsiteY94" fmla="*/ 3724977 h 6673742"/>
              <a:gd name="connsiteX95" fmla="*/ 1068405 w 5549133"/>
              <a:gd name="connsiteY95" fmla="*/ 3850106 h 6673742"/>
              <a:gd name="connsiteX96" fmla="*/ 1097280 w 5549133"/>
              <a:gd name="connsiteY96" fmla="*/ 4186990 h 6673742"/>
              <a:gd name="connsiteX97" fmla="*/ 885525 w 5549133"/>
              <a:gd name="connsiteY97" fmla="*/ 4812632 h 6673742"/>
              <a:gd name="connsiteX98" fmla="*/ 1203158 w 5549133"/>
              <a:gd name="connsiteY98" fmla="*/ 5207268 h 6673742"/>
              <a:gd name="connsiteX99" fmla="*/ 1174282 w 5549133"/>
              <a:gd name="connsiteY99" fmla="*/ 5265019 h 6673742"/>
              <a:gd name="connsiteX100" fmla="*/ 0 w 5549133"/>
              <a:gd name="connsiteY100" fmla="*/ 5890661 h 6673742"/>
              <a:gd name="connsiteX101" fmla="*/ 0 w 5549133"/>
              <a:gd name="connsiteY101" fmla="*/ 6073541 h 6673742"/>
              <a:gd name="connsiteX102" fmla="*/ 1029904 w 5549133"/>
              <a:gd name="connsiteY102" fmla="*/ 6217920 h 6673742"/>
              <a:gd name="connsiteX103" fmla="*/ 1078030 w 5549133"/>
              <a:gd name="connsiteY10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4832083 w 5549133"/>
              <a:gd name="connsiteY83" fmla="*/ 444391 h 6673742"/>
              <a:gd name="connsiteX84" fmla="*/ 4672539 w 5549133"/>
              <a:gd name="connsiteY84" fmla="*/ 196741 h 6673742"/>
              <a:gd name="connsiteX85" fmla="*/ 4235116 w 5549133"/>
              <a:gd name="connsiteY85" fmla="*/ 0 h 6673742"/>
              <a:gd name="connsiteX86" fmla="*/ 3705727 w 5549133"/>
              <a:gd name="connsiteY86" fmla="*/ 1260910 h 6673742"/>
              <a:gd name="connsiteX87" fmla="*/ 2637322 w 5549133"/>
              <a:gd name="connsiteY87" fmla="*/ 1915428 h 6673742"/>
              <a:gd name="connsiteX88" fmla="*/ 1876927 w 5549133"/>
              <a:gd name="connsiteY88" fmla="*/ 1251285 h 6673742"/>
              <a:gd name="connsiteX89" fmla="*/ 1164657 w 5549133"/>
              <a:gd name="connsiteY89" fmla="*/ 2156059 h 6673742"/>
              <a:gd name="connsiteX90" fmla="*/ 1039529 w 5549133"/>
              <a:gd name="connsiteY90" fmla="*/ 2300438 h 6673742"/>
              <a:gd name="connsiteX91" fmla="*/ 1183908 w 5549133"/>
              <a:gd name="connsiteY91" fmla="*/ 2695074 h 6673742"/>
              <a:gd name="connsiteX92" fmla="*/ 741146 w 5549133"/>
              <a:gd name="connsiteY92" fmla="*/ 3128211 h 6673742"/>
              <a:gd name="connsiteX93" fmla="*/ 808522 w 5549133"/>
              <a:gd name="connsiteY93" fmla="*/ 3234089 h 6673742"/>
              <a:gd name="connsiteX94" fmla="*/ 1078030 w 5549133"/>
              <a:gd name="connsiteY94" fmla="*/ 3724977 h 6673742"/>
              <a:gd name="connsiteX95" fmla="*/ 1068405 w 5549133"/>
              <a:gd name="connsiteY95" fmla="*/ 3850106 h 6673742"/>
              <a:gd name="connsiteX96" fmla="*/ 1097280 w 5549133"/>
              <a:gd name="connsiteY96" fmla="*/ 4186990 h 6673742"/>
              <a:gd name="connsiteX97" fmla="*/ 885525 w 5549133"/>
              <a:gd name="connsiteY97" fmla="*/ 4812632 h 6673742"/>
              <a:gd name="connsiteX98" fmla="*/ 1203158 w 5549133"/>
              <a:gd name="connsiteY98" fmla="*/ 5207268 h 6673742"/>
              <a:gd name="connsiteX99" fmla="*/ 1174282 w 5549133"/>
              <a:gd name="connsiteY99" fmla="*/ 5265019 h 6673742"/>
              <a:gd name="connsiteX100" fmla="*/ 0 w 5549133"/>
              <a:gd name="connsiteY100" fmla="*/ 5890661 h 6673742"/>
              <a:gd name="connsiteX101" fmla="*/ 0 w 5549133"/>
              <a:gd name="connsiteY101" fmla="*/ 6073541 h 6673742"/>
              <a:gd name="connsiteX102" fmla="*/ 1029904 w 5549133"/>
              <a:gd name="connsiteY102" fmla="*/ 6217920 h 6673742"/>
              <a:gd name="connsiteX103" fmla="*/ 1078030 w 5549133"/>
              <a:gd name="connsiteY10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4832083 w 5549133"/>
              <a:gd name="connsiteY83" fmla="*/ 444391 h 6673742"/>
              <a:gd name="connsiteX84" fmla="*/ 4672539 w 5549133"/>
              <a:gd name="connsiteY84" fmla="*/ 196741 h 6673742"/>
              <a:gd name="connsiteX85" fmla="*/ 4235116 w 5549133"/>
              <a:gd name="connsiteY85" fmla="*/ 0 h 6673742"/>
              <a:gd name="connsiteX86" fmla="*/ 3705727 w 5549133"/>
              <a:gd name="connsiteY86" fmla="*/ 1260910 h 6673742"/>
              <a:gd name="connsiteX87" fmla="*/ 2637322 w 5549133"/>
              <a:gd name="connsiteY87" fmla="*/ 1915428 h 6673742"/>
              <a:gd name="connsiteX88" fmla="*/ 1876927 w 5549133"/>
              <a:gd name="connsiteY88" fmla="*/ 1251285 h 6673742"/>
              <a:gd name="connsiteX89" fmla="*/ 1164657 w 5549133"/>
              <a:gd name="connsiteY89" fmla="*/ 2156059 h 6673742"/>
              <a:gd name="connsiteX90" fmla="*/ 1039529 w 5549133"/>
              <a:gd name="connsiteY90" fmla="*/ 2300438 h 6673742"/>
              <a:gd name="connsiteX91" fmla="*/ 1183908 w 5549133"/>
              <a:gd name="connsiteY91" fmla="*/ 2695074 h 6673742"/>
              <a:gd name="connsiteX92" fmla="*/ 741146 w 5549133"/>
              <a:gd name="connsiteY92" fmla="*/ 3128211 h 6673742"/>
              <a:gd name="connsiteX93" fmla="*/ 808522 w 5549133"/>
              <a:gd name="connsiteY93" fmla="*/ 3234089 h 6673742"/>
              <a:gd name="connsiteX94" fmla="*/ 1078030 w 5549133"/>
              <a:gd name="connsiteY94" fmla="*/ 3724977 h 6673742"/>
              <a:gd name="connsiteX95" fmla="*/ 1068405 w 5549133"/>
              <a:gd name="connsiteY95" fmla="*/ 3850106 h 6673742"/>
              <a:gd name="connsiteX96" fmla="*/ 1097280 w 5549133"/>
              <a:gd name="connsiteY96" fmla="*/ 4186990 h 6673742"/>
              <a:gd name="connsiteX97" fmla="*/ 885525 w 5549133"/>
              <a:gd name="connsiteY97" fmla="*/ 4812632 h 6673742"/>
              <a:gd name="connsiteX98" fmla="*/ 1203158 w 5549133"/>
              <a:gd name="connsiteY98" fmla="*/ 5207268 h 6673742"/>
              <a:gd name="connsiteX99" fmla="*/ 1174282 w 5549133"/>
              <a:gd name="connsiteY99" fmla="*/ 5265019 h 6673742"/>
              <a:gd name="connsiteX100" fmla="*/ 0 w 5549133"/>
              <a:gd name="connsiteY100" fmla="*/ 5890661 h 6673742"/>
              <a:gd name="connsiteX101" fmla="*/ 0 w 5549133"/>
              <a:gd name="connsiteY101" fmla="*/ 6073541 h 6673742"/>
              <a:gd name="connsiteX102" fmla="*/ 1029904 w 5549133"/>
              <a:gd name="connsiteY102" fmla="*/ 6217920 h 6673742"/>
              <a:gd name="connsiteX103" fmla="*/ 1078030 w 5549133"/>
              <a:gd name="connsiteY10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832083 w 5549133"/>
              <a:gd name="connsiteY84" fmla="*/ 444391 h 6673742"/>
              <a:gd name="connsiteX85" fmla="*/ 4672539 w 5549133"/>
              <a:gd name="connsiteY85" fmla="*/ 196741 h 6673742"/>
              <a:gd name="connsiteX86" fmla="*/ 4235116 w 5549133"/>
              <a:gd name="connsiteY86" fmla="*/ 0 h 6673742"/>
              <a:gd name="connsiteX87" fmla="*/ 3705727 w 5549133"/>
              <a:gd name="connsiteY87" fmla="*/ 1260910 h 6673742"/>
              <a:gd name="connsiteX88" fmla="*/ 2637322 w 5549133"/>
              <a:gd name="connsiteY88" fmla="*/ 1915428 h 6673742"/>
              <a:gd name="connsiteX89" fmla="*/ 1876927 w 5549133"/>
              <a:gd name="connsiteY89" fmla="*/ 1251285 h 6673742"/>
              <a:gd name="connsiteX90" fmla="*/ 1164657 w 5549133"/>
              <a:gd name="connsiteY90" fmla="*/ 2156059 h 6673742"/>
              <a:gd name="connsiteX91" fmla="*/ 1039529 w 5549133"/>
              <a:gd name="connsiteY91" fmla="*/ 2300438 h 6673742"/>
              <a:gd name="connsiteX92" fmla="*/ 1183908 w 5549133"/>
              <a:gd name="connsiteY92" fmla="*/ 2695074 h 6673742"/>
              <a:gd name="connsiteX93" fmla="*/ 741146 w 5549133"/>
              <a:gd name="connsiteY93" fmla="*/ 3128211 h 6673742"/>
              <a:gd name="connsiteX94" fmla="*/ 808522 w 5549133"/>
              <a:gd name="connsiteY94" fmla="*/ 3234089 h 6673742"/>
              <a:gd name="connsiteX95" fmla="*/ 1078030 w 5549133"/>
              <a:gd name="connsiteY95" fmla="*/ 3724977 h 6673742"/>
              <a:gd name="connsiteX96" fmla="*/ 1068405 w 5549133"/>
              <a:gd name="connsiteY96" fmla="*/ 3850106 h 6673742"/>
              <a:gd name="connsiteX97" fmla="*/ 1097280 w 5549133"/>
              <a:gd name="connsiteY97" fmla="*/ 4186990 h 6673742"/>
              <a:gd name="connsiteX98" fmla="*/ 885525 w 5549133"/>
              <a:gd name="connsiteY98" fmla="*/ 4812632 h 6673742"/>
              <a:gd name="connsiteX99" fmla="*/ 1203158 w 5549133"/>
              <a:gd name="connsiteY99" fmla="*/ 5207268 h 6673742"/>
              <a:gd name="connsiteX100" fmla="*/ 1174282 w 5549133"/>
              <a:gd name="connsiteY100" fmla="*/ 5265019 h 6673742"/>
              <a:gd name="connsiteX101" fmla="*/ 0 w 5549133"/>
              <a:gd name="connsiteY101" fmla="*/ 5890661 h 6673742"/>
              <a:gd name="connsiteX102" fmla="*/ 0 w 5549133"/>
              <a:gd name="connsiteY102" fmla="*/ 6073541 h 6673742"/>
              <a:gd name="connsiteX103" fmla="*/ 1029904 w 5549133"/>
              <a:gd name="connsiteY103" fmla="*/ 6217920 h 6673742"/>
              <a:gd name="connsiteX104" fmla="*/ 1078030 w 5549133"/>
              <a:gd name="connsiteY10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672539 w 5549133"/>
              <a:gd name="connsiteY86" fmla="*/ 196741 h 6673742"/>
              <a:gd name="connsiteX87" fmla="*/ 4235116 w 5549133"/>
              <a:gd name="connsiteY87" fmla="*/ 0 h 6673742"/>
              <a:gd name="connsiteX88" fmla="*/ 3705727 w 5549133"/>
              <a:gd name="connsiteY88" fmla="*/ 1260910 h 6673742"/>
              <a:gd name="connsiteX89" fmla="*/ 2637322 w 5549133"/>
              <a:gd name="connsiteY89" fmla="*/ 1915428 h 6673742"/>
              <a:gd name="connsiteX90" fmla="*/ 1876927 w 5549133"/>
              <a:gd name="connsiteY90" fmla="*/ 1251285 h 6673742"/>
              <a:gd name="connsiteX91" fmla="*/ 1164657 w 5549133"/>
              <a:gd name="connsiteY91" fmla="*/ 2156059 h 6673742"/>
              <a:gd name="connsiteX92" fmla="*/ 1039529 w 5549133"/>
              <a:gd name="connsiteY92" fmla="*/ 2300438 h 6673742"/>
              <a:gd name="connsiteX93" fmla="*/ 1183908 w 5549133"/>
              <a:gd name="connsiteY93" fmla="*/ 2695074 h 6673742"/>
              <a:gd name="connsiteX94" fmla="*/ 741146 w 5549133"/>
              <a:gd name="connsiteY94" fmla="*/ 3128211 h 6673742"/>
              <a:gd name="connsiteX95" fmla="*/ 808522 w 5549133"/>
              <a:gd name="connsiteY95" fmla="*/ 3234089 h 6673742"/>
              <a:gd name="connsiteX96" fmla="*/ 1078030 w 5549133"/>
              <a:gd name="connsiteY96" fmla="*/ 3724977 h 6673742"/>
              <a:gd name="connsiteX97" fmla="*/ 1068405 w 5549133"/>
              <a:gd name="connsiteY97" fmla="*/ 3850106 h 6673742"/>
              <a:gd name="connsiteX98" fmla="*/ 1097280 w 5549133"/>
              <a:gd name="connsiteY98" fmla="*/ 4186990 h 6673742"/>
              <a:gd name="connsiteX99" fmla="*/ 885525 w 5549133"/>
              <a:gd name="connsiteY99" fmla="*/ 4812632 h 6673742"/>
              <a:gd name="connsiteX100" fmla="*/ 1203158 w 5549133"/>
              <a:gd name="connsiteY100" fmla="*/ 5207268 h 6673742"/>
              <a:gd name="connsiteX101" fmla="*/ 1174282 w 5549133"/>
              <a:gd name="connsiteY101" fmla="*/ 5265019 h 6673742"/>
              <a:gd name="connsiteX102" fmla="*/ 0 w 5549133"/>
              <a:gd name="connsiteY102" fmla="*/ 5890661 h 6673742"/>
              <a:gd name="connsiteX103" fmla="*/ 0 w 5549133"/>
              <a:gd name="connsiteY103" fmla="*/ 6073541 h 6673742"/>
              <a:gd name="connsiteX104" fmla="*/ 1029904 w 5549133"/>
              <a:gd name="connsiteY104" fmla="*/ 6217920 h 6673742"/>
              <a:gd name="connsiteX105" fmla="*/ 1078030 w 5549133"/>
              <a:gd name="connsiteY10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672539 w 5549133"/>
              <a:gd name="connsiteY87" fmla="*/ 196741 h 6673742"/>
              <a:gd name="connsiteX88" fmla="*/ 4235116 w 5549133"/>
              <a:gd name="connsiteY88" fmla="*/ 0 h 6673742"/>
              <a:gd name="connsiteX89" fmla="*/ 3705727 w 5549133"/>
              <a:gd name="connsiteY89" fmla="*/ 1260910 h 6673742"/>
              <a:gd name="connsiteX90" fmla="*/ 2637322 w 5549133"/>
              <a:gd name="connsiteY90" fmla="*/ 1915428 h 6673742"/>
              <a:gd name="connsiteX91" fmla="*/ 1876927 w 5549133"/>
              <a:gd name="connsiteY91" fmla="*/ 1251285 h 6673742"/>
              <a:gd name="connsiteX92" fmla="*/ 1164657 w 5549133"/>
              <a:gd name="connsiteY92" fmla="*/ 2156059 h 6673742"/>
              <a:gd name="connsiteX93" fmla="*/ 1039529 w 5549133"/>
              <a:gd name="connsiteY93" fmla="*/ 2300438 h 6673742"/>
              <a:gd name="connsiteX94" fmla="*/ 1183908 w 5549133"/>
              <a:gd name="connsiteY94" fmla="*/ 2695074 h 6673742"/>
              <a:gd name="connsiteX95" fmla="*/ 741146 w 5549133"/>
              <a:gd name="connsiteY95" fmla="*/ 3128211 h 6673742"/>
              <a:gd name="connsiteX96" fmla="*/ 808522 w 5549133"/>
              <a:gd name="connsiteY96" fmla="*/ 3234089 h 6673742"/>
              <a:gd name="connsiteX97" fmla="*/ 1078030 w 5549133"/>
              <a:gd name="connsiteY97" fmla="*/ 3724977 h 6673742"/>
              <a:gd name="connsiteX98" fmla="*/ 1068405 w 5549133"/>
              <a:gd name="connsiteY98" fmla="*/ 3850106 h 6673742"/>
              <a:gd name="connsiteX99" fmla="*/ 1097280 w 5549133"/>
              <a:gd name="connsiteY99" fmla="*/ 4186990 h 6673742"/>
              <a:gd name="connsiteX100" fmla="*/ 885525 w 5549133"/>
              <a:gd name="connsiteY100" fmla="*/ 4812632 h 6673742"/>
              <a:gd name="connsiteX101" fmla="*/ 1203158 w 5549133"/>
              <a:gd name="connsiteY101" fmla="*/ 5207268 h 6673742"/>
              <a:gd name="connsiteX102" fmla="*/ 1174282 w 5549133"/>
              <a:gd name="connsiteY102" fmla="*/ 5265019 h 6673742"/>
              <a:gd name="connsiteX103" fmla="*/ 0 w 5549133"/>
              <a:gd name="connsiteY103" fmla="*/ 5890661 h 6673742"/>
              <a:gd name="connsiteX104" fmla="*/ 0 w 5549133"/>
              <a:gd name="connsiteY104" fmla="*/ 6073541 h 6673742"/>
              <a:gd name="connsiteX105" fmla="*/ 1029904 w 5549133"/>
              <a:gd name="connsiteY105" fmla="*/ 6217920 h 6673742"/>
              <a:gd name="connsiteX106" fmla="*/ 1078030 w 5549133"/>
              <a:gd name="connsiteY10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672539 w 5549133"/>
              <a:gd name="connsiteY87" fmla="*/ 196741 h 6673742"/>
              <a:gd name="connsiteX88" fmla="*/ 4553477 w 5549133"/>
              <a:gd name="connsiteY88" fmla="*/ 225316 h 6673742"/>
              <a:gd name="connsiteX89" fmla="*/ 4235116 w 5549133"/>
              <a:gd name="connsiteY89" fmla="*/ 0 h 6673742"/>
              <a:gd name="connsiteX90" fmla="*/ 3705727 w 5549133"/>
              <a:gd name="connsiteY90" fmla="*/ 1260910 h 6673742"/>
              <a:gd name="connsiteX91" fmla="*/ 2637322 w 5549133"/>
              <a:gd name="connsiteY91" fmla="*/ 1915428 h 6673742"/>
              <a:gd name="connsiteX92" fmla="*/ 1876927 w 5549133"/>
              <a:gd name="connsiteY92" fmla="*/ 1251285 h 6673742"/>
              <a:gd name="connsiteX93" fmla="*/ 1164657 w 5549133"/>
              <a:gd name="connsiteY93" fmla="*/ 2156059 h 6673742"/>
              <a:gd name="connsiteX94" fmla="*/ 1039529 w 5549133"/>
              <a:gd name="connsiteY94" fmla="*/ 2300438 h 6673742"/>
              <a:gd name="connsiteX95" fmla="*/ 1183908 w 5549133"/>
              <a:gd name="connsiteY95" fmla="*/ 2695074 h 6673742"/>
              <a:gd name="connsiteX96" fmla="*/ 741146 w 5549133"/>
              <a:gd name="connsiteY96" fmla="*/ 3128211 h 6673742"/>
              <a:gd name="connsiteX97" fmla="*/ 808522 w 5549133"/>
              <a:gd name="connsiteY97" fmla="*/ 3234089 h 6673742"/>
              <a:gd name="connsiteX98" fmla="*/ 1078030 w 5549133"/>
              <a:gd name="connsiteY98" fmla="*/ 3724977 h 6673742"/>
              <a:gd name="connsiteX99" fmla="*/ 1068405 w 5549133"/>
              <a:gd name="connsiteY99" fmla="*/ 3850106 h 6673742"/>
              <a:gd name="connsiteX100" fmla="*/ 1097280 w 5549133"/>
              <a:gd name="connsiteY100" fmla="*/ 4186990 h 6673742"/>
              <a:gd name="connsiteX101" fmla="*/ 885525 w 5549133"/>
              <a:gd name="connsiteY101" fmla="*/ 4812632 h 6673742"/>
              <a:gd name="connsiteX102" fmla="*/ 1203158 w 5549133"/>
              <a:gd name="connsiteY102" fmla="*/ 5207268 h 6673742"/>
              <a:gd name="connsiteX103" fmla="*/ 1174282 w 5549133"/>
              <a:gd name="connsiteY103" fmla="*/ 5265019 h 6673742"/>
              <a:gd name="connsiteX104" fmla="*/ 0 w 5549133"/>
              <a:gd name="connsiteY104" fmla="*/ 5890661 h 6673742"/>
              <a:gd name="connsiteX105" fmla="*/ 0 w 5549133"/>
              <a:gd name="connsiteY105" fmla="*/ 6073541 h 6673742"/>
              <a:gd name="connsiteX106" fmla="*/ 1029904 w 5549133"/>
              <a:gd name="connsiteY106" fmla="*/ 6217920 h 6673742"/>
              <a:gd name="connsiteX107" fmla="*/ 1078030 w 5549133"/>
              <a:gd name="connsiteY10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672539 w 5549133"/>
              <a:gd name="connsiteY87" fmla="*/ 196741 h 6673742"/>
              <a:gd name="connsiteX88" fmla="*/ 4553477 w 5549133"/>
              <a:gd name="connsiteY88" fmla="*/ 225316 h 6673742"/>
              <a:gd name="connsiteX89" fmla="*/ 4460608 w 5549133"/>
              <a:gd name="connsiteY89" fmla="*/ 108635 h 6673742"/>
              <a:gd name="connsiteX90" fmla="*/ 4235116 w 5549133"/>
              <a:gd name="connsiteY90" fmla="*/ 0 h 6673742"/>
              <a:gd name="connsiteX91" fmla="*/ 3705727 w 5549133"/>
              <a:gd name="connsiteY91" fmla="*/ 1260910 h 6673742"/>
              <a:gd name="connsiteX92" fmla="*/ 2637322 w 5549133"/>
              <a:gd name="connsiteY92" fmla="*/ 1915428 h 6673742"/>
              <a:gd name="connsiteX93" fmla="*/ 1876927 w 5549133"/>
              <a:gd name="connsiteY93" fmla="*/ 1251285 h 6673742"/>
              <a:gd name="connsiteX94" fmla="*/ 1164657 w 5549133"/>
              <a:gd name="connsiteY94" fmla="*/ 2156059 h 6673742"/>
              <a:gd name="connsiteX95" fmla="*/ 1039529 w 5549133"/>
              <a:gd name="connsiteY95" fmla="*/ 2300438 h 6673742"/>
              <a:gd name="connsiteX96" fmla="*/ 1183908 w 5549133"/>
              <a:gd name="connsiteY96" fmla="*/ 2695074 h 6673742"/>
              <a:gd name="connsiteX97" fmla="*/ 741146 w 5549133"/>
              <a:gd name="connsiteY97" fmla="*/ 3128211 h 6673742"/>
              <a:gd name="connsiteX98" fmla="*/ 808522 w 5549133"/>
              <a:gd name="connsiteY98" fmla="*/ 3234089 h 6673742"/>
              <a:gd name="connsiteX99" fmla="*/ 1078030 w 5549133"/>
              <a:gd name="connsiteY99" fmla="*/ 3724977 h 6673742"/>
              <a:gd name="connsiteX100" fmla="*/ 1068405 w 5549133"/>
              <a:gd name="connsiteY100" fmla="*/ 3850106 h 6673742"/>
              <a:gd name="connsiteX101" fmla="*/ 1097280 w 5549133"/>
              <a:gd name="connsiteY101" fmla="*/ 4186990 h 6673742"/>
              <a:gd name="connsiteX102" fmla="*/ 885525 w 5549133"/>
              <a:gd name="connsiteY102" fmla="*/ 4812632 h 6673742"/>
              <a:gd name="connsiteX103" fmla="*/ 1203158 w 5549133"/>
              <a:gd name="connsiteY103" fmla="*/ 5207268 h 6673742"/>
              <a:gd name="connsiteX104" fmla="*/ 1174282 w 5549133"/>
              <a:gd name="connsiteY104" fmla="*/ 5265019 h 6673742"/>
              <a:gd name="connsiteX105" fmla="*/ 0 w 5549133"/>
              <a:gd name="connsiteY105" fmla="*/ 5890661 h 6673742"/>
              <a:gd name="connsiteX106" fmla="*/ 0 w 5549133"/>
              <a:gd name="connsiteY106" fmla="*/ 6073541 h 6673742"/>
              <a:gd name="connsiteX107" fmla="*/ 1029904 w 5549133"/>
              <a:gd name="connsiteY107" fmla="*/ 6217920 h 6673742"/>
              <a:gd name="connsiteX108" fmla="*/ 1078030 w 5549133"/>
              <a:gd name="connsiteY10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672539 w 5549133"/>
              <a:gd name="connsiteY87" fmla="*/ 196741 h 6673742"/>
              <a:gd name="connsiteX88" fmla="*/ 4553477 w 5549133"/>
              <a:gd name="connsiteY88" fmla="*/ 225316 h 6673742"/>
              <a:gd name="connsiteX89" fmla="*/ 4460608 w 5549133"/>
              <a:gd name="connsiteY89" fmla="*/ 108635 h 6673742"/>
              <a:gd name="connsiteX90" fmla="*/ 4317733 w 5549133"/>
              <a:gd name="connsiteY90" fmla="*/ 25291 h 6673742"/>
              <a:gd name="connsiteX91" fmla="*/ 4235116 w 5549133"/>
              <a:gd name="connsiteY91" fmla="*/ 0 h 6673742"/>
              <a:gd name="connsiteX92" fmla="*/ 3705727 w 5549133"/>
              <a:gd name="connsiteY92" fmla="*/ 1260910 h 6673742"/>
              <a:gd name="connsiteX93" fmla="*/ 2637322 w 5549133"/>
              <a:gd name="connsiteY93" fmla="*/ 1915428 h 6673742"/>
              <a:gd name="connsiteX94" fmla="*/ 1876927 w 5549133"/>
              <a:gd name="connsiteY94" fmla="*/ 1251285 h 6673742"/>
              <a:gd name="connsiteX95" fmla="*/ 1164657 w 5549133"/>
              <a:gd name="connsiteY95" fmla="*/ 2156059 h 6673742"/>
              <a:gd name="connsiteX96" fmla="*/ 1039529 w 5549133"/>
              <a:gd name="connsiteY96" fmla="*/ 2300438 h 6673742"/>
              <a:gd name="connsiteX97" fmla="*/ 1183908 w 5549133"/>
              <a:gd name="connsiteY97" fmla="*/ 2695074 h 6673742"/>
              <a:gd name="connsiteX98" fmla="*/ 741146 w 5549133"/>
              <a:gd name="connsiteY98" fmla="*/ 3128211 h 6673742"/>
              <a:gd name="connsiteX99" fmla="*/ 808522 w 5549133"/>
              <a:gd name="connsiteY99" fmla="*/ 3234089 h 6673742"/>
              <a:gd name="connsiteX100" fmla="*/ 1078030 w 5549133"/>
              <a:gd name="connsiteY100" fmla="*/ 3724977 h 6673742"/>
              <a:gd name="connsiteX101" fmla="*/ 1068405 w 5549133"/>
              <a:gd name="connsiteY101" fmla="*/ 3850106 h 6673742"/>
              <a:gd name="connsiteX102" fmla="*/ 1097280 w 5549133"/>
              <a:gd name="connsiteY102" fmla="*/ 4186990 h 6673742"/>
              <a:gd name="connsiteX103" fmla="*/ 885525 w 5549133"/>
              <a:gd name="connsiteY103" fmla="*/ 4812632 h 6673742"/>
              <a:gd name="connsiteX104" fmla="*/ 1203158 w 5549133"/>
              <a:gd name="connsiteY104" fmla="*/ 5207268 h 6673742"/>
              <a:gd name="connsiteX105" fmla="*/ 1174282 w 5549133"/>
              <a:gd name="connsiteY105" fmla="*/ 5265019 h 6673742"/>
              <a:gd name="connsiteX106" fmla="*/ 0 w 5549133"/>
              <a:gd name="connsiteY106" fmla="*/ 5890661 h 6673742"/>
              <a:gd name="connsiteX107" fmla="*/ 0 w 5549133"/>
              <a:gd name="connsiteY107" fmla="*/ 6073541 h 6673742"/>
              <a:gd name="connsiteX108" fmla="*/ 1029904 w 5549133"/>
              <a:gd name="connsiteY108" fmla="*/ 6217920 h 6673742"/>
              <a:gd name="connsiteX109" fmla="*/ 1078030 w 5549133"/>
              <a:gd name="connsiteY10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672539 w 5549133"/>
              <a:gd name="connsiteY87" fmla="*/ 196741 h 6673742"/>
              <a:gd name="connsiteX88" fmla="*/ 4553477 w 5549133"/>
              <a:gd name="connsiteY88" fmla="*/ 225316 h 6673742"/>
              <a:gd name="connsiteX89" fmla="*/ 4460608 w 5549133"/>
              <a:gd name="connsiteY89" fmla="*/ 108635 h 6673742"/>
              <a:gd name="connsiteX90" fmla="*/ 4386789 w 5549133"/>
              <a:gd name="connsiteY90" fmla="*/ 108635 h 6673742"/>
              <a:gd name="connsiteX91" fmla="*/ 4317733 w 5549133"/>
              <a:gd name="connsiteY91" fmla="*/ 25291 h 6673742"/>
              <a:gd name="connsiteX92" fmla="*/ 4235116 w 5549133"/>
              <a:gd name="connsiteY92" fmla="*/ 0 h 6673742"/>
              <a:gd name="connsiteX93" fmla="*/ 3705727 w 5549133"/>
              <a:gd name="connsiteY93" fmla="*/ 1260910 h 6673742"/>
              <a:gd name="connsiteX94" fmla="*/ 2637322 w 5549133"/>
              <a:gd name="connsiteY94" fmla="*/ 1915428 h 6673742"/>
              <a:gd name="connsiteX95" fmla="*/ 1876927 w 5549133"/>
              <a:gd name="connsiteY95" fmla="*/ 1251285 h 6673742"/>
              <a:gd name="connsiteX96" fmla="*/ 1164657 w 5549133"/>
              <a:gd name="connsiteY96" fmla="*/ 2156059 h 6673742"/>
              <a:gd name="connsiteX97" fmla="*/ 1039529 w 5549133"/>
              <a:gd name="connsiteY97" fmla="*/ 2300438 h 6673742"/>
              <a:gd name="connsiteX98" fmla="*/ 1183908 w 5549133"/>
              <a:gd name="connsiteY98" fmla="*/ 2695074 h 6673742"/>
              <a:gd name="connsiteX99" fmla="*/ 741146 w 5549133"/>
              <a:gd name="connsiteY99" fmla="*/ 3128211 h 6673742"/>
              <a:gd name="connsiteX100" fmla="*/ 808522 w 5549133"/>
              <a:gd name="connsiteY100" fmla="*/ 3234089 h 6673742"/>
              <a:gd name="connsiteX101" fmla="*/ 1078030 w 5549133"/>
              <a:gd name="connsiteY101" fmla="*/ 3724977 h 6673742"/>
              <a:gd name="connsiteX102" fmla="*/ 1068405 w 5549133"/>
              <a:gd name="connsiteY102" fmla="*/ 3850106 h 6673742"/>
              <a:gd name="connsiteX103" fmla="*/ 1097280 w 5549133"/>
              <a:gd name="connsiteY103" fmla="*/ 4186990 h 6673742"/>
              <a:gd name="connsiteX104" fmla="*/ 885525 w 5549133"/>
              <a:gd name="connsiteY104" fmla="*/ 4812632 h 6673742"/>
              <a:gd name="connsiteX105" fmla="*/ 1203158 w 5549133"/>
              <a:gd name="connsiteY105" fmla="*/ 5207268 h 6673742"/>
              <a:gd name="connsiteX106" fmla="*/ 1174282 w 5549133"/>
              <a:gd name="connsiteY106" fmla="*/ 5265019 h 6673742"/>
              <a:gd name="connsiteX107" fmla="*/ 0 w 5549133"/>
              <a:gd name="connsiteY107" fmla="*/ 5890661 h 6673742"/>
              <a:gd name="connsiteX108" fmla="*/ 0 w 5549133"/>
              <a:gd name="connsiteY108" fmla="*/ 6073541 h 6673742"/>
              <a:gd name="connsiteX109" fmla="*/ 1029904 w 5549133"/>
              <a:gd name="connsiteY109" fmla="*/ 6217920 h 6673742"/>
              <a:gd name="connsiteX110" fmla="*/ 1078030 w 5549133"/>
              <a:gd name="connsiteY11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672539 w 5549133"/>
              <a:gd name="connsiteY87" fmla="*/ 196741 h 6673742"/>
              <a:gd name="connsiteX88" fmla="*/ 4553477 w 5549133"/>
              <a:gd name="connsiteY88" fmla="*/ 225316 h 6673742"/>
              <a:gd name="connsiteX89" fmla="*/ 4529664 w 5549133"/>
              <a:gd name="connsiteY89" fmla="*/ 163403 h 6673742"/>
              <a:gd name="connsiteX90" fmla="*/ 4460608 w 5549133"/>
              <a:gd name="connsiteY90" fmla="*/ 108635 h 6673742"/>
              <a:gd name="connsiteX91" fmla="*/ 4386789 w 5549133"/>
              <a:gd name="connsiteY91" fmla="*/ 108635 h 6673742"/>
              <a:gd name="connsiteX92" fmla="*/ 4317733 w 5549133"/>
              <a:gd name="connsiteY92" fmla="*/ 25291 h 6673742"/>
              <a:gd name="connsiteX93" fmla="*/ 4235116 w 5549133"/>
              <a:gd name="connsiteY93" fmla="*/ 0 h 6673742"/>
              <a:gd name="connsiteX94" fmla="*/ 3705727 w 5549133"/>
              <a:gd name="connsiteY94" fmla="*/ 1260910 h 6673742"/>
              <a:gd name="connsiteX95" fmla="*/ 2637322 w 5549133"/>
              <a:gd name="connsiteY95" fmla="*/ 1915428 h 6673742"/>
              <a:gd name="connsiteX96" fmla="*/ 1876927 w 5549133"/>
              <a:gd name="connsiteY96" fmla="*/ 1251285 h 6673742"/>
              <a:gd name="connsiteX97" fmla="*/ 1164657 w 5549133"/>
              <a:gd name="connsiteY97" fmla="*/ 2156059 h 6673742"/>
              <a:gd name="connsiteX98" fmla="*/ 1039529 w 5549133"/>
              <a:gd name="connsiteY98" fmla="*/ 2300438 h 6673742"/>
              <a:gd name="connsiteX99" fmla="*/ 1183908 w 5549133"/>
              <a:gd name="connsiteY99" fmla="*/ 2695074 h 6673742"/>
              <a:gd name="connsiteX100" fmla="*/ 741146 w 5549133"/>
              <a:gd name="connsiteY100" fmla="*/ 3128211 h 6673742"/>
              <a:gd name="connsiteX101" fmla="*/ 808522 w 5549133"/>
              <a:gd name="connsiteY101" fmla="*/ 3234089 h 6673742"/>
              <a:gd name="connsiteX102" fmla="*/ 1078030 w 5549133"/>
              <a:gd name="connsiteY102" fmla="*/ 3724977 h 6673742"/>
              <a:gd name="connsiteX103" fmla="*/ 1068405 w 5549133"/>
              <a:gd name="connsiteY103" fmla="*/ 3850106 h 6673742"/>
              <a:gd name="connsiteX104" fmla="*/ 1097280 w 5549133"/>
              <a:gd name="connsiteY104" fmla="*/ 4186990 h 6673742"/>
              <a:gd name="connsiteX105" fmla="*/ 885525 w 5549133"/>
              <a:gd name="connsiteY105" fmla="*/ 4812632 h 6673742"/>
              <a:gd name="connsiteX106" fmla="*/ 1203158 w 5549133"/>
              <a:gd name="connsiteY106" fmla="*/ 5207268 h 6673742"/>
              <a:gd name="connsiteX107" fmla="*/ 1174282 w 5549133"/>
              <a:gd name="connsiteY107" fmla="*/ 5265019 h 6673742"/>
              <a:gd name="connsiteX108" fmla="*/ 0 w 5549133"/>
              <a:gd name="connsiteY108" fmla="*/ 5890661 h 6673742"/>
              <a:gd name="connsiteX109" fmla="*/ 0 w 5549133"/>
              <a:gd name="connsiteY109" fmla="*/ 6073541 h 6673742"/>
              <a:gd name="connsiteX110" fmla="*/ 1029904 w 5549133"/>
              <a:gd name="connsiteY110" fmla="*/ 6217920 h 6673742"/>
              <a:gd name="connsiteX111" fmla="*/ 1078030 w 5549133"/>
              <a:gd name="connsiteY11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722546 w 5549133"/>
              <a:gd name="connsiteY87" fmla="*/ 246747 h 6673742"/>
              <a:gd name="connsiteX88" fmla="*/ 4672539 w 5549133"/>
              <a:gd name="connsiteY88" fmla="*/ 196741 h 6673742"/>
              <a:gd name="connsiteX89" fmla="*/ 4553477 w 5549133"/>
              <a:gd name="connsiteY89" fmla="*/ 225316 h 6673742"/>
              <a:gd name="connsiteX90" fmla="*/ 4529664 w 5549133"/>
              <a:gd name="connsiteY90" fmla="*/ 163403 h 6673742"/>
              <a:gd name="connsiteX91" fmla="*/ 4460608 w 5549133"/>
              <a:gd name="connsiteY91" fmla="*/ 108635 h 6673742"/>
              <a:gd name="connsiteX92" fmla="*/ 4386789 w 5549133"/>
              <a:gd name="connsiteY92" fmla="*/ 108635 h 6673742"/>
              <a:gd name="connsiteX93" fmla="*/ 4317733 w 5549133"/>
              <a:gd name="connsiteY93" fmla="*/ 25291 h 6673742"/>
              <a:gd name="connsiteX94" fmla="*/ 4235116 w 5549133"/>
              <a:gd name="connsiteY94" fmla="*/ 0 h 6673742"/>
              <a:gd name="connsiteX95" fmla="*/ 3705727 w 5549133"/>
              <a:gd name="connsiteY95" fmla="*/ 1260910 h 6673742"/>
              <a:gd name="connsiteX96" fmla="*/ 2637322 w 5549133"/>
              <a:gd name="connsiteY96" fmla="*/ 1915428 h 6673742"/>
              <a:gd name="connsiteX97" fmla="*/ 1876927 w 5549133"/>
              <a:gd name="connsiteY97" fmla="*/ 1251285 h 6673742"/>
              <a:gd name="connsiteX98" fmla="*/ 1164657 w 5549133"/>
              <a:gd name="connsiteY98" fmla="*/ 2156059 h 6673742"/>
              <a:gd name="connsiteX99" fmla="*/ 1039529 w 5549133"/>
              <a:gd name="connsiteY99" fmla="*/ 2300438 h 6673742"/>
              <a:gd name="connsiteX100" fmla="*/ 1183908 w 5549133"/>
              <a:gd name="connsiteY100" fmla="*/ 2695074 h 6673742"/>
              <a:gd name="connsiteX101" fmla="*/ 741146 w 5549133"/>
              <a:gd name="connsiteY101" fmla="*/ 3128211 h 6673742"/>
              <a:gd name="connsiteX102" fmla="*/ 808522 w 5549133"/>
              <a:gd name="connsiteY102" fmla="*/ 3234089 h 6673742"/>
              <a:gd name="connsiteX103" fmla="*/ 1078030 w 5549133"/>
              <a:gd name="connsiteY103" fmla="*/ 3724977 h 6673742"/>
              <a:gd name="connsiteX104" fmla="*/ 1068405 w 5549133"/>
              <a:gd name="connsiteY104" fmla="*/ 3850106 h 6673742"/>
              <a:gd name="connsiteX105" fmla="*/ 1097280 w 5549133"/>
              <a:gd name="connsiteY105" fmla="*/ 4186990 h 6673742"/>
              <a:gd name="connsiteX106" fmla="*/ 885525 w 5549133"/>
              <a:gd name="connsiteY106" fmla="*/ 4812632 h 6673742"/>
              <a:gd name="connsiteX107" fmla="*/ 1203158 w 5549133"/>
              <a:gd name="connsiteY107" fmla="*/ 5207268 h 6673742"/>
              <a:gd name="connsiteX108" fmla="*/ 1174282 w 5549133"/>
              <a:gd name="connsiteY108" fmla="*/ 5265019 h 6673742"/>
              <a:gd name="connsiteX109" fmla="*/ 0 w 5549133"/>
              <a:gd name="connsiteY109" fmla="*/ 5890661 h 6673742"/>
              <a:gd name="connsiteX110" fmla="*/ 0 w 5549133"/>
              <a:gd name="connsiteY110" fmla="*/ 6073541 h 6673742"/>
              <a:gd name="connsiteX111" fmla="*/ 1029904 w 5549133"/>
              <a:gd name="connsiteY111" fmla="*/ 6217920 h 6673742"/>
              <a:gd name="connsiteX112" fmla="*/ 1078030 w 5549133"/>
              <a:gd name="connsiteY11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698733 w 5549133"/>
              <a:gd name="connsiteY87" fmla="*/ 301516 h 6673742"/>
              <a:gd name="connsiteX88" fmla="*/ 4722546 w 5549133"/>
              <a:gd name="connsiteY88" fmla="*/ 246747 h 6673742"/>
              <a:gd name="connsiteX89" fmla="*/ 4672539 w 5549133"/>
              <a:gd name="connsiteY89" fmla="*/ 196741 h 6673742"/>
              <a:gd name="connsiteX90" fmla="*/ 4553477 w 5549133"/>
              <a:gd name="connsiteY90" fmla="*/ 225316 h 6673742"/>
              <a:gd name="connsiteX91" fmla="*/ 4529664 w 5549133"/>
              <a:gd name="connsiteY91" fmla="*/ 163403 h 6673742"/>
              <a:gd name="connsiteX92" fmla="*/ 4460608 w 5549133"/>
              <a:gd name="connsiteY92" fmla="*/ 108635 h 6673742"/>
              <a:gd name="connsiteX93" fmla="*/ 4386789 w 5549133"/>
              <a:gd name="connsiteY93" fmla="*/ 108635 h 6673742"/>
              <a:gd name="connsiteX94" fmla="*/ 4317733 w 5549133"/>
              <a:gd name="connsiteY94" fmla="*/ 25291 h 6673742"/>
              <a:gd name="connsiteX95" fmla="*/ 4235116 w 5549133"/>
              <a:gd name="connsiteY95" fmla="*/ 0 h 6673742"/>
              <a:gd name="connsiteX96" fmla="*/ 3705727 w 5549133"/>
              <a:gd name="connsiteY96" fmla="*/ 1260910 h 6673742"/>
              <a:gd name="connsiteX97" fmla="*/ 2637322 w 5549133"/>
              <a:gd name="connsiteY97" fmla="*/ 1915428 h 6673742"/>
              <a:gd name="connsiteX98" fmla="*/ 1876927 w 5549133"/>
              <a:gd name="connsiteY98" fmla="*/ 1251285 h 6673742"/>
              <a:gd name="connsiteX99" fmla="*/ 1164657 w 5549133"/>
              <a:gd name="connsiteY99" fmla="*/ 2156059 h 6673742"/>
              <a:gd name="connsiteX100" fmla="*/ 1039529 w 5549133"/>
              <a:gd name="connsiteY100" fmla="*/ 2300438 h 6673742"/>
              <a:gd name="connsiteX101" fmla="*/ 1183908 w 5549133"/>
              <a:gd name="connsiteY101" fmla="*/ 2695074 h 6673742"/>
              <a:gd name="connsiteX102" fmla="*/ 741146 w 5549133"/>
              <a:gd name="connsiteY102" fmla="*/ 3128211 h 6673742"/>
              <a:gd name="connsiteX103" fmla="*/ 808522 w 5549133"/>
              <a:gd name="connsiteY103" fmla="*/ 3234089 h 6673742"/>
              <a:gd name="connsiteX104" fmla="*/ 1078030 w 5549133"/>
              <a:gd name="connsiteY104" fmla="*/ 3724977 h 6673742"/>
              <a:gd name="connsiteX105" fmla="*/ 1068405 w 5549133"/>
              <a:gd name="connsiteY105" fmla="*/ 3850106 h 6673742"/>
              <a:gd name="connsiteX106" fmla="*/ 1097280 w 5549133"/>
              <a:gd name="connsiteY106" fmla="*/ 4186990 h 6673742"/>
              <a:gd name="connsiteX107" fmla="*/ 885525 w 5549133"/>
              <a:gd name="connsiteY107" fmla="*/ 4812632 h 6673742"/>
              <a:gd name="connsiteX108" fmla="*/ 1203158 w 5549133"/>
              <a:gd name="connsiteY108" fmla="*/ 5207268 h 6673742"/>
              <a:gd name="connsiteX109" fmla="*/ 1174282 w 5549133"/>
              <a:gd name="connsiteY109" fmla="*/ 5265019 h 6673742"/>
              <a:gd name="connsiteX110" fmla="*/ 0 w 5549133"/>
              <a:gd name="connsiteY110" fmla="*/ 5890661 h 6673742"/>
              <a:gd name="connsiteX111" fmla="*/ 0 w 5549133"/>
              <a:gd name="connsiteY111" fmla="*/ 6073541 h 6673742"/>
              <a:gd name="connsiteX112" fmla="*/ 1029904 w 5549133"/>
              <a:gd name="connsiteY112" fmla="*/ 6217920 h 6673742"/>
              <a:gd name="connsiteX113" fmla="*/ 1078030 w 5549133"/>
              <a:gd name="connsiteY11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29689 w 5549133"/>
              <a:gd name="connsiteY86" fmla="*/ 415816 h 6673742"/>
              <a:gd name="connsiteX87" fmla="*/ 4729689 w 5549133"/>
              <a:gd name="connsiteY87" fmla="*/ 351522 h 6673742"/>
              <a:gd name="connsiteX88" fmla="*/ 4698733 w 5549133"/>
              <a:gd name="connsiteY88" fmla="*/ 301516 h 6673742"/>
              <a:gd name="connsiteX89" fmla="*/ 4722546 w 5549133"/>
              <a:gd name="connsiteY89" fmla="*/ 246747 h 6673742"/>
              <a:gd name="connsiteX90" fmla="*/ 4672539 w 5549133"/>
              <a:gd name="connsiteY90" fmla="*/ 196741 h 6673742"/>
              <a:gd name="connsiteX91" fmla="*/ 4553477 w 5549133"/>
              <a:gd name="connsiteY91" fmla="*/ 225316 h 6673742"/>
              <a:gd name="connsiteX92" fmla="*/ 4529664 w 5549133"/>
              <a:gd name="connsiteY92" fmla="*/ 163403 h 6673742"/>
              <a:gd name="connsiteX93" fmla="*/ 4460608 w 5549133"/>
              <a:gd name="connsiteY93" fmla="*/ 108635 h 6673742"/>
              <a:gd name="connsiteX94" fmla="*/ 4386789 w 5549133"/>
              <a:gd name="connsiteY94" fmla="*/ 108635 h 6673742"/>
              <a:gd name="connsiteX95" fmla="*/ 4317733 w 5549133"/>
              <a:gd name="connsiteY95" fmla="*/ 25291 h 6673742"/>
              <a:gd name="connsiteX96" fmla="*/ 4235116 w 5549133"/>
              <a:gd name="connsiteY96" fmla="*/ 0 h 6673742"/>
              <a:gd name="connsiteX97" fmla="*/ 3705727 w 5549133"/>
              <a:gd name="connsiteY97" fmla="*/ 1260910 h 6673742"/>
              <a:gd name="connsiteX98" fmla="*/ 2637322 w 5549133"/>
              <a:gd name="connsiteY98" fmla="*/ 1915428 h 6673742"/>
              <a:gd name="connsiteX99" fmla="*/ 1876927 w 5549133"/>
              <a:gd name="connsiteY99" fmla="*/ 1251285 h 6673742"/>
              <a:gd name="connsiteX100" fmla="*/ 1164657 w 5549133"/>
              <a:gd name="connsiteY100" fmla="*/ 2156059 h 6673742"/>
              <a:gd name="connsiteX101" fmla="*/ 1039529 w 5549133"/>
              <a:gd name="connsiteY101" fmla="*/ 2300438 h 6673742"/>
              <a:gd name="connsiteX102" fmla="*/ 1183908 w 5549133"/>
              <a:gd name="connsiteY102" fmla="*/ 2695074 h 6673742"/>
              <a:gd name="connsiteX103" fmla="*/ 741146 w 5549133"/>
              <a:gd name="connsiteY103" fmla="*/ 3128211 h 6673742"/>
              <a:gd name="connsiteX104" fmla="*/ 808522 w 5549133"/>
              <a:gd name="connsiteY104" fmla="*/ 3234089 h 6673742"/>
              <a:gd name="connsiteX105" fmla="*/ 1078030 w 5549133"/>
              <a:gd name="connsiteY105" fmla="*/ 3724977 h 6673742"/>
              <a:gd name="connsiteX106" fmla="*/ 1068405 w 5549133"/>
              <a:gd name="connsiteY106" fmla="*/ 3850106 h 6673742"/>
              <a:gd name="connsiteX107" fmla="*/ 1097280 w 5549133"/>
              <a:gd name="connsiteY107" fmla="*/ 4186990 h 6673742"/>
              <a:gd name="connsiteX108" fmla="*/ 885525 w 5549133"/>
              <a:gd name="connsiteY108" fmla="*/ 4812632 h 6673742"/>
              <a:gd name="connsiteX109" fmla="*/ 1203158 w 5549133"/>
              <a:gd name="connsiteY109" fmla="*/ 5207268 h 6673742"/>
              <a:gd name="connsiteX110" fmla="*/ 1174282 w 5549133"/>
              <a:gd name="connsiteY110" fmla="*/ 5265019 h 6673742"/>
              <a:gd name="connsiteX111" fmla="*/ 0 w 5549133"/>
              <a:gd name="connsiteY111" fmla="*/ 5890661 h 6673742"/>
              <a:gd name="connsiteX112" fmla="*/ 0 w 5549133"/>
              <a:gd name="connsiteY112" fmla="*/ 6073541 h 6673742"/>
              <a:gd name="connsiteX113" fmla="*/ 1029904 w 5549133"/>
              <a:gd name="connsiteY113" fmla="*/ 6217920 h 6673742"/>
              <a:gd name="connsiteX114" fmla="*/ 1078030 w 5549133"/>
              <a:gd name="connsiteY11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32083 w 5549133"/>
              <a:gd name="connsiteY85" fmla="*/ 444391 h 6673742"/>
              <a:gd name="connsiteX86" fmla="*/ 4770171 w 5549133"/>
              <a:gd name="connsiteY86" fmla="*/ 432485 h 6673742"/>
              <a:gd name="connsiteX87" fmla="*/ 4729689 w 5549133"/>
              <a:gd name="connsiteY87" fmla="*/ 415816 h 6673742"/>
              <a:gd name="connsiteX88" fmla="*/ 4729689 w 5549133"/>
              <a:gd name="connsiteY88" fmla="*/ 351522 h 6673742"/>
              <a:gd name="connsiteX89" fmla="*/ 4698733 w 5549133"/>
              <a:gd name="connsiteY89" fmla="*/ 301516 h 6673742"/>
              <a:gd name="connsiteX90" fmla="*/ 4722546 w 5549133"/>
              <a:gd name="connsiteY90" fmla="*/ 246747 h 6673742"/>
              <a:gd name="connsiteX91" fmla="*/ 4672539 w 5549133"/>
              <a:gd name="connsiteY91" fmla="*/ 196741 h 6673742"/>
              <a:gd name="connsiteX92" fmla="*/ 4553477 w 5549133"/>
              <a:gd name="connsiteY92" fmla="*/ 225316 h 6673742"/>
              <a:gd name="connsiteX93" fmla="*/ 4529664 w 5549133"/>
              <a:gd name="connsiteY93" fmla="*/ 163403 h 6673742"/>
              <a:gd name="connsiteX94" fmla="*/ 4460608 w 5549133"/>
              <a:gd name="connsiteY94" fmla="*/ 108635 h 6673742"/>
              <a:gd name="connsiteX95" fmla="*/ 4386789 w 5549133"/>
              <a:gd name="connsiteY95" fmla="*/ 108635 h 6673742"/>
              <a:gd name="connsiteX96" fmla="*/ 4317733 w 5549133"/>
              <a:gd name="connsiteY96" fmla="*/ 25291 h 6673742"/>
              <a:gd name="connsiteX97" fmla="*/ 4235116 w 5549133"/>
              <a:gd name="connsiteY97" fmla="*/ 0 h 6673742"/>
              <a:gd name="connsiteX98" fmla="*/ 3705727 w 5549133"/>
              <a:gd name="connsiteY98" fmla="*/ 1260910 h 6673742"/>
              <a:gd name="connsiteX99" fmla="*/ 2637322 w 5549133"/>
              <a:gd name="connsiteY99" fmla="*/ 1915428 h 6673742"/>
              <a:gd name="connsiteX100" fmla="*/ 1876927 w 5549133"/>
              <a:gd name="connsiteY100" fmla="*/ 1251285 h 6673742"/>
              <a:gd name="connsiteX101" fmla="*/ 1164657 w 5549133"/>
              <a:gd name="connsiteY101" fmla="*/ 2156059 h 6673742"/>
              <a:gd name="connsiteX102" fmla="*/ 1039529 w 5549133"/>
              <a:gd name="connsiteY102" fmla="*/ 2300438 h 6673742"/>
              <a:gd name="connsiteX103" fmla="*/ 1183908 w 5549133"/>
              <a:gd name="connsiteY103" fmla="*/ 2695074 h 6673742"/>
              <a:gd name="connsiteX104" fmla="*/ 741146 w 5549133"/>
              <a:gd name="connsiteY104" fmla="*/ 3128211 h 6673742"/>
              <a:gd name="connsiteX105" fmla="*/ 808522 w 5549133"/>
              <a:gd name="connsiteY105" fmla="*/ 3234089 h 6673742"/>
              <a:gd name="connsiteX106" fmla="*/ 1078030 w 5549133"/>
              <a:gd name="connsiteY106" fmla="*/ 3724977 h 6673742"/>
              <a:gd name="connsiteX107" fmla="*/ 1068405 w 5549133"/>
              <a:gd name="connsiteY107" fmla="*/ 3850106 h 6673742"/>
              <a:gd name="connsiteX108" fmla="*/ 1097280 w 5549133"/>
              <a:gd name="connsiteY108" fmla="*/ 4186990 h 6673742"/>
              <a:gd name="connsiteX109" fmla="*/ 885525 w 5549133"/>
              <a:gd name="connsiteY109" fmla="*/ 4812632 h 6673742"/>
              <a:gd name="connsiteX110" fmla="*/ 1203158 w 5549133"/>
              <a:gd name="connsiteY110" fmla="*/ 5207268 h 6673742"/>
              <a:gd name="connsiteX111" fmla="*/ 1174282 w 5549133"/>
              <a:gd name="connsiteY111" fmla="*/ 5265019 h 6673742"/>
              <a:gd name="connsiteX112" fmla="*/ 0 w 5549133"/>
              <a:gd name="connsiteY112" fmla="*/ 5890661 h 6673742"/>
              <a:gd name="connsiteX113" fmla="*/ 0 w 5549133"/>
              <a:gd name="connsiteY113" fmla="*/ 6073541 h 6673742"/>
              <a:gd name="connsiteX114" fmla="*/ 1029904 w 5549133"/>
              <a:gd name="connsiteY114" fmla="*/ 6217920 h 6673742"/>
              <a:gd name="connsiteX115" fmla="*/ 1078030 w 5549133"/>
              <a:gd name="connsiteY11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858277 w 5549133"/>
              <a:gd name="connsiteY85" fmla="*/ 480110 h 6673742"/>
              <a:gd name="connsiteX86" fmla="*/ 4770171 w 5549133"/>
              <a:gd name="connsiteY86" fmla="*/ 432485 h 6673742"/>
              <a:gd name="connsiteX87" fmla="*/ 4729689 w 5549133"/>
              <a:gd name="connsiteY87" fmla="*/ 415816 h 6673742"/>
              <a:gd name="connsiteX88" fmla="*/ 4729689 w 5549133"/>
              <a:gd name="connsiteY88" fmla="*/ 351522 h 6673742"/>
              <a:gd name="connsiteX89" fmla="*/ 4698733 w 5549133"/>
              <a:gd name="connsiteY89" fmla="*/ 301516 h 6673742"/>
              <a:gd name="connsiteX90" fmla="*/ 4722546 w 5549133"/>
              <a:gd name="connsiteY90" fmla="*/ 246747 h 6673742"/>
              <a:gd name="connsiteX91" fmla="*/ 4672539 w 5549133"/>
              <a:gd name="connsiteY91" fmla="*/ 196741 h 6673742"/>
              <a:gd name="connsiteX92" fmla="*/ 4553477 w 5549133"/>
              <a:gd name="connsiteY92" fmla="*/ 225316 h 6673742"/>
              <a:gd name="connsiteX93" fmla="*/ 4529664 w 5549133"/>
              <a:gd name="connsiteY93" fmla="*/ 163403 h 6673742"/>
              <a:gd name="connsiteX94" fmla="*/ 4460608 w 5549133"/>
              <a:gd name="connsiteY94" fmla="*/ 108635 h 6673742"/>
              <a:gd name="connsiteX95" fmla="*/ 4386789 w 5549133"/>
              <a:gd name="connsiteY95" fmla="*/ 108635 h 6673742"/>
              <a:gd name="connsiteX96" fmla="*/ 4317733 w 5549133"/>
              <a:gd name="connsiteY96" fmla="*/ 25291 h 6673742"/>
              <a:gd name="connsiteX97" fmla="*/ 4235116 w 5549133"/>
              <a:gd name="connsiteY97" fmla="*/ 0 h 6673742"/>
              <a:gd name="connsiteX98" fmla="*/ 3705727 w 5549133"/>
              <a:gd name="connsiteY98" fmla="*/ 1260910 h 6673742"/>
              <a:gd name="connsiteX99" fmla="*/ 2637322 w 5549133"/>
              <a:gd name="connsiteY99" fmla="*/ 1915428 h 6673742"/>
              <a:gd name="connsiteX100" fmla="*/ 1876927 w 5549133"/>
              <a:gd name="connsiteY100" fmla="*/ 1251285 h 6673742"/>
              <a:gd name="connsiteX101" fmla="*/ 1164657 w 5549133"/>
              <a:gd name="connsiteY101" fmla="*/ 2156059 h 6673742"/>
              <a:gd name="connsiteX102" fmla="*/ 1039529 w 5549133"/>
              <a:gd name="connsiteY102" fmla="*/ 2300438 h 6673742"/>
              <a:gd name="connsiteX103" fmla="*/ 1183908 w 5549133"/>
              <a:gd name="connsiteY103" fmla="*/ 2695074 h 6673742"/>
              <a:gd name="connsiteX104" fmla="*/ 741146 w 5549133"/>
              <a:gd name="connsiteY104" fmla="*/ 3128211 h 6673742"/>
              <a:gd name="connsiteX105" fmla="*/ 808522 w 5549133"/>
              <a:gd name="connsiteY105" fmla="*/ 3234089 h 6673742"/>
              <a:gd name="connsiteX106" fmla="*/ 1078030 w 5549133"/>
              <a:gd name="connsiteY106" fmla="*/ 3724977 h 6673742"/>
              <a:gd name="connsiteX107" fmla="*/ 1068405 w 5549133"/>
              <a:gd name="connsiteY107" fmla="*/ 3850106 h 6673742"/>
              <a:gd name="connsiteX108" fmla="*/ 1097280 w 5549133"/>
              <a:gd name="connsiteY108" fmla="*/ 4186990 h 6673742"/>
              <a:gd name="connsiteX109" fmla="*/ 885525 w 5549133"/>
              <a:gd name="connsiteY109" fmla="*/ 4812632 h 6673742"/>
              <a:gd name="connsiteX110" fmla="*/ 1203158 w 5549133"/>
              <a:gd name="connsiteY110" fmla="*/ 5207268 h 6673742"/>
              <a:gd name="connsiteX111" fmla="*/ 1174282 w 5549133"/>
              <a:gd name="connsiteY111" fmla="*/ 5265019 h 6673742"/>
              <a:gd name="connsiteX112" fmla="*/ 0 w 5549133"/>
              <a:gd name="connsiteY112" fmla="*/ 5890661 h 6673742"/>
              <a:gd name="connsiteX113" fmla="*/ 0 w 5549133"/>
              <a:gd name="connsiteY113" fmla="*/ 6073541 h 6673742"/>
              <a:gd name="connsiteX114" fmla="*/ 1029904 w 5549133"/>
              <a:gd name="connsiteY114" fmla="*/ 6217920 h 6673742"/>
              <a:gd name="connsiteX115" fmla="*/ 1078030 w 5549133"/>
              <a:gd name="connsiteY11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5020202 w 5549133"/>
              <a:gd name="connsiteY84" fmla="*/ 713472 h 6673742"/>
              <a:gd name="connsiteX85" fmla="*/ 4924952 w 5549133"/>
              <a:gd name="connsiteY85" fmla="*/ 611078 h 6673742"/>
              <a:gd name="connsiteX86" fmla="*/ 4858277 w 5549133"/>
              <a:gd name="connsiteY86" fmla="*/ 480110 h 6673742"/>
              <a:gd name="connsiteX87" fmla="*/ 4770171 w 5549133"/>
              <a:gd name="connsiteY87" fmla="*/ 432485 h 6673742"/>
              <a:gd name="connsiteX88" fmla="*/ 4729689 w 5549133"/>
              <a:gd name="connsiteY88" fmla="*/ 415816 h 6673742"/>
              <a:gd name="connsiteX89" fmla="*/ 4729689 w 5549133"/>
              <a:gd name="connsiteY89" fmla="*/ 351522 h 6673742"/>
              <a:gd name="connsiteX90" fmla="*/ 4698733 w 5549133"/>
              <a:gd name="connsiteY90" fmla="*/ 301516 h 6673742"/>
              <a:gd name="connsiteX91" fmla="*/ 4722546 w 5549133"/>
              <a:gd name="connsiteY91" fmla="*/ 246747 h 6673742"/>
              <a:gd name="connsiteX92" fmla="*/ 4672539 w 5549133"/>
              <a:gd name="connsiteY92" fmla="*/ 196741 h 6673742"/>
              <a:gd name="connsiteX93" fmla="*/ 4553477 w 5549133"/>
              <a:gd name="connsiteY93" fmla="*/ 225316 h 6673742"/>
              <a:gd name="connsiteX94" fmla="*/ 4529664 w 5549133"/>
              <a:gd name="connsiteY94" fmla="*/ 163403 h 6673742"/>
              <a:gd name="connsiteX95" fmla="*/ 4460608 w 5549133"/>
              <a:gd name="connsiteY95" fmla="*/ 108635 h 6673742"/>
              <a:gd name="connsiteX96" fmla="*/ 4386789 w 5549133"/>
              <a:gd name="connsiteY96" fmla="*/ 108635 h 6673742"/>
              <a:gd name="connsiteX97" fmla="*/ 4317733 w 5549133"/>
              <a:gd name="connsiteY97" fmla="*/ 25291 h 6673742"/>
              <a:gd name="connsiteX98" fmla="*/ 4235116 w 5549133"/>
              <a:gd name="connsiteY98" fmla="*/ 0 h 6673742"/>
              <a:gd name="connsiteX99" fmla="*/ 3705727 w 5549133"/>
              <a:gd name="connsiteY99" fmla="*/ 1260910 h 6673742"/>
              <a:gd name="connsiteX100" fmla="*/ 2637322 w 5549133"/>
              <a:gd name="connsiteY100" fmla="*/ 1915428 h 6673742"/>
              <a:gd name="connsiteX101" fmla="*/ 1876927 w 5549133"/>
              <a:gd name="connsiteY101" fmla="*/ 1251285 h 6673742"/>
              <a:gd name="connsiteX102" fmla="*/ 1164657 w 5549133"/>
              <a:gd name="connsiteY102" fmla="*/ 2156059 h 6673742"/>
              <a:gd name="connsiteX103" fmla="*/ 1039529 w 5549133"/>
              <a:gd name="connsiteY103" fmla="*/ 2300438 h 6673742"/>
              <a:gd name="connsiteX104" fmla="*/ 1183908 w 5549133"/>
              <a:gd name="connsiteY104" fmla="*/ 2695074 h 6673742"/>
              <a:gd name="connsiteX105" fmla="*/ 741146 w 5549133"/>
              <a:gd name="connsiteY105" fmla="*/ 3128211 h 6673742"/>
              <a:gd name="connsiteX106" fmla="*/ 808522 w 5549133"/>
              <a:gd name="connsiteY106" fmla="*/ 3234089 h 6673742"/>
              <a:gd name="connsiteX107" fmla="*/ 1078030 w 5549133"/>
              <a:gd name="connsiteY107" fmla="*/ 3724977 h 6673742"/>
              <a:gd name="connsiteX108" fmla="*/ 1068405 w 5549133"/>
              <a:gd name="connsiteY108" fmla="*/ 3850106 h 6673742"/>
              <a:gd name="connsiteX109" fmla="*/ 1097280 w 5549133"/>
              <a:gd name="connsiteY109" fmla="*/ 4186990 h 6673742"/>
              <a:gd name="connsiteX110" fmla="*/ 885525 w 5549133"/>
              <a:gd name="connsiteY110" fmla="*/ 4812632 h 6673742"/>
              <a:gd name="connsiteX111" fmla="*/ 1203158 w 5549133"/>
              <a:gd name="connsiteY111" fmla="*/ 5207268 h 6673742"/>
              <a:gd name="connsiteX112" fmla="*/ 1174282 w 5549133"/>
              <a:gd name="connsiteY112" fmla="*/ 5265019 h 6673742"/>
              <a:gd name="connsiteX113" fmla="*/ 0 w 5549133"/>
              <a:gd name="connsiteY113" fmla="*/ 5890661 h 6673742"/>
              <a:gd name="connsiteX114" fmla="*/ 0 w 5549133"/>
              <a:gd name="connsiteY114" fmla="*/ 6073541 h 6673742"/>
              <a:gd name="connsiteX115" fmla="*/ 1029904 w 5549133"/>
              <a:gd name="connsiteY115" fmla="*/ 6217920 h 6673742"/>
              <a:gd name="connsiteX116" fmla="*/ 1078030 w 5549133"/>
              <a:gd name="connsiteY11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3705727 w 5549133"/>
              <a:gd name="connsiteY100" fmla="*/ 1260910 h 6673742"/>
              <a:gd name="connsiteX101" fmla="*/ 2637322 w 5549133"/>
              <a:gd name="connsiteY101" fmla="*/ 1915428 h 6673742"/>
              <a:gd name="connsiteX102" fmla="*/ 1876927 w 5549133"/>
              <a:gd name="connsiteY102" fmla="*/ 1251285 h 6673742"/>
              <a:gd name="connsiteX103" fmla="*/ 1164657 w 5549133"/>
              <a:gd name="connsiteY103" fmla="*/ 2156059 h 6673742"/>
              <a:gd name="connsiteX104" fmla="*/ 1039529 w 5549133"/>
              <a:gd name="connsiteY104" fmla="*/ 2300438 h 6673742"/>
              <a:gd name="connsiteX105" fmla="*/ 1183908 w 5549133"/>
              <a:gd name="connsiteY105" fmla="*/ 2695074 h 6673742"/>
              <a:gd name="connsiteX106" fmla="*/ 741146 w 5549133"/>
              <a:gd name="connsiteY106" fmla="*/ 3128211 h 6673742"/>
              <a:gd name="connsiteX107" fmla="*/ 808522 w 5549133"/>
              <a:gd name="connsiteY107" fmla="*/ 3234089 h 6673742"/>
              <a:gd name="connsiteX108" fmla="*/ 1078030 w 5549133"/>
              <a:gd name="connsiteY108" fmla="*/ 3724977 h 6673742"/>
              <a:gd name="connsiteX109" fmla="*/ 1068405 w 5549133"/>
              <a:gd name="connsiteY109" fmla="*/ 3850106 h 6673742"/>
              <a:gd name="connsiteX110" fmla="*/ 1097280 w 5549133"/>
              <a:gd name="connsiteY110" fmla="*/ 4186990 h 6673742"/>
              <a:gd name="connsiteX111" fmla="*/ 885525 w 5549133"/>
              <a:gd name="connsiteY111" fmla="*/ 4812632 h 6673742"/>
              <a:gd name="connsiteX112" fmla="*/ 1203158 w 5549133"/>
              <a:gd name="connsiteY112" fmla="*/ 5207268 h 6673742"/>
              <a:gd name="connsiteX113" fmla="*/ 1174282 w 5549133"/>
              <a:gd name="connsiteY113" fmla="*/ 5265019 h 6673742"/>
              <a:gd name="connsiteX114" fmla="*/ 0 w 5549133"/>
              <a:gd name="connsiteY114" fmla="*/ 5890661 h 6673742"/>
              <a:gd name="connsiteX115" fmla="*/ 0 w 5549133"/>
              <a:gd name="connsiteY115" fmla="*/ 6073541 h 6673742"/>
              <a:gd name="connsiteX116" fmla="*/ 1029904 w 5549133"/>
              <a:gd name="connsiteY116" fmla="*/ 6217920 h 6673742"/>
              <a:gd name="connsiteX117" fmla="*/ 1078030 w 5549133"/>
              <a:gd name="connsiteY11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3922446 w 5549133"/>
              <a:gd name="connsiteY100" fmla="*/ 539641 h 6673742"/>
              <a:gd name="connsiteX101" fmla="*/ 3705727 w 5549133"/>
              <a:gd name="connsiteY101" fmla="*/ 1260910 h 6673742"/>
              <a:gd name="connsiteX102" fmla="*/ 2637322 w 5549133"/>
              <a:gd name="connsiteY102" fmla="*/ 1915428 h 6673742"/>
              <a:gd name="connsiteX103" fmla="*/ 1876927 w 5549133"/>
              <a:gd name="connsiteY103" fmla="*/ 1251285 h 6673742"/>
              <a:gd name="connsiteX104" fmla="*/ 1164657 w 5549133"/>
              <a:gd name="connsiteY104" fmla="*/ 2156059 h 6673742"/>
              <a:gd name="connsiteX105" fmla="*/ 1039529 w 5549133"/>
              <a:gd name="connsiteY105" fmla="*/ 2300438 h 6673742"/>
              <a:gd name="connsiteX106" fmla="*/ 1183908 w 5549133"/>
              <a:gd name="connsiteY106" fmla="*/ 2695074 h 6673742"/>
              <a:gd name="connsiteX107" fmla="*/ 741146 w 5549133"/>
              <a:gd name="connsiteY107" fmla="*/ 3128211 h 6673742"/>
              <a:gd name="connsiteX108" fmla="*/ 808522 w 5549133"/>
              <a:gd name="connsiteY108" fmla="*/ 3234089 h 6673742"/>
              <a:gd name="connsiteX109" fmla="*/ 1078030 w 5549133"/>
              <a:gd name="connsiteY109" fmla="*/ 3724977 h 6673742"/>
              <a:gd name="connsiteX110" fmla="*/ 1068405 w 5549133"/>
              <a:gd name="connsiteY110" fmla="*/ 3850106 h 6673742"/>
              <a:gd name="connsiteX111" fmla="*/ 1097280 w 5549133"/>
              <a:gd name="connsiteY111" fmla="*/ 4186990 h 6673742"/>
              <a:gd name="connsiteX112" fmla="*/ 885525 w 5549133"/>
              <a:gd name="connsiteY112" fmla="*/ 4812632 h 6673742"/>
              <a:gd name="connsiteX113" fmla="*/ 1203158 w 5549133"/>
              <a:gd name="connsiteY113" fmla="*/ 5207268 h 6673742"/>
              <a:gd name="connsiteX114" fmla="*/ 1174282 w 5549133"/>
              <a:gd name="connsiteY114" fmla="*/ 5265019 h 6673742"/>
              <a:gd name="connsiteX115" fmla="*/ 0 w 5549133"/>
              <a:gd name="connsiteY115" fmla="*/ 5890661 h 6673742"/>
              <a:gd name="connsiteX116" fmla="*/ 0 w 5549133"/>
              <a:gd name="connsiteY116" fmla="*/ 6073541 h 6673742"/>
              <a:gd name="connsiteX117" fmla="*/ 1029904 w 5549133"/>
              <a:gd name="connsiteY117" fmla="*/ 6217920 h 6673742"/>
              <a:gd name="connsiteX118" fmla="*/ 1078030 w 5549133"/>
              <a:gd name="connsiteY11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5796 w 5549133"/>
              <a:gd name="connsiteY100" fmla="*/ 222935 h 6673742"/>
              <a:gd name="connsiteX101" fmla="*/ 3922446 w 5549133"/>
              <a:gd name="connsiteY101" fmla="*/ 539641 h 6673742"/>
              <a:gd name="connsiteX102" fmla="*/ 3705727 w 5549133"/>
              <a:gd name="connsiteY102" fmla="*/ 1260910 h 6673742"/>
              <a:gd name="connsiteX103" fmla="*/ 2637322 w 5549133"/>
              <a:gd name="connsiteY103" fmla="*/ 1915428 h 6673742"/>
              <a:gd name="connsiteX104" fmla="*/ 1876927 w 5549133"/>
              <a:gd name="connsiteY104" fmla="*/ 1251285 h 6673742"/>
              <a:gd name="connsiteX105" fmla="*/ 1164657 w 5549133"/>
              <a:gd name="connsiteY105" fmla="*/ 2156059 h 6673742"/>
              <a:gd name="connsiteX106" fmla="*/ 1039529 w 5549133"/>
              <a:gd name="connsiteY106" fmla="*/ 2300438 h 6673742"/>
              <a:gd name="connsiteX107" fmla="*/ 1183908 w 5549133"/>
              <a:gd name="connsiteY107" fmla="*/ 2695074 h 6673742"/>
              <a:gd name="connsiteX108" fmla="*/ 741146 w 5549133"/>
              <a:gd name="connsiteY108" fmla="*/ 3128211 h 6673742"/>
              <a:gd name="connsiteX109" fmla="*/ 808522 w 5549133"/>
              <a:gd name="connsiteY109" fmla="*/ 3234089 h 6673742"/>
              <a:gd name="connsiteX110" fmla="*/ 1078030 w 5549133"/>
              <a:gd name="connsiteY110" fmla="*/ 3724977 h 6673742"/>
              <a:gd name="connsiteX111" fmla="*/ 1068405 w 5549133"/>
              <a:gd name="connsiteY111" fmla="*/ 3850106 h 6673742"/>
              <a:gd name="connsiteX112" fmla="*/ 1097280 w 5549133"/>
              <a:gd name="connsiteY112" fmla="*/ 4186990 h 6673742"/>
              <a:gd name="connsiteX113" fmla="*/ 885525 w 5549133"/>
              <a:gd name="connsiteY113" fmla="*/ 4812632 h 6673742"/>
              <a:gd name="connsiteX114" fmla="*/ 1203158 w 5549133"/>
              <a:gd name="connsiteY114" fmla="*/ 5207268 h 6673742"/>
              <a:gd name="connsiteX115" fmla="*/ 1174282 w 5549133"/>
              <a:gd name="connsiteY115" fmla="*/ 5265019 h 6673742"/>
              <a:gd name="connsiteX116" fmla="*/ 0 w 5549133"/>
              <a:gd name="connsiteY116" fmla="*/ 5890661 h 6673742"/>
              <a:gd name="connsiteX117" fmla="*/ 0 w 5549133"/>
              <a:gd name="connsiteY117" fmla="*/ 6073541 h 6673742"/>
              <a:gd name="connsiteX118" fmla="*/ 1029904 w 5549133"/>
              <a:gd name="connsiteY118" fmla="*/ 6217920 h 6673742"/>
              <a:gd name="connsiteX119" fmla="*/ 1078030 w 5549133"/>
              <a:gd name="connsiteY11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5796 w 5549133"/>
              <a:gd name="connsiteY100" fmla="*/ 222935 h 6673742"/>
              <a:gd name="connsiteX101" fmla="*/ 3922446 w 5549133"/>
              <a:gd name="connsiteY101" fmla="*/ 539641 h 6673742"/>
              <a:gd name="connsiteX102" fmla="*/ 3798621 w 5549133"/>
              <a:gd name="connsiteY102" fmla="*/ 1118285 h 6673742"/>
              <a:gd name="connsiteX103" fmla="*/ 3705727 w 5549133"/>
              <a:gd name="connsiteY103" fmla="*/ 1260910 h 6673742"/>
              <a:gd name="connsiteX104" fmla="*/ 2637322 w 5549133"/>
              <a:gd name="connsiteY104" fmla="*/ 1915428 h 6673742"/>
              <a:gd name="connsiteX105" fmla="*/ 1876927 w 5549133"/>
              <a:gd name="connsiteY105" fmla="*/ 1251285 h 6673742"/>
              <a:gd name="connsiteX106" fmla="*/ 1164657 w 5549133"/>
              <a:gd name="connsiteY106" fmla="*/ 2156059 h 6673742"/>
              <a:gd name="connsiteX107" fmla="*/ 1039529 w 5549133"/>
              <a:gd name="connsiteY107" fmla="*/ 2300438 h 6673742"/>
              <a:gd name="connsiteX108" fmla="*/ 1183908 w 5549133"/>
              <a:gd name="connsiteY108" fmla="*/ 2695074 h 6673742"/>
              <a:gd name="connsiteX109" fmla="*/ 741146 w 5549133"/>
              <a:gd name="connsiteY109" fmla="*/ 3128211 h 6673742"/>
              <a:gd name="connsiteX110" fmla="*/ 808522 w 5549133"/>
              <a:gd name="connsiteY110" fmla="*/ 3234089 h 6673742"/>
              <a:gd name="connsiteX111" fmla="*/ 1078030 w 5549133"/>
              <a:gd name="connsiteY111" fmla="*/ 3724977 h 6673742"/>
              <a:gd name="connsiteX112" fmla="*/ 1068405 w 5549133"/>
              <a:gd name="connsiteY112" fmla="*/ 3850106 h 6673742"/>
              <a:gd name="connsiteX113" fmla="*/ 1097280 w 5549133"/>
              <a:gd name="connsiteY113" fmla="*/ 4186990 h 6673742"/>
              <a:gd name="connsiteX114" fmla="*/ 885525 w 5549133"/>
              <a:gd name="connsiteY114" fmla="*/ 4812632 h 6673742"/>
              <a:gd name="connsiteX115" fmla="*/ 1203158 w 5549133"/>
              <a:gd name="connsiteY115" fmla="*/ 5207268 h 6673742"/>
              <a:gd name="connsiteX116" fmla="*/ 1174282 w 5549133"/>
              <a:gd name="connsiteY116" fmla="*/ 5265019 h 6673742"/>
              <a:gd name="connsiteX117" fmla="*/ 0 w 5549133"/>
              <a:gd name="connsiteY117" fmla="*/ 5890661 h 6673742"/>
              <a:gd name="connsiteX118" fmla="*/ 0 w 5549133"/>
              <a:gd name="connsiteY118" fmla="*/ 6073541 h 6673742"/>
              <a:gd name="connsiteX119" fmla="*/ 1029904 w 5549133"/>
              <a:gd name="connsiteY119" fmla="*/ 6217920 h 6673742"/>
              <a:gd name="connsiteX120" fmla="*/ 1078030 w 5549133"/>
              <a:gd name="connsiteY12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5796 w 5549133"/>
              <a:gd name="connsiteY100" fmla="*/ 222935 h 6673742"/>
              <a:gd name="connsiteX101" fmla="*/ 3922446 w 5549133"/>
              <a:gd name="connsiteY101" fmla="*/ 539641 h 6673742"/>
              <a:gd name="connsiteX102" fmla="*/ 3798621 w 5549133"/>
              <a:gd name="connsiteY102" fmla="*/ 1118285 h 6673742"/>
              <a:gd name="connsiteX103" fmla="*/ 3710514 w 5549133"/>
              <a:gd name="connsiteY103" fmla="*/ 1161147 h 6673742"/>
              <a:gd name="connsiteX104" fmla="*/ 3705727 w 5549133"/>
              <a:gd name="connsiteY104" fmla="*/ 1260910 h 6673742"/>
              <a:gd name="connsiteX105" fmla="*/ 2637322 w 5549133"/>
              <a:gd name="connsiteY105" fmla="*/ 1915428 h 6673742"/>
              <a:gd name="connsiteX106" fmla="*/ 1876927 w 5549133"/>
              <a:gd name="connsiteY106" fmla="*/ 1251285 h 6673742"/>
              <a:gd name="connsiteX107" fmla="*/ 1164657 w 5549133"/>
              <a:gd name="connsiteY107" fmla="*/ 2156059 h 6673742"/>
              <a:gd name="connsiteX108" fmla="*/ 1039529 w 5549133"/>
              <a:gd name="connsiteY108" fmla="*/ 2300438 h 6673742"/>
              <a:gd name="connsiteX109" fmla="*/ 1183908 w 5549133"/>
              <a:gd name="connsiteY109" fmla="*/ 2695074 h 6673742"/>
              <a:gd name="connsiteX110" fmla="*/ 741146 w 5549133"/>
              <a:gd name="connsiteY110" fmla="*/ 3128211 h 6673742"/>
              <a:gd name="connsiteX111" fmla="*/ 808522 w 5549133"/>
              <a:gd name="connsiteY111" fmla="*/ 3234089 h 6673742"/>
              <a:gd name="connsiteX112" fmla="*/ 1078030 w 5549133"/>
              <a:gd name="connsiteY112" fmla="*/ 3724977 h 6673742"/>
              <a:gd name="connsiteX113" fmla="*/ 1068405 w 5549133"/>
              <a:gd name="connsiteY113" fmla="*/ 3850106 h 6673742"/>
              <a:gd name="connsiteX114" fmla="*/ 1097280 w 5549133"/>
              <a:gd name="connsiteY114" fmla="*/ 4186990 h 6673742"/>
              <a:gd name="connsiteX115" fmla="*/ 885525 w 5549133"/>
              <a:gd name="connsiteY115" fmla="*/ 4812632 h 6673742"/>
              <a:gd name="connsiteX116" fmla="*/ 1203158 w 5549133"/>
              <a:gd name="connsiteY116" fmla="*/ 5207268 h 6673742"/>
              <a:gd name="connsiteX117" fmla="*/ 1174282 w 5549133"/>
              <a:gd name="connsiteY117" fmla="*/ 5265019 h 6673742"/>
              <a:gd name="connsiteX118" fmla="*/ 0 w 5549133"/>
              <a:gd name="connsiteY118" fmla="*/ 5890661 h 6673742"/>
              <a:gd name="connsiteX119" fmla="*/ 0 w 5549133"/>
              <a:gd name="connsiteY119" fmla="*/ 6073541 h 6673742"/>
              <a:gd name="connsiteX120" fmla="*/ 1029904 w 5549133"/>
              <a:gd name="connsiteY120" fmla="*/ 6217920 h 6673742"/>
              <a:gd name="connsiteX121" fmla="*/ 1078030 w 5549133"/>
              <a:gd name="connsiteY12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22446 w 5549133"/>
              <a:gd name="connsiteY102" fmla="*/ 539641 h 6673742"/>
              <a:gd name="connsiteX103" fmla="*/ 3798621 w 5549133"/>
              <a:gd name="connsiteY103" fmla="*/ 1118285 h 6673742"/>
              <a:gd name="connsiteX104" fmla="*/ 3710514 w 5549133"/>
              <a:gd name="connsiteY104" fmla="*/ 1161147 h 6673742"/>
              <a:gd name="connsiteX105" fmla="*/ 3705727 w 5549133"/>
              <a:gd name="connsiteY105" fmla="*/ 1260910 h 6673742"/>
              <a:gd name="connsiteX106" fmla="*/ 2637322 w 5549133"/>
              <a:gd name="connsiteY106" fmla="*/ 1915428 h 6673742"/>
              <a:gd name="connsiteX107" fmla="*/ 1876927 w 5549133"/>
              <a:gd name="connsiteY107" fmla="*/ 1251285 h 6673742"/>
              <a:gd name="connsiteX108" fmla="*/ 1164657 w 5549133"/>
              <a:gd name="connsiteY108" fmla="*/ 2156059 h 6673742"/>
              <a:gd name="connsiteX109" fmla="*/ 1039529 w 5549133"/>
              <a:gd name="connsiteY109" fmla="*/ 2300438 h 6673742"/>
              <a:gd name="connsiteX110" fmla="*/ 1183908 w 5549133"/>
              <a:gd name="connsiteY110" fmla="*/ 2695074 h 6673742"/>
              <a:gd name="connsiteX111" fmla="*/ 741146 w 5549133"/>
              <a:gd name="connsiteY111" fmla="*/ 3128211 h 6673742"/>
              <a:gd name="connsiteX112" fmla="*/ 808522 w 5549133"/>
              <a:gd name="connsiteY112" fmla="*/ 3234089 h 6673742"/>
              <a:gd name="connsiteX113" fmla="*/ 1078030 w 5549133"/>
              <a:gd name="connsiteY113" fmla="*/ 3724977 h 6673742"/>
              <a:gd name="connsiteX114" fmla="*/ 1068405 w 5549133"/>
              <a:gd name="connsiteY114" fmla="*/ 3850106 h 6673742"/>
              <a:gd name="connsiteX115" fmla="*/ 1097280 w 5549133"/>
              <a:gd name="connsiteY115" fmla="*/ 4186990 h 6673742"/>
              <a:gd name="connsiteX116" fmla="*/ 885525 w 5549133"/>
              <a:gd name="connsiteY116" fmla="*/ 4812632 h 6673742"/>
              <a:gd name="connsiteX117" fmla="*/ 1203158 w 5549133"/>
              <a:gd name="connsiteY117" fmla="*/ 5207268 h 6673742"/>
              <a:gd name="connsiteX118" fmla="*/ 1174282 w 5549133"/>
              <a:gd name="connsiteY118" fmla="*/ 5265019 h 6673742"/>
              <a:gd name="connsiteX119" fmla="*/ 0 w 5549133"/>
              <a:gd name="connsiteY119" fmla="*/ 5890661 h 6673742"/>
              <a:gd name="connsiteX120" fmla="*/ 0 w 5549133"/>
              <a:gd name="connsiteY120" fmla="*/ 6073541 h 6673742"/>
              <a:gd name="connsiteX121" fmla="*/ 1029904 w 5549133"/>
              <a:gd name="connsiteY121" fmla="*/ 6217920 h 6673742"/>
              <a:gd name="connsiteX122" fmla="*/ 1078030 w 5549133"/>
              <a:gd name="connsiteY12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539641 h 6673742"/>
              <a:gd name="connsiteX104" fmla="*/ 3798621 w 5549133"/>
              <a:gd name="connsiteY104" fmla="*/ 1118285 h 6673742"/>
              <a:gd name="connsiteX105" fmla="*/ 3710514 w 5549133"/>
              <a:gd name="connsiteY105" fmla="*/ 1161147 h 6673742"/>
              <a:gd name="connsiteX106" fmla="*/ 3705727 w 5549133"/>
              <a:gd name="connsiteY106" fmla="*/ 1260910 h 6673742"/>
              <a:gd name="connsiteX107" fmla="*/ 2637322 w 5549133"/>
              <a:gd name="connsiteY107" fmla="*/ 1915428 h 6673742"/>
              <a:gd name="connsiteX108" fmla="*/ 1876927 w 5549133"/>
              <a:gd name="connsiteY108" fmla="*/ 1251285 h 6673742"/>
              <a:gd name="connsiteX109" fmla="*/ 1164657 w 5549133"/>
              <a:gd name="connsiteY109" fmla="*/ 2156059 h 6673742"/>
              <a:gd name="connsiteX110" fmla="*/ 1039529 w 5549133"/>
              <a:gd name="connsiteY110" fmla="*/ 2300438 h 6673742"/>
              <a:gd name="connsiteX111" fmla="*/ 1183908 w 5549133"/>
              <a:gd name="connsiteY111" fmla="*/ 2695074 h 6673742"/>
              <a:gd name="connsiteX112" fmla="*/ 741146 w 5549133"/>
              <a:gd name="connsiteY112" fmla="*/ 3128211 h 6673742"/>
              <a:gd name="connsiteX113" fmla="*/ 808522 w 5549133"/>
              <a:gd name="connsiteY113" fmla="*/ 3234089 h 6673742"/>
              <a:gd name="connsiteX114" fmla="*/ 1078030 w 5549133"/>
              <a:gd name="connsiteY114" fmla="*/ 3724977 h 6673742"/>
              <a:gd name="connsiteX115" fmla="*/ 1068405 w 5549133"/>
              <a:gd name="connsiteY115" fmla="*/ 3850106 h 6673742"/>
              <a:gd name="connsiteX116" fmla="*/ 1097280 w 5549133"/>
              <a:gd name="connsiteY116" fmla="*/ 4186990 h 6673742"/>
              <a:gd name="connsiteX117" fmla="*/ 885525 w 5549133"/>
              <a:gd name="connsiteY117" fmla="*/ 4812632 h 6673742"/>
              <a:gd name="connsiteX118" fmla="*/ 1203158 w 5549133"/>
              <a:gd name="connsiteY118" fmla="*/ 5207268 h 6673742"/>
              <a:gd name="connsiteX119" fmla="*/ 1174282 w 5549133"/>
              <a:gd name="connsiteY119" fmla="*/ 5265019 h 6673742"/>
              <a:gd name="connsiteX120" fmla="*/ 0 w 5549133"/>
              <a:gd name="connsiteY120" fmla="*/ 5890661 h 6673742"/>
              <a:gd name="connsiteX121" fmla="*/ 0 w 5549133"/>
              <a:gd name="connsiteY121" fmla="*/ 6073541 h 6673742"/>
              <a:gd name="connsiteX122" fmla="*/ 1029904 w 5549133"/>
              <a:gd name="connsiteY122" fmla="*/ 6217920 h 6673742"/>
              <a:gd name="connsiteX123" fmla="*/ 1078030 w 5549133"/>
              <a:gd name="connsiteY12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798621 w 5549133"/>
              <a:gd name="connsiteY105" fmla="*/ 1118285 h 6673742"/>
              <a:gd name="connsiteX106" fmla="*/ 3710514 w 5549133"/>
              <a:gd name="connsiteY106" fmla="*/ 1161147 h 6673742"/>
              <a:gd name="connsiteX107" fmla="*/ 3705727 w 5549133"/>
              <a:gd name="connsiteY107" fmla="*/ 1260910 h 6673742"/>
              <a:gd name="connsiteX108" fmla="*/ 2637322 w 5549133"/>
              <a:gd name="connsiteY108" fmla="*/ 1915428 h 6673742"/>
              <a:gd name="connsiteX109" fmla="*/ 1876927 w 5549133"/>
              <a:gd name="connsiteY109" fmla="*/ 1251285 h 6673742"/>
              <a:gd name="connsiteX110" fmla="*/ 1164657 w 5549133"/>
              <a:gd name="connsiteY110" fmla="*/ 2156059 h 6673742"/>
              <a:gd name="connsiteX111" fmla="*/ 1039529 w 5549133"/>
              <a:gd name="connsiteY111" fmla="*/ 2300438 h 6673742"/>
              <a:gd name="connsiteX112" fmla="*/ 1183908 w 5549133"/>
              <a:gd name="connsiteY112" fmla="*/ 2695074 h 6673742"/>
              <a:gd name="connsiteX113" fmla="*/ 741146 w 5549133"/>
              <a:gd name="connsiteY113" fmla="*/ 3128211 h 6673742"/>
              <a:gd name="connsiteX114" fmla="*/ 808522 w 5549133"/>
              <a:gd name="connsiteY114" fmla="*/ 3234089 h 6673742"/>
              <a:gd name="connsiteX115" fmla="*/ 1078030 w 5549133"/>
              <a:gd name="connsiteY115" fmla="*/ 3724977 h 6673742"/>
              <a:gd name="connsiteX116" fmla="*/ 1068405 w 5549133"/>
              <a:gd name="connsiteY116" fmla="*/ 3850106 h 6673742"/>
              <a:gd name="connsiteX117" fmla="*/ 1097280 w 5549133"/>
              <a:gd name="connsiteY117" fmla="*/ 4186990 h 6673742"/>
              <a:gd name="connsiteX118" fmla="*/ 885525 w 5549133"/>
              <a:gd name="connsiteY118" fmla="*/ 4812632 h 6673742"/>
              <a:gd name="connsiteX119" fmla="*/ 1203158 w 5549133"/>
              <a:gd name="connsiteY119" fmla="*/ 5207268 h 6673742"/>
              <a:gd name="connsiteX120" fmla="*/ 1174282 w 5549133"/>
              <a:gd name="connsiteY120" fmla="*/ 5265019 h 6673742"/>
              <a:gd name="connsiteX121" fmla="*/ 0 w 5549133"/>
              <a:gd name="connsiteY121" fmla="*/ 5890661 h 6673742"/>
              <a:gd name="connsiteX122" fmla="*/ 0 w 5549133"/>
              <a:gd name="connsiteY122" fmla="*/ 6073541 h 6673742"/>
              <a:gd name="connsiteX123" fmla="*/ 1029904 w 5549133"/>
              <a:gd name="connsiteY123" fmla="*/ 6217920 h 6673742"/>
              <a:gd name="connsiteX124" fmla="*/ 1078030 w 5549133"/>
              <a:gd name="connsiteY12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836721 w 5549133"/>
              <a:gd name="connsiteY105" fmla="*/ 699185 h 6673742"/>
              <a:gd name="connsiteX106" fmla="*/ 3798621 w 5549133"/>
              <a:gd name="connsiteY106" fmla="*/ 1118285 h 6673742"/>
              <a:gd name="connsiteX107" fmla="*/ 3710514 w 5549133"/>
              <a:gd name="connsiteY107" fmla="*/ 1161147 h 6673742"/>
              <a:gd name="connsiteX108" fmla="*/ 3705727 w 5549133"/>
              <a:gd name="connsiteY108" fmla="*/ 1260910 h 6673742"/>
              <a:gd name="connsiteX109" fmla="*/ 2637322 w 5549133"/>
              <a:gd name="connsiteY109" fmla="*/ 1915428 h 6673742"/>
              <a:gd name="connsiteX110" fmla="*/ 1876927 w 5549133"/>
              <a:gd name="connsiteY110" fmla="*/ 1251285 h 6673742"/>
              <a:gd name="connsiteX111" fmla="*/ 1164657 w 5549133"/>
              <a:gd name="connsiteY111" fmla="*/ 2156059 h 6673742"/>
              <a:gd name="connsiteX112" fmla="*/ 1039529 w 5549133"/>
              <a:gd name="connsiteY112" fmla="*/ 2300438 h 6673742"/>
              <a:gd name="connsiteX113" fmla="*/ 1183908 w 5549133"/>
              <a:gd name="connsiteY113" fmla="*/ 2695074 h 6673742"/>
              <a:gd name="connsiteX114" fmla="*/ 741146 w 5549133"/>
              <a:gd name="connsiteY114" fmla="*/ 3128211 h 6673742"/>
              <a:gd name="connsiteX115" fmla="*/ 808522 w 5549133"/>
              <a:gd name="connsiteY115" fmla="*/ 3234089 h 6673742"/>
              <a:gd name="connsiteX116" fmla="*/ 1078030 w 5549133"/>
              <a:gd name="connsiteY116" fmla="*/ 3724977 h 6673742"/>
              <a:gd name="connsiteX117" fmla="*/ 1068405 w 5549133"/>
              <a:gd name="connsiteY117" fmla="*/ 3850106 h 6673742"/>
              <a:gd name="connsiteX118" fmla="*/ 1097280 w 5549133"/>
              <a:gd name="connsiteY118" fmla="*/ 4186990 h 6673742"/>
              <a:gd name="connsiteX119" fmla="*/ 885525 w 5549133"/>
              <a:gd name="connsiteY119" fmla="*/ 4812632 h 6673742"/>
              <a:gd name="connsiteX120" fmla="*/ 1203158 w 5549133"/>
              <a:gd name="connsiteY120" fmla="*/ 5207268 h 6673742"/>
              <a:gd name="connsiteX121" fmla="*/ 1174282 w 5549133"/>
              <a:gd name="connsiteY121" fmla="*/ 5265019 h 6673742"/>
              <a:gd name="connsiteX122" fmla="*/ 0 w 5549133"/>
              <a:gd name="connsiteY122" fmla="*/ 5890661 h 6673742"/>
              <a:gd name="connsiteX123" fmla="*/ 0 w 5549133"/>
              <a:gd name="connsiteY123" fmla="*/ 6073541 h 6673742"/>
              <a:gd name="connsiteX124" fmla="*/ 1029904 w 5549133"/>
              <a:gd name="connsiteY124" fmla="*/ 6217920 h 6673742"/>
              <a:gd name="connsiteX125" fmla="*/ 1078030 w 5549133"/>
              <a:gd name="connsiteY12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6721 w 5549133"/>
              <a:gd name="connsiteY106" fmla="*/ 699185 h 6673742"/>
              <a:gd name="connsiteX107" fmla="*/ 3798621 w 5549133"/>
              <a:gd name="connsiteY107" fmla="*/ 1118285 h 6673742"/>
              <a:gd name="connsiteX108" fmla="*/ 3710514 w 5549133"/>
              <a:gd name="connsiteY108" fmla="*/ 1161147 h 6673742"/>
              <a:gd name="connsiteX109" fmla="*/ 3705727 w 5549133"/>
              <a:gd name="connsiteY109" fmla="*/ 1260910 h 6673742"/>
              <a:gd name="connsiteX110" fmla="*/ 2637322 w 5549133"/>
              <a:gd name="connsiteY110" fmla="*/ 1915428 h 6673742"/>
              <a:gd name="connsiteX111" fmla="*/ 1876927 w 5549133"/>
              <a:gd name="connsiteY111" fmla="*/ 1251285 h 6673742"/>
              <a:gd name="connsiteX112" fmla="*/ 1164657 w 5549133"/>
              <a:gd name="connsiteY112" fmla="*/ 2156059 h 6673742"/>
              <a:gd name="connsiteX113" fmla="*/ 1039529 w 5549133"/>
              <a:gd name="connsiteY113" fmla="*/ 2300438 h 6673742"/>
              <a:gd name="connsiteX114" fmla="*/ 1183908 w 5549133"/>
              <a:gd name="connsiteY114" fmla="*/ 2695074 h 6673742"/>
              <a:gd name="connsiteX115" fmla="*/ 741146 w 5549133"/>
              <a:gd name="connsiteY115" fmla="*/ 3128211 h 6673742"/>
              <a:gd name="connsiteX116" fmla="*/ 808522 w 5549133"/>
              <a:gd name="connsiteY116" fmla="*/ 3234089 h 6673742"/>
              <a:gd name="connsiteX117" fmla="*/ 1078030 w 5549133"/>
              <a:gd name="connsiteY117" fmla="*/ 3724977 h 6673742"/>
              <a:gd name="connsiteX118" fmla="*/ 1068405 w 5549133"/>
              <a:gd name="connsiteY118" fmla="*/ 3850106 h 6673742"/>
              <a:gd name="connsiteX119" fmla="*/ 1097280 w 5549133"/>
              <a:gd name="connsiteY119" fmla="*/ 4186990 h 6673742"/>
              <a:gd name="connsiteX120" fmla="*/ 885525 w 5549133"/>
              <a:gd name="connsiteY120" fmla="*/ 4812632 h 6673742"/>
              <a:gd name="connsiteX121" fmla="*/ 1203158 w 5549133"/>
              <a:gd name="connsiteY121" fmla="*/ 5207268 h 6673742"/>
              <a:gd name="connsiteX122" fmla="*/ 1174282 w 5549133"/>
              <a:gd name="connsiteY122" fmla="*/ 5265019 h 6673742"/>
              <a:gd name="connsiteX123" fmla="*/ 0 w 5549133"/>
              <a:gd name="connsiteY123" fmla="*/ 5890661 h 6673742"/>
              <a:gd name="connsiteX124" fmla="*/ 0 w 5549133"/>
              <a:gd name="connsiteY124" fmla="*/ 6073541 h 6673742"/>
              <a:gd name="connsiteX125" fmla="*/ 1029904 w 5549133"/>
              <a:gd name="connsiteY125" fmla="*/ 6217920 h 6673742"/>
              <a:gd name="connsiteX126" fmla="*/ 1078030 w 5549133"/>
              <a:gd name="connsiteY12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98621 w 5549133"/>
              <a:gd name="connsiteY107" fmla="*/ 1118285 h 6673742"/>
              <a:gd name="connsiteX108" fmla="*/ 3710514 w 5549133"/>
              <a:gd name="connsiteY108" fmla="*/ 1161147 h 6673742"/>
              <a:gd name="connsiteX109" fmla="*/ 3705727 w 5549133"/>
              <a:gd name="connsiteY109" fmla="*/ 1260910 h 6673742"/>
              <a:gd name="connsiteX110" fmla="*/ 2637322 w 5549133"/>
              <a:gd name="connsiteY110" fmla="*/ 1915428 h 6673742"/>
              <a:gd name="connsiteX111" fmla="*/ 1876927 w 5549133"/>
              <a:gd name="connsiteY111" fmla="*/ 1251285 h 6673742"/>
              <a:gd name="connsiteX112" fmla="*/ 1164657 w 5549133"/>
              <a:gd name="connsiteY112" fmla="*/ 2156059 h 6673742"/>
              <a:gd name="connsiteX113" fmla="*/ 1039529 w 5549133"/>
              <a:gd name="connsiteY113" fmla="*/ 2300438 h 6673742"/>
              <a:gd name="connsiteX114" fmla="*/ 1183908 w 5549133"/>
              <a:gd name="connsiteY114" fmla="*/ 2695074 h 6673742"/>
              <a:gd name="connsiteX115" fmla="*/ 741146 w 5549133"/>
              <a:gd name="connsiteY115" fmla="*/ 3128211 h 6673742"/>
              <a:gd name="connsiteX116" fmla="*/ 808522 w 5549133"/>
              <a:gd name="connsiteY116" fmla="*/ 3234089 h 6673742"/>
              <a:gd name="connsiteX117" fmla="*/ 1078030 w 5549133"/>
              <a:gd name="connsiteY117" fmla="*/ 3724977 h 6673742"/>
              <a:gd name="connsiteX118" fmla="*/ 1068405 w 5549133"/>
              <a:gd name="connsiteY118" fmla="*/ 3850106 h 6673742"/>
              <a:gd name="connsiteX119" fmla="*/ 1097280 w 5549133"/>
              <a:gd name="connsiteY119" fmla="*/ 4186990 h 6673742"/>
              <a:gd name="connsiteX120" fmla="*/ 885525 w 5549133"/>
              <a:gd name="connsiteY120" fmla="*/ 4812632 h 6673742"/>
              <a:gd name="connsiteX121" fmla="*/ 1203158 w 5549133"/>
              <a:gd name="connsiteY121" fmla="*/ 5207268 h 6673742"/>
              <a:gd name="connsiteX122" fmla="*/ 1174282 w 5549133"/>
              <a:gd name="connsiteY122" fmla="*/ 5265019 h 6673742"/>
              <a:gd name="connsiteX123" fmla="*/ 0 w 5549133"/>
              <a:gd name="connsiteY123" fmla="*/ 5890661 h 6673742"/>
              <a:gd name="connsiteX124" fmla="*/ 0 w 5549133"/>
              <a:gd name="connsiteY124" fmla="*/ 6073541 h 6673742"/>
              <a:gd name="connsiteX125" fmla="*/ 1029904 w 5549133"/>
              <a:gd name="connsiteY125" fmla="*/ 6217920 h 6673742"/>
              <a:gd name="connsiteX126" fmla="*/ 1078030 w 5549133"/>
              <a:gd name="connsiteY12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89096 w 5549133"/>
              <a:gd name="connsiteY107" fmla="*/ 1025416 h 6673742"/>
              <a:gd name="connsiteX108" fmla="*/ 3798621 w 5549133"/>
              <a:gd name="connsiteY108" fmla="*/ 1118285 h 6673742"/>
              <a:gd name="connsiteX109" fmla="*/ 3710514 w 5549133"/>
              <a:gd name="connsiteY109" fmla="*/ 1161147 h 6673742"/>
              <a:gd name="connsiteX110" fmla="*/ 3705727 w 5549133"/>
              <a:gd name="connsiteY110" fmla="*/ 1260910 h 6673742"/>
              <a:gd name="connsiteX111" fmla="*/ 2637322 w 5549133"/>
              <a:gd name="connsiteY111" fmla="*/ 1915428 h 6673742"/>
              <a:gd name="connsiteX112" fmla="*/ 1876927 w 5549133"/>
              <a:gd name="connsiteY112" fmla="*/ 1251285 h 6673742"/>
              <a:gd name="connsiteX113" fmla="*/ 1164657 w 5549133"/>
              <a:gd name="connsiteY113" fmla="*/ 2156059 h 6673742"/>
              <a:gd name="connsiteX114" fmla="*/ 1039529 w 5549133"/>
              <a:gd name="connsiteY114" fmla="*/ 2300438 h 6673742"/>
              <a:gd name="connsiteX115" fmla="*/ 1183908 w 5549133"/>
              <a:gd name="connsiteY115" fmla="*/ 2695074 h 6673742"/>
              <a:gd name="connsiteX116" fmla="*/ 741146 w 5549133"/>
              <a:gd name="connsiteY116" fmla="*/ 3128211 h 6673742"/>
              <a:gd name="connsiteX117" fmla="*/ 808522 w 5549133"/>
              <a:gd name="connsiteY117" fmla="*/ 3234089 h 6673742"/>
              <a:gd name="connsiteX118" fmla="*/ 1078030 w 5549133"/>
              <a:gd name="connsiteY118" fmla="*/ 3724977 h 6673742"/>
              <a:gd name="connsiteX119" fmla="*/ 1068405 w 5549133"/>
              <a:gd name="connsiteY119" fmla="*/ 3850106 h 6673742"/>
              <a:gd name="connsiteX120" fmla="*/ 1097280 w 5549133"/>
              <a:gd name="connsiteY120" fmla="*/ 4186990 h 6673742"/>
              <a:gd name="connsiteX121" fmla="*/ 885525 w 5549133"/>
              <a:gd name="connsiteY121" fmla="*/ 4812632 h 6673742"/>
              <a:gd name="connsiteX122" fmla="*/ 1203158 w 5549133"/>
              <a:gd name="connsiteY122" fmla="*/ 5207268 h 6673742"/>
              <a:gd name="connsiteX123" fmla="*/ 1174282 w 5549133"/>
              <a:gd name="connsiteY123" fmla="*/ 5265019 h 6673742"/>
              <a:gd name="connsiteX124" fmla="*/ 0 w 5549133"/>
              <a:gd name="connsiteY124" fmla="*/ 5890661 h 6673742"/>
              <a:gd name="connsiteX125" fmla="*/ 0 w 5549133"/>
              <a:gd name="connsiteY125" fmla="*/ 6073541 h 6673742"/>
              <a:gd name="connsiteX126" fmla="*/ 1029904 w 5549133"/>
              <a:gd name="connsiteY126" fmla="*/ 6217920 h 6673742"/>
              <a:gd name="connsiteX127" fmla="*/ 1078030 w 5549133"/>
              <a:gd name="connsiteY12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89096 w 5549133"/>
              <a:gd name="connsiteY108" fmla="*/ 1025416 h 6673742"/>
              <a:gd name="connsiteX109" fmla="*/ 3798621 w 5549133"/>
              <a:gd name="connsiteY109" fmla="*/ 1118285 h 6673742"/>
              <a:gd name="connsiteX110" fmla="*/ 3710514 w 5549133"/>
              <a:gd name="connsiteY110" fmla="*/ 1161147 h 6673742"/>
              <a:gd name="connsiteX111" fmla="*/ 3705727 w 5549133"/>
              <a:gd name="connsiteY111" fmla="*/ 1260910 h 6673742"/>
              <a:gd name="connsiteX112" fmla="*/ 2637322 w 5549133"/>
              <a:gd name="connsiteY112" fmla="*/ 1915428 h 6673742"/>
              <a:gd name="connsiteX113" fmla="*/ 1876927 w 5549133"/>
              <a:gd name="connsiteY113" fmla="*/ 1251285 h 6673742"/>
              <a:gd name="connsiteX114" fmla="*/ 1164657 w 5549133"/>
              <a:gd name="connsiteY114" fmla="*/ 2156059 h 6673742"/>
              <a:gd name="connsiteX115" fmla="*/ 1039529 w 5549133"/>
              <a:gd name="connsiteY115" fmla="*/ 2300438 h 6673742"/>
              <a:gd name="connsiteX116" fmla="*/ 1183908 w 5549133"/>
              <a:gd name="connsiteY116" fmla="*/ 2695074 h 6673742"/>
              <a:gd name="connsiteX117" fmla="*/ 741146 w 5549133"/>
              <a:gd name="connsiteY117" fmla="*/ 3128211 h 6673742"/>
              <a:gd name="connsiteX118" fmla="*/ 808522 w 5549133"/>
              <a:gd name="connsiteY118" fmla="*/ 3234089 h 6673742"/>
              <a:gd name="connsiteX119" fmla="*/ 1078030 w 5549133"/>
              <a:gd name="connsiteY119" fmla="*/ 3724977 h 6673742"/>
              <a:gd name="connsiteX120" fmla="*/ 1068405 w 5549133"/>
              <a:gd name="connsiteY120" fmla="*/ 3850106 h 6673742"/>
              <a:gd name="connsiteX121" fmla="*/ 1097280 w 5549133"/>
              <a:gd name="connsiteY121" fmla="*/ 4186990 h 6673742"/>
              <a:gd name="connsiteX122" fmla="*/ 885525 w 5549133"/>
              <a:gd name="connsiteY122" fmla="*/ 4812632 h 6673742"/>
              <a:gd name="connsiteX123" fmla="*/ 1203158 w 5549133"/>
              <a:gd name="connsiteY123" fmla="*/ 5207268 h 6673742"/>
              <a:gd name="connsiteX124" fmla="*/ 1174282 w 5549133"/>
              <a:gd name="connsiteY124" fmla="*/ 5265019 h 6673742"/>
              <a:gd name="connsiteX125" fmla="*/ 0 w 5549133"/>
              <a:gd name="connsiteY125" fmla="*/ 5890661 h 6673742"/>
              <a:gd name="connsiteX126" fmla="*/ 0 w 5549133"/>
              <a:gd name="connsiteY126" fmla="*/ 6073541 h 6673742"/>
              <a:gd name="connsiteX127" fmla="*/ 1029904 w 5549133"/>
              <a:gd name="connsiteY127" fmla="*/ 6217920 h 6673742"/>
              <a:gd name="connsiteX128" fmla="*/ 1078030 w 5549133"/>
              <a:gd name="connsiteY12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89096 w 5549133"/>
              <a:gd name="connsiteY109" fmla="*/ 1025416 h 6673742"/>
              <a:gd name="connsiteX110" fmla="*/ 3798621 w 5549133"/>
              <a:gd name="connsiteY110" fmla="*/ 1118285 h 6673742"/>
              <a:gd name="connsiteX111" fmla="*/ 3710514 w 5549133"/>
              <a:gd name="connsiteY111" fmla="*/ 1161147 h 6673742"/>
              <a:gd name="connsiteX112" fmla="*/ 3705727 w 5549133"/>
              <a:gd name="connsiteY112" fmla="*/ 1260910 h 6673742"/>
              <a:gd name="connsiteX113" fmla="*/ 2637322 w 5549133"/>
              <a:gd name="connsiteY113" fmla="*/ 1915428 h 6673742"/>
              <a:gd name="connsiteX114" fmla="*/ 1876927 w 5549133"/>
              <a:gd name="connsiteY114" fmla="*/ 1251285 h 6673742"/>
              <a:gd name="connsiteX115" fmla="*/ 1164657 w 5549133"/>
              <a:gd name="connsiteY115" fmla="*/ 2156059 h 6673742"/>
              <a:gd name="connsiteX116" fmla="*/ 1039529 w 5549133"/>
              <a:gd name="connsiteY116" fmla="*/ 2300438 h 6673742"/>
              <a:gd name="connsiteX117" fmla="*/ 1183908 w 5549133"/>
              <a:gd name="connsiteY117" fmla="*/ 2695074 h 6673742"/>
              <a:gd name="connsiteX118" fmla="*/ 741146 w 5549133"/>
              <a:gd name="connsiteY118" fmla="*/ 3128211 h 6673742"/>
              <a:gd name="connsiteX119" fmla="*/ 808522 w 5549133"/>
              <a:gd name="connsiteY119" fmla="*/ 3234089 h 6673742"/>
              <a:gd name="connsiteX120" fmla="*/ 1078030 w 5549133"/>
              <a:gd name="connsiteY120" fmla="*/ 3724977 h 6673742"/>
              <a:gd name="connsiteX121" fmla="*/ 1068405 w 5549133"/>
              <a:gd name="connsiteY121" fmla="*/ 3850106 h 6673742"/>
              <a:gd name="connsiteX122" fmla="*/ 1097280 w 5549133"/>
              <a:gd name="connsiteY122" fmla="*/ 4186990 h 6673742"/>
              <a:gd name="connsiteX123" fmla="*/ 885525 w 5549133"/>
              <a:gd name="connsiteY123" fmla="*/ 4812632 h 6673742"/>
              <a:gd name="connsiteX124" fmla="*/ 1203158 w 5549133"/>
              <a:gd name="connsiteY124" fmla="*/ 5207268 h 6673742"/>
              <a:gd name="connsiteX125" fmla="*/ 1174282 w 5549133"/>
              <a:gd name="connsiteY125" fmla="*/ 5265019 h 6673742"/>
              <a:gd name="connsiteX126" fmla="*/ 0 w 5549133"/>
              <a:gd name="connsiteY126" fmla="*/ 5890661 h 6673742"/>
              <a:gd name="connsiteX127" fmla="*/ 0 w 5549133"/>
              <a:gd name="connsiteY127" fmla="*/ 6073541 h 6673742"/>
              <a:gd name="connsiteX128" fmla="*/ 1029904 w 5549133"/>
              <a:gd name="connsiteY128" fmla="*/ 6217920 h 6673742"/>
              <a:gd name="connsiteX129" fmla="*/ 1078030 w 5549133"/>
              <a:gd name="connsiteY12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2637322 w 5549133"/>
              <a:gd name="connsiteY114" fmla="*/ 1915428 h 6673742"/>
              <a:gd name="connsiteX115" fmla="*/ 1876927 w 5549133"/>
              <a:gd name="connsiteY115" fmla="*/ 1251285 h 6673742"/>
              <a:gd name="connsiteX116" fmla="*/ 1164657 w 5549133"/>
              <a:gd name="connsiteY116" fmla="*/ 2156059 h 6673742"/>
              <a:gd name="connsiteX117" fmla="*/ 1039529 w 5549133"/>
              <a:gd name="connsiteY117" fmla="*/ 2300438 h 6673742"/>
              <a:gd name="connsiteX118" fmla="*/ 1183908 w 5549133"/>
              <a:gd name="connsiteY118" fmla="*/ 2695074 h 6673742"/>
              <a:gd name="connsiteX119" fmla="*/ 741146 w 5549133"/>
              <a:gd name="connsiteY119" fmla="*/ 3128211 h 6673742"/>
              <a:gd name="connsiteX120" fmla="*/ 808522 w 5549133"/>
              <a:gd name="connsiteY120" fmla="*/ 3234089 h 6673742"/>
              <a:gd name="connsiteX121" fmla="*/ 1078030 w 5549133"/>
              <a:gd name="connsiteY121" fmla="*/ 3724977 h 6673742"/>
              <a:gd name="connsiteX122" fmla="*/ 1068405 w 5549133"/>
              <a:gd name="connsiteY122" fmla="*/ 3850106 h 6673742"/>
              <a:gd name="connsiteX123" fmla="*/ 1097280 w 5549133"/>
              <a:gd name="connsiteY123" fmla="*/ 4186990 h 6673742"/>
              <a:gd name="connsiteX124" fmla="*/ 885525 w 5549133"/>
              <a:gd name="connsiteY124" fmla="*/ 4812632 h 6673742"/>
              <a:gd name="connsiteX125" fmla="*/ 1203158 w 5549133"/>
              <a:gd name="connsiteY125" fmla="*/ 5207268 h 6673742"/>
              <a:gd name="connsiteX126" fmla="*/ 1174282 w 5549133"/>
              <a:gd name="connsiteY126" fmla="*/ 5265019 h 6673742"/>
              <a:gd name="connsiteX127" fmla="*/ 0 w 5549133"/>
              <a:gd name="connsiteY127" fmla="*/ 5890661 h 6673742"/>
              <a:gd name="connsiteX128" fmla="*/ 0 w 5549133"/>
              <a:gd name="connsiteY128" fmla="*/ 6073541 h 6673742"/>
              <a:gd name="connsiteX129" fmla="*/ 1029904 w 5549133"/>
              <a:gd name="connsiteY129" fmla="*/ 6217920 h 6673742"/>
              <a:gd name="connsiteX130" fmla="*/ 1078030 w 5549133"/>
              <a:gd name="connsiteY13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472389 w 5549133"/>
              <a:gd name="connsiteY114" fmla="*/ 1296878 h 6673742"/>
              <a:gd name="connsiteX115" fmla="*/ 2637322 w 5549133"/>
              <a:gd name="connsiteY115" fmla="*/ 1915428 h 6673742"/>
              <a:gd name="connsiteX116" fmla="*/ 1876927 w 5549133"/>
              <a:gd name="connsiteY116" fmla="*/ 1251285 h 6673742"/>
              <a:gd name="connsiteX117" fmla="*/ 1164657 w 5549133"/>
              <a:gd name="connsiteY117" fmla="*/ 2156059 h 6673742"/>
              <a:gd name="connsiteX118" fmla="*/ 1039529 w 5549133"/>
              <a:gd name="connsiteY118" fmla="*/ 2300438 h 6673742"/>
              <a:gd name="connsiteX119" fmla="*/ 1183908 w 5549133"/>
              <a:gd name="connsiteY119" fmla="*/ 2695074 h 6673742"/>
              <a:gd name="connsiteX120" fmla="*/ 741146 w 5549133"/>
              <a:gd name="connsiteY120" fmla="*/ 3128211 h 6673742"/>
              <a:gd name="connsiteX121" fmla="*/ 808522 w 5549133"/>
              <a:gd name="connsiteY121" fmla="*/ 3234089 h 6673742"/>
              <a:gd name="connsiteX122" fmla="*/ 1078030 w 5549133"/>
              <a:gd name="connsiteY122" fmla="*/ 3724977 h 6673742"/>
              <a:gd name="connsiteX123" fmla="*/ 1068405 w 5549133"/>
              <a:gd name="connsiteY123" fmla="*/ 3850106 h 6673742"/>
              <a:gd name="connsiteX124" fmla="*/ 1097280 w 5549133"/>
              <a:gd name="connsiteY124" fmla="*/ 4186990 h 6673742"/>
              <a:gd name="connsiteX125" fmla="*/ 885525 w 5549133"/>
              <a:gd name="connsiteY125" fmla="*/ 4812632 h 6673742"/>
              <a:gd name="connsiteX126" fmla="*/ 1203158 w 5549133"/>
              <a:gd name="connsiteY126" fmla="*/ 5207268 h 6673742"/>
              <a:gd name="connsiteX127" fmla="*/ 1174282 w 5549133"/>
              <a:gd name="connsiteY127" fmla="*/ 5265019 h 6673742"/>
              <a:gd name="connsiteX128" fmla="*/ 0 w 5549133"/>
              <a:gd name="connsiteY128" fmla="*/ 5890661 h 6673742"/>
              <a:gd name="connsiteX129" fmla="*/ 0 w 5549133"/>
              <a:gd name="connsiteY129" fmla="*/ 6073541 h 6673742"/>
              <a:gd name="connsiteX130" fmla="*/ 1029904 w 5549133"/>
              <a:gd name="connsiteY130" fmla="*/ 6217920 h 6673742"/>
              <a:gd name="connsiteX131" fmla="*/ 1078030 w 5549133"/>
              <a:gd name="connsiteY13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2637322 w 5549133"/>
              <a:gd name="connsiteY116" fmla="*/ 1915428 h 6673742"/>
              <a:gd name="connsiteX117" fmla="*/ 1876927 w 5549133"/>
              <a:gd name="connsiteY117" fmla="*/ 1251285 h 6673742"/>
              <a:gd name="connsiteX118" fmla="*/ 1164657 w 5549133"/>
              <a:gd name="connsiteY118" fmla="*/ 2156059 h 6673742"/>
              <a:gd name="connsiteX119" fmla="*/ 1039529 w 5549133"/>
              <a:gd name="connsiteY119" fmla="*/ 2300438 h 6673742"/>
              <a:gd name="connsiteX120" fmla="*/ 1183908 w 5549133"/>
              <a:gd name="connsiteY120" fmla="*/ 2695074 h 6673742"/>
              <a:gd name="connsiteX121" fmla="*/ 741146 w 5549133"/>
              <a:gd name="connsiteY121" fmla="*/ 3128211 h 6673742"/>
              <a:gd name="connsiteX122" fmla="*/ 808522 w 5549133"/>
              <a:gd name="connsiteY122" fmla="*/ 3234089 h 6673742"/>
              <a:gd name="connsiteX123" fmla="*/ 1078030 w 5549133"/>
              <a:gd name="connsiteY123" fmla="*/ 3724977 h 6673742"/>
              <a:gd name="connsiteX124" fmla="*/ 1068405 w 5549133"/>
              <a:gd name="connsiteY124" fmla="*/ 3850106 h 6673742"/>
              <a:gd name="connsiteX125" fmla="*/ 1097280 w 5549133"/>
              <a:gd name="connsiteY125" fmla="*/ 4186990 h 6673742"/>
              <a:gd name="connsiteX126" fmla="*/ 885525 w 5549133"/>
              <a:gd name="connsiteY126" fmla="*/ 4812632 h 6673742"/>
              <a:gd name="connsiteX127" fmla="*/ 1203158 w 5549133"/>
              <a:gd name="connsiteY127" fmla="*/ 5207268 h 6673742"/>
              <a:gd name="connsiteX128" fmla="*/ 1174282 w 5549133"/>
              <a:gd name="connsiteY128" fmla="*/ 5265019 h 6673742"/>
              <a:gd name="connsiteX129" fmla="*/ 0 w 5549133"/>
              <a:gd name="connsiteY129" fmla="*/ 5890661 h 6673742"/>
              <a:gd name="connsiteX130" fmla="*/ 0 w 5549133"/>
              <a:gd name="connsiteY130" fmla="*/ 6073541 h 6673742"/>
              <a:gd name="connsiteX131" fmla="*/ 1029904 w 5549133"/>
              <a:gd name="connsiteY131" fmla="*/ 6217920 h 6673742"/>
              <a:gd name="connsiteX132" fmla="*/ 1078030 w 5549133"/>
              <a:gd name="connsiteY13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2637322 w 5549133"/>
              <a:gd name="connsiteY116" fmla="*/ 1915428 h 6673742"/>
              <a:gd name="connsiteX117" fmla="*/ 1876927 w 5549133"/>
              <a:gd name="connsiteY117" fmla="*/ 1251285 h 6673742"/>
              <a:gd name="connsiteX118" fmla="*/ 1164657 w 5549133"/>
              <a:gd name="connsiteY118" fmla="*/ 2156059 h 6673742"/>
              <a:gd name="connsiteX119" fmla="*/ 1039529 w 5549133"/>
              <a:gd name="connsiteY119" fmla="*/ 2300438 h 6673742"/>
              <a:gd name="connsiteX120" fmla="*/ 1183908 w 5549133"/>
              <a:gd name="connsiteY120" fmla="*/ 2695074 h 6673742"/>
              <a:gd name="connsiteX121" fmla="*/ 741146 w 5549133"/>
              <a:gd name="connsiteY121" fmla="*/ 3128211 h 6673742"/>
              <a:gd name="connsiteX122" fmla="*/ 808522 w 5549133"/>
              <a:gd name="connsiteY122" fmla="*/ 3234089 h 6673742"/>
              <a:gd name="connsiteX123" fmla="*/ 1078030 w 5549133"/>
              <a:gd name="connsiteY123" fmla="*/ 3724977 h 6673742"/>
              <a:gd name="connsiteX124" fmla="*/ 1068405 w 5549133"/>
              <a:gd name="connsiteY124" fmla="*/ 3850106 h 6673742"/>
              <a:gd name="connsiteX125" fmla="*/ 1097280 w 5549133"/>
              <a:gd name="connsiteY125" fmla="*/ 4186990 h 6673742"/>
              <a:gd name="connsiteX126" fmla="*/ 885525 w 5549133"/>
              <a:gd name="connsiteY126" fmla="*/ 4812632 h 6673742"/>
              <a:gd name="connsiteX127" fmla="*/ 1203158 w 5549133"/>
              <a:gd name="connsiteY127" fmla="*/ 5207268 h 6673742"/>
              <a:gd name="connsiteX128" fmla="*/ 1174282 w 5549133"/>
              <a:gd name="connsiteY128" fmla="*/ 5265019 h 6673742"/>
              <a:gd name="connsiteX129" fmla="*/ 0 w 5549133"/>
              <a:gd name="connsiteY129" fmla="*/ 5890661 h 6673742"/>
              <a:gd name="connsiteX130" fmla="*/ 0 w 5549133"/>
              <a:gd name="connsiteY130" fmla="*/ 6073541 h 6673742"/>
              <a:gd name="connsiteX131" fmla="*/ 1029904 w 5549133"/>
              <a:gd name="connsiteY131" fmla="*/ 6217920 h 6673742"/>
              <a:gd name="connsiteX132" fmla="*/ 1078030 w 5549133"/>
              <a:gd name="connsiteY13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2979471 w 5549133"/>
              <a:gd name="connsiteY116" fmla="*/ 1606441 h 6673742"/>
              <a:gd name="connsiteX117" fmla="*/ 2637322 w 5549133"/>
              <a:gd name="connsiteY117" fmla="*/ 1915428 h 6673742"/>
              <a:gd name="connsiteX118" fmla="*/ 1876927 w 5549133"/>
              <a:gd name="connsiteY118" fmla="*/ 1251285 h 6673742"/>
              <a:gd name="connsiteX119" fmla="*/ 1164657 w 5549133"/>
              <a:gd name="connsiteY119" fmla="*/ 2156059 h 6673742"/>
              <a:gd name="connsiteX120" fmla="*/ 1039529 w 5549133"/>
              <a:gd name="connsiteY120" fmla="*/ 2300438 h 6673742"/>
              <a:gd name="connsiteX121" fmla="*/ 1183908 w 5549133"/>
              <a:gd name="connsiteY121" fmla="*/ 2695074 h 6673742"/>
              <a:gd name="connsiteX122" fmla="*/ 741146 w 5549133"/>
              <a:gd name="connsiteY122" fmla="*/ 3128211 h 6673742"/>
              <a:gd name="connsiteX123" fmla="*/ 808522 w 5549133"/>
              <a:gd name="connsiteY123" fmla="*/ 3234089 h 6673742"/>
              <a:gd name="connsiteX124" fmla="*/ 1078030 w 5549133"/>
              <a:gd name="connsiteY124" fmla="*/ 3724977 h 6673742"/>
              <a:gd name="connsiteX125" fmla="*/ 1068405 w 5549133"/>
              <a:gd name="connsiteY125" fmla="*/ 3850106 h 6673742"/>
              <a:gd name="connsiteX126" fmla="*/ 1097280 w 5549133"/>
              <a:gd name="connsiteY126" fmla="*/ 4186990 h 6673742"/>
              <a:gd name="connsiteX127" fmla="*/ 885525 w 5549133"/>
              <a:gd name="connsiteY127" fmla="*/ 4812632 h 6673742"/>
              <a:gd name="connsiteX128" fmla="*/ 1203158 w 5549133"/>
              <a:gd name="connsiteY128" fmla="*/ 5207268 h 6673742"/>
              <a:gd name="connsiteX129" fmla="*/ 1174282 w 5549133"/>
              <a:gd name="connsiteY129" fmla="*/ 5265019 h 6673742"/>
              <a:gd name="connsiteX130" fmla="*/ 0 w 5549133"/>
              <a:gd name="connsiteY130" fmla="*/ 5890661 h 6673742"/>
              <a:gd name="connsiteX131" fmla="*/ 0 w 5549133"/>
              <a:gd name="connsiteY131" fmla="*/ 6073541 h 6673742"/>
              <a:gd name="connsiteX132" fmla="*/ 1029904 w 5549133"/>
              <a:gd name="connsiteY132" fmla="*/ 6217920 h 6673742"/>
              <a:gd name="connsiteX133" fmla="*/ 1078030 w 5549133"/>
              <a:gd name="connsiteY13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2979471 w 5549133"/>
              <a:gd name="connsiteY117" fmla="*/ 1606441 h 6673742"/>
              <a:gd name="connsiteX118" fmla="*/ 2637322 w 5549133"/>
              <a:gd name="connsiteY118" fmla="*/ 1915428 h 6673742"/>
              <a:gd name="connsiteX119" fmla="*/ 1876927 w 5549133"/>
              <a:gd name="connsiteY119" fmla="*/ 1251285 h 6673742"/>
              <a:gd name="connsiteX120" fmla="*/ 1164657 w 5549133"/>
              <a:gd name="connsiteY120" fmla="*/ 2156059 h 6673742"/>
              <a:gd name="connsiteX121" fmla="*/ 1039529 w 5549133"/>
              <a:gd name="connsiteY121" fmla="*/ 2300438 h 6673742"/>
              <a:gd name="connsiteX122" fmla="*/ 1183908 w 5549133"/>
              <a:gd name="connsiteY122" fmla="*/ 2695074 h 6673742"/>
              <a:gd name="connsiteX123" fmla="*/ 741146 w 5549133"/>
              <a:gd name="connsiteY123" fmla="*/ 3128211 h 6673742"/>
              <a:gd name="connsiteX124" fmla="*/ 808522 w 5549133"/>
              <a:gd name="connsiteY124" fmla="*/ 3234089 h 6673742"/>
              <a:gd name="connsiteX125" fmla="*/ 1078030 w 5549133"/>
              <a:gd name="connsiteY125" fmla="*/ 3724977 h 6673742"/>
              <a:gd name="connsiteX126" fmla="*/ 1068405 w 5549133"/>
              <a:gd name="connsiteY126" fmla="*/ 3850106 h 6673742"/>
              <a:gd name="connsiteX127" fmla="*/ 1097280 w 5549133"/>
              <a:gd name="connsiteY127" fmla="*/ 4186990 h 6673742"/>
              <a:gd name="connsiteX128" fmla="*/ 885525 w 5549133"/>
              <a:gd name="connsiteY128" fmla="*/ 4812632 h 6673742"/>
              <a:gd name="connsiteX129" fmla="*/ 1203158 w 5549133"/>
              <a:gd name="connsiteY129" fmla="*/ 5207268 h 6673742"/>
              <a:gd name="connsiteX130" fmla="*/ 1174282 w 5549133"/>
              <a:gd name="connsiteY130" fmla="*/ 5265019 h 6673742"/>
              <a:gd name="connsiteX131" fmla="*/ 0 w 5549133"/>
              <a:gd name="connsiteY131" fmla="*/ 5890661 h 6673742"/>
              <a:gd name="connsiteX132" fmla="*/ 0 w 5549133"/>
              <a:gd name="connsiteY132" fmla="*/ 6073541 h 6673742"/>
              <a:gd name="connsiteX133" fmla="*/ 1029904 w 5549133"/>
              <a:gd name="connsiteY133" fmla="*/ 6217920 h 6673742"/>
              <a:gd name="connsiteX134" fmla="*/ 1078030 w 5549133"/>
              <a:gd name="connsiteY13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122346 w 5549133"/>
              <a:gd name="connsiteY117" fmla="*/ 1758841 h 6673742"/>
              <a:gd name="connsiteX118" fmla="*/ 2979471 w 5549133"/>
              <a:gd name="connsiteY118" fmla="*/ 1606441 h 6673742"/>
              <a:gd name="connsiteX119" fmla="*/ 2637322 w 5549133"/>
              <a:gd name="connsiteY119" fmla="*/ 1915428 h 6673742"/>
              <a:gd name="connsiteX120" fmla="*/ 1876927 w 5549133"/>
              <a:gd name="connsiteY120" fmla="*/ 1251285 h 6673742"/>
              <a:gd name="connsiteX121" fmla="*/ 1164657 w 5549133"/>
              <a:gd name="connsiteY121" fmla="*/ 2156059 h 6673742"/>
              <a:gd name="connsiteX122" fmla="*/ 1039529 w 5549133"/>
              <a:gd name="connsiteY122" fmla="*/ 2300438 h 6673742"/>
              <a:gd name="connsiteX123" fmla="*/ 1183908 w 5549133"/>
              <a:gd name="connsiteY123" fmla="*/ 2695074 h 6673742"/>
              <a:gd name="connsiteX124" fmla="*/ 741146 w 5549133"/>
              <a:gd name="connsiteY124" fmla="*/ 3128211 h 6673742"/>
              <a:gd name="connsiteX125" fmla="*/ 808522 w 5549133"/>
              <a:gd name="connsiteY125" fmla="*/ 3234089 h 6673742"/>
              <a:gd name="connsiteX126" fmla="*/ 1078030 w 5549133"/>
              <a:gd name="connsiteY126" fmla="*/ 3724977 h 6673742"/>
              <a:gd name="connsiteX127" fmla="*/ 1068405 w 5549133"/>
              <a:gd name="connsiteY127" fmla="*/ 3850106 h 6673742"/>
              <a:gd name="connsiteX128" fmla="*/ 1097280 w 5549133"/>
              <a:gd name="connsiteY128" fmla="*/ 4186990 h 6673742"/>
              <a:gd name="connsiteX129" fmla="*/ 885525 w 5549133"/>
              <a:gd name="connsiteY129" fmla="*/ 4812632 h 6673742"/>
              <a:gd name="connsiteX130" fmla="*/ 1203158 w 5549133"/>
              <a:gd name="connsiteY130" fmla="*/ 5207268 h 6673742"/>
              <a:gd name="connsiteX131" fmla="*/ 1174282 w 5549133"/>
              <a:gd name="connsiteY131" fmla="*/ 5265019 h 6673742"/>
              <a:gd name="connsiteX132" fmla="*/ 0 w 5549133"/>
              <a:gd name="connsiteY132" fmla="*/ 5890661 h 6673742"/>
              <a:gd name="connsiteX133" fmla="*/ 0 w 5549133"/>
              <a:gd name="connsiteY133" fmla="*/ 6073541 h 6673742"/>
              <a:gd name="connsiteX134" fmla="*/ 1029904 w 5549133"/>
              <a:gd name="connsiteY134" fmla="*/ 6217920 h 6673742"/>
              <a:gd name="connsiteX135" fmla="*/ 1078030 w 5549133"/>
              <a:gd name="connsiteY13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637322 w 5549133"/>
              <a:gd name="connsiteY120" fmla="*/ 1915428 h 6673742"/>
              <a:gd name="connsiteX121" fmla="*/ 1876927 w 5549133"/>
              <a:gd name="connsiteY121" fmla="*/ 1251285 h 6673742"/>
              <a:gd name="connsiteX122" fmla="*/ 1164657 w 5549133"/>
              <a:gd name="connsiteY122" fmla="*/ 2156059 h 6673742"/>
              <a:gd name="connsiteX123" fmla="*/ 1039529 w 5549133"/>
              <a:gd name="connsiteY123" fmla="*/ 2300438 h 6673742"/>
              <a:gd name="connsiteX124" fmla="*/ 1183908 w 5549133"/>
              <a:gd name="connsiteY124" fmla="*/ 2695074 h 6673742"/>
              <a:gd name="connsiteX125" fmla="*/ 741146 w 5549133"/>
              <a:gd name="connsiteY125" fmla="*/ 3128211 h 6673742"/>
              <a:gd name="connsiteX126" fmla="*/ 808522 w 5549133"/>
              <a:gd name="connsiteY126" fmla="*/ 3234089 h 6673742"/>
              <a:gd name="connsiteX127" fmla="*/ 1078030 w 5549133"/>
              <a:gd name="connsiteY127" fmla="*/ 3724977 h 6673742"/>
              <a:gd name="connsiteX128" fmla="*/ 1068405 w 5549133"/>
              <a:gd name="connsiteY128" fmla="*/ 3850106 h 6673742"/>
              <a:gd name="connsiteX129" fmla="*/ 1097280 w 5549133"/>
              <a:gd name="connsiteY129" fmla="*/ 4186990 h 6673742"/>
              <a:gd name="connsiteX130" fmla="*/ 885525 w 5549133"/>
              <a:gd name="connsiteY130" fmla="*/ 4812632 h 6673742"/>
              <a:gd name="connsiteX131" fmla="*/ 1203158 w 5549133"/>
              <a:gd name="connsiteY131" fmla="*/ 5207268 h 6673742"/>
              <a:gd name="connsiteX132" fmla="*/ 1174282 w 5549133"/>
              <a:gd name="connsiteY132" fmla="*/ 5265019 h 6673742"/>
              <a:gd name="connsiteX133" fmla="*/ 0 w 5549133"/>
              <a:gd name="connsiteY133" fmla="*/ 5890661 h 6673742"/>
              <a:gd name="connsiteX134" fmla="*/ 0 w 5549133"/>
              <a:gd name="connsiteY134" fmla="*/ 6073541 h 6673742"/>
              <a:gd name="connsiteX135" fmla="*/ 1029904 w 5549133"/>
              <a:gd name="connsiteY135" fmla="*/ 6217920 h 6673742"/>
              <a:gd name="connsiteX136" fmla="*/ 1078030 w 5549133"/>
              <a:gd name="connsiteY13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877077 w 5549133"/>
              <a:gd name="connsiteY120" fmla="*/ 1868378 h 6673742"/>
              <a:gd name="connsiteX121" fmla="*/ 2637322 w 5549133"/>
              <a:gd name="connsiteY121" fmla="*/ 1915428 h 6673742"/>
              <a:gd name="connsiteX122" fmla="*/ 1876927 w 5549133"/>
              <a:gd name="connsiteY122" fmla="*/ 1251285 h 6673742"/>
              <a:gd name="connsiteX123" fmla="*/ 1164657 w 5549133"/>
              <a:gd name="connsiteY123" fmla="*/ 2156059 h 6673742"/>
              <a:gd name="connsiteX124" fmla="*/ 1039529 w 5549133"/>
              <a:gd name="connsiteY124" fmla="*/ 2300438 h 6673742"/>
              <a:gd name="connsiteX125" fmla="*/ 1183908 w 5549133"/>
              <a:gd name="connsiteY125" fmla="*/ 2695074 h 6673742"/>
              <a:gd name="connsiteX126" fmla="*/ 741146 w 5549133"/>
              <a:gd name="connsiteY126" fmla="*/ 3128211 h 6673742"/>
              <a:gd name="connsiteX127" fmla="*/ 808522 w 5549133"/>
              <a:gd name="connsiteY127" fmla="*/ 3234089 h 6673742"/>
              <a:gd name="connsiteX128" fmla="*/ 1078030 w 5549133"/>
              <a:gd name="connsiteY128" fmla="*/ 3724977 h 6673742"/>
              <a:gd name="connsiteX129" fmla="*/ 1068405 w 5549133"/>
              <a:gd name="connsiteY129" fmla="*/ 3850106 h 6673742"/>
              <a:gd name="connsiteX130" fmla="*/ 1097280 w 5549133"/>
              <a:gd name="connsiteY130" fmla="*/ 4186990 h 6673742"/>
              <a:gd name="connsiteX131" fmla="*/ 885525 w 5549133"/>
              <a:gd name="connsiteY131" fmla="*/ 4812632 h 6673742"/>
              <a:gd name="connsiteX132" fmla="*/ 1203158 w 5549133"/>
              <a:gd name="connsiteY132" fmla="*/ 5207268 h 6673742"/>
              <a:gd name="connsiteX133" fmla="*/ 1174282 w 5549133"/>
              <a:gd name="connsiteY133" fmla="*/ 5265019 h 6673742"/>
              <a:gd name="connsiteX134" fmla="*/ 0 w 5549133"/>
              <a:gd name="connsiteY134" fmla="*/ 5890661 h 6673742"/>
              <a:gd name="connsiteX135" fmla="*/ 0 w 5549133"/>
              <a:gd name="connsiteY135" fmla="*/ 6073541 h 6673742"/>
              <a:gd name="connsiteX136" fmla="*/ 1029904 w 5549133"/>
              <a:gd name="connsiteY136" fmla="*/ 6217920 h 6673742"/>
              <a:gd name="connsiteX137" fmla="*/ 1078030 w 5549133"/>
              <a:gd name="connsiteY13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860408 w 5549133"/>
              <a:gd name="connsiteY120" fmla="*/ 1692166 h 6673742"/>
              <a:gd name="connsiteX121" fmla="*/ 2877077 w 5549133"/>
              <a:gd name="connsiteY121" fmla="*/ 1868378 h 6673742"/>
              <a:gd name="connsiteX122" fmla="*/ 2637322 w 5549133"/>
              <a:gd name="connsiteY122" fmla="*/ 1915428 h 6673742"/>
              <a:gd name="connsiteX123" fmla="*/ 1876927 w 5549133"/>
              <a:gd name="connsiteY123" fmla="*/ 1251285 h 6673742"/>
              <a:gd name="connsiteX124" fmla="*/ 1164657 w 5549133"/>
              <a:gd name="connsiteY124" fmla="*/ 2156059 h 6673742"/>
              <a:gd name="connsiteX125" fmla="*/ 1039529 w 5549133"/>
              <a:gd name="connsiteY125" fmla="*/ 2300438 h 6673742"/>
              <a:gd name="connsiteX126" fmla="*/ 1183908 w 5549133"/>
              <a:gd name="connsiteY126" fmla="*/ 2695074 h 6673742"/>
              <a:gd name="connsiteX127" fmla="*/ 741146 w 5549133"/>
              <a:gd name="connsiteY127" fmla="*/ 3128211 h 6673742"/>
              <a:gd name="connsiteX128" fmla="*/ 808522 w 5549133"/>
              <a:gd name="connsiteY128" fmla="*/ 3234089 h 6673742"/>
              <a:gd name="connsiteX129" fmla="*/ 1078030 w 5549133"/>
              <a:gd name="connsiteY129" fmla="*/ 3724977 h 6673742"/>
              <a:gd name="connsiteX130" fmla="*/ 1068405 w 5549133"/>
              <a:gd name="connsiteY130" fmla="*/ 3850106 h 6673742"/>
              <a:gd name="connsiteX131" fmla="*/ 1097280 w 5549133"/>
              <a:gd name="connsiteY131" fmla="*/ 4186990 h 6673742"/>
              <a:gd name="connsiteX132" fmla="*/ 885525 w 5549133"/>
              <a:gd name="connsiteY132" fmla="*/ 4812632 h 6673742"/>
              <a:gd name="connsiteX133" fmla="*/ 1203158 w 5549133"/>
              <a:gd name="connsiteY133" fmla="*/ 5207268 h 6673742"/>
              <a:gd name="connsiteX134" fmla="*/ 1174282 w 5549133"/>
              <a:gd name="connsiteY134" fmla="*/ 5265019 h 6673742"/>
              <a:gd name="connsiteX135" fmla="*/ 0 w 5549133"/>
              <a:gd name="connsiteY135" fmla="*/ 5890661 h 6673742"/>
              <a:gd name="connsiteX136" fmla="*/ 0 w 5549133"/>
              <a:gd name="connsiteY136" fmla="*/ 6073541 h 6673742"/>
              <a:gd name="connsiteX137" fmla="*/ 1029904 w 5549133"/>
              <a:gd name="connsiteY137" fmla="*/ 6217920 h 6673742"/>
              <a:gd name="connsiteX138" fmla="*/ 1078030 w 5549133"/>
              <a:gd name="connsiteY13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860408 w 5549133"/>
              <a:gd name="connsiteY120" fmla="*/ 1692166 h 6673742"/>
              <a:gd name="connsiteX121" fmla="*/ 2877077 w 5549133"/>
              <a:gd name="connsiteY121" fmla="*/ 1868378 h 6673742"/>
              <a:gd name="connsiteX122" fmla="*/ 2710389 w 5549133"/>
              <a:gd name="connsiteY122" fmla="*/ 1925528 h 6673742"/>
              <a:gd name="connsiteX123" fmla="*/ 2637322 w 5549133"/>
              <a:gd name="connsiteY123" fmla="*/ 1915428 h 6673742"/>
              <a:gd name="connsiteX124" fmla="*/ 1876927 w 5549133"/>
              <a:gd name="connsiteY124" fmla="*/ 1251285 h 6673742"/>
              <a:gd name="connsiteX125" fmla="*/ 1164657 w 5549133"/>
              <a:gd name="connsiteY125" fmla="*/ 2156059 h 6673742"/>
              <a:gd name="connsiteX126" fmla="*/ 1039529 w 5549133"/>
              <a:gd name="connsiteY126" fmla="*/ 2300438 h 6673742"/>
              <a:gd name="connsiteX127" fmla="*/ 1183908 w 5549133"/>
              <a:gd name="connsiteY127" fmla="*/ 2695074 h 6673742"/>
              <a:gd name="connsiteX128" fmla="*/ 741146 w 5549133"/>
              <a:gd name="connsiteY128" fmla="*/ 3128211 h 6673742"/>
              <a:gd name="connsiteX129" fmla="*/ 808522 w 5549133"/>
              <a:gd name="connsiteY129" fmla="*/ 3234089 h 6673742"/>
              <a:gd name="connsiteX130" fmla="*/ 1078030 w 5549133"/>
              <a:gd name="connsiteY130" fmla="*/ 3724977 h 6673742"/>
              <a:gd name="connsiteX131" fmla="*/ 1068405 w 5549133"/>
              <a:gd name="connsiteY131" fmla="*/ 3850106 h 6673742"/>
              <a:gd name="connsiteX132" fmla="*/ 1097280 w 5549133"/>
              <a:gd name="connsiteY132" fmla="*/ 4186990 h 6673742"/>
              <a:gd name="connsiteX133" fmla="*/ 885525 w 5549133"/>
              <a:gd name="connsiteY133" fmla="*/ 4812632 h 6673742"/>
              <a:gd name="connsiteX134" fmla="*/ 1203158 w 5549133"/>
              <a:gd name="connsiteY134" fmla="*/ 5207268 h 6673742"/>
              <a:gd name="connsiteX135" fmla="*/ 1174282 w 5549133"/>
              <a:gd name="connsiteY135" fmla="*/ 5265019 h 6673742"/>
              <a:gd name="connsiteX136" fmla="*/ 0 w 5549133"/>
              <a:gd name="connsiteY136" fmla="*/ 5890661 h 6673742"/>
              <a:gd name="connsiteX137" fmla="*/ 0 w 5549133"/>
              <a:gd name="connsiteY137" fmla="*/ 6073541 h 6673742"/>
              <a:gd name="connsiteX138" fmla="*/ 1029904 w 5549133"/>
              <a:gd name="connsiteY138" fmla="*/ 6217920 h 6673742"/>
              <a:gd name="connsiteX139" fmla="*/ 1078030 w 5549133"/>
              <a:gd name="connsiteY13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860408 w 5549133"/>
              <a:gd name="connsiteY120" fmla="*/ 1692166 h 6673742"/>
              <a:gd name="connsiteX121" fmla="*/ 2877077 w 5549133"/>
              <a:gd name="connsiteY121" fmla="*/ 1868378 h 6673742"/>
              <a:gd name="connsiteX122" fmla="*/ 2793733 w 5549133"/>
              <a:gd name="connsiteY122" fmla="*/ 1870760 h 6673742"/>
              <a:gd name="connsiteX123" fmla="*/ 2710389 w 5549133"/>
              <a:gd name="connsiteY123" fmla="*/ 1925528 h 6673742"/>
              <a:gd name="connsiteX124" fmla="*/ 2637322 w 5549133"/>
              <a:gd name="connsiteY124" fmla="*/ 1915428 h 6673742"/>
              <a:gd name="connsiteX125" fmla="*/ 1876927 w 5549133"/>
              <a:gd name="connsiteY125" fmla="*/ 1251285 h 6673742"/>
              <a:gd name="connsiteX126" fmla="*/ 1164657 w 5549133"/>
              <a:gd name="connsiteY126" fmla="*/ 2156059 h 6673742"/>
              <a:gd name="connsiteX127" fmla="*/ 1039529 w 5549133"/>
              <a:gd name="connsiteY127" fmla="*/ 2300438 h 6673742"/>
              <a:gd name="connsiteX128" fmla="*/ 1183908 w 5549133"/>
              <a:gd name="connsiteY128" fmla="*/ 2695074 h 6673742"/>
              <a:gd name="connsiteX129" fmla="*/ 741146 w 5549133"/>
              <a:gd name="connsiteY129" fmla="*/ 3128211 h 6673742"/>
              <a:gd name="connsiteX130" fmla="*/ 808522 w 5549133"/>
              <a:gd name="connsiteY130" fmla="*/ 3234089 h 6673742"/>
              <a:gd name="connsiteX131" fmla="*/ 1078030 w 5549133"/>
              <a:gd name="connsiteY131" fmla="*/ 3724977 h 6673742"/>
              <a:gd name="connsiteX132" fmla="*/ 1068405 w 5549133"/>
              <a:gd name="connsiteY132" fmla="*/ 3850106 h 6673742"/>
              <a:gd name="connsiteX133" fmla="*/ 1097280 w 5549133"/>
              <a:gd name="connsiteY133" fmla="*/ 4186990 h 6673742"/>
              <a:gd name="connsiteX134" fmla="*/ 885525 w 5549133"/>
              <a:gd name="connsiteY134" fmla="*/ 4812632 h 6673742"/>
              <a:gd name="connsiteX135" fmla="*/ 1203158 w 5549133"/>
              <a:gd name="connsiteY135" fmla="*/ 5207268 h 6673742"/>
              <a:gd name="connsiteX136" fmla="*/ 1174282 w 5549133"/>
              <a:gd name="connsiteY136" fmla="*/ 5265019 h 6673742"/>
              <a:gd name="connsiteX137" fmla="*/ 0 w 5549133"/>
              <a:gd name="connsiteY137" fmla="*/ 5890661 h 6673742"/>
              <a:gd name="connsiteX138" fmla="*/ 0 w 5549133"/>
              <a:gd name="connsiteY138" fmla="*/ 6073541 h 6673742"/>
              <a:gd name="connsiteX139" fmla="*/ 1029904 w 5549133"/>
              <a:gd name="connsiteY139" fmla="*/ 6217920 h 6673742"/>
              <a:gd name="connsiteX140" fmla="*/ 1078030 w 5549133"/>
              <a:gd name="connsiteY14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860408 w 5549133"/>
              <a:gd name="connsiteY120" fmla="*/ 1692166 h 6673742"/>
              <a:gd name="connsiteX121" fmla="*/ 2900889 w 5549133"/>
              <a:gd name="connsiteY121" fmla="*/ 1737410 h 6673742"/>
              <a:gd name="connsiteX122" fmla="*/ 2877077 w 5549133"/>
              <a:gd name="connsiteY122" fmla="*/ 1868378 h 6673742"/>
              <a:gd name="connsiteX123" fmla="*/ 2793733 w 5549133"/>
              <a:gd name="connsiteY123" fmla="*/ 1870760 h 6673742"/>
              <a:gd name="connsiteX124" fmla="*/ 2710389 w 5549133"/>
              <a:gd name="connsiteY124" fmla="*/ 1925528 h 6673742"/>
              <a:gd name="connsiteX125" fmla="*/ 2637322 w 5549133"/>
              <a:gd name="connsiteY125" fmla="*/ 1915428 h 6673742"/>
              <a:gd name="connsiteX126" fmla="*/ 1876927 w 5549133"/>
              <a:gd name="connsiteY126" fmla="*/ 1251285 h 6673742"/>
              <a:gd name="connsiteX127" fmla="*/ 1164657 w 5549133"/>
              <a:gd name="connsiteY127" fmla="*/ 2156059 h 6673742"/>
              <a:gd name="connsiteX128" fmla="*/ 1039529 w 5549133"/>
              <a:gd name="connsiteY128" fmla="*/ 2300438 h 6673742"/>
              <a:gd name="connsiteX129" fmla="*/ 1183908 w 5549133"/>
              <a:gd name="connsiteY129" fmla="*/ 2695074 h 6673742"/>
              <a:gd name="connsiteX130" fmla="*/ 741146 w 5549133"/>
              <a:gd name="connsiteY130" fmla="*/ 3128211 h 6673742"/>
              <a:gd name="connsiteX131" fmla="*/ 808522 w 5549133"/>
              <a:gd name="connsiteY131" fmla="*/ 3234089 h 6673742"/>
              <a:gd name="connsiteX132" fmla="*/ 1078030 w 5549133"/>
              <a:gd name="connsiteY132" fmla="*/ 3724977 h 6673742"/>
              <a:gd name="connsiteX133" fmla="*/ 1068405 w 5549133"/>
              <a:gd name="connsiteY133" fmla="*/ 3850106 h 6673742"/>
              <a:gd name="connsiteX134" fmla="*/ 1097280 w 5549133"/>
              <a:gd name="connsiteY134" fmla="*/ 4186990 h 6673742"/>
              <a:gd name="connsiteX135" fmla="*/ 885525 w 5549133"/>
              <a:gd name="connsiteY135" fmla="*/ 4812632 h 6673742"/>
              <a:gd name="connsiteX136" fmla="*/ 1203158 w 5549133"/>
              <a:gd name="connsiteY136" fmla="*/ 5207268 h 6673742"/>
              <a:gd name="connsiteX137" fmla="*/ 1174282 w 5549133"/>
              <a:gd name="connsiteY137" fmla="*/ 5265019 h 6673742"/>
              <a:gd name="connsiteX138" fmla="*/ 0 w 5549133"/>
              <a:gd name="connsiteY138" fmla="*/ 5890661 h 6673742"/>
              <a:gd name="connsiteX139" fmla="*/ 0 w 5549133"/>
              <a:gd name="connsiteY139" fmla="*/ 6073541 h 6673742"/>
              <a:gd name="connsiteX140" fmla="*/ 1029904 w 5549133"/>
              <a:gd name="connsiteY140" fmla="*/ 6217920 h 6673742"/>
              <a:gd name="connsiteX141" fmla="*/ 1078030 w 5549133"/>
              <a:gd name="connsiteY14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860408 w 5549133"/>
              <a:gd name="connsiteY120" fmla="*/ 1692166 h 6673742"/>
              <a:gd name="connsiteX121" fmla="*/ 2900889 w 5549133"/>
              <a:gd name="connsiteY121" fmla="*/ 1737410 h 6673742"/>
              <a:gd name="connsiteX122" fmla="*/ 2877077 w 5549133"/>
              <a:gd name="connsiteY122" fmla="*/ 1818372 h 6673742"/>
              <a:gd name="connsiteX123" fmla="*/ 2877077 w 5549133"/>
              <a:gd name="connsiteY123" fmla="*/ 1868378 h 6673742"/>
              <a:gd name="connsiteX124" fmla="*/ 2793733 w 5549133"/>
              <a:gd name="connsiteY124" fmla="*/ 1870760 h 6673742"/>
              <a:gd name="connsiteX125" fmla="*/ 2710389 w 5549133"/>
              <a:gd name="connsiteY125" fmla="*/ 1925528 h 6673742"/>
              <a:gd name="connsiteX126" fmla="*/ 2637322 w 5549133"/>
              <a:gd name="connsiteY126" fmla="*/ 1915428 h 6673742"/>
              <a:gd name="connsiteX127" fmla="*/ 1876927 w 5549133"/>
              <a:gd name="connsiteY127" fmla="*/ 1251285 h 6673742"/>
              <a:gd name="connsiteX128" fmla="*/ 1164657 w 5549133"/>
              <a:gd name="connsiteY128" fmla="*/ 2156059 h 6673742"/>
              <a:gd name="connsiteX129" fmla="*/ 1039529 w 5549133"/>
              <a:gd name="connsiteY129" fmla="*/ 2300438 h 6673742"/>
              <a:gd name="connsiteX130" fmla="*/ 1183908 w 5549133"/>
              <a:gd name="connsiteY130" fmla="*/ 2695074 h 6673742"/>
              <a:gd name="connsiteX131" fmla="*/ 741146 w 5549133"/>
              <a:gd name="connsiteY131" fmla="*/ 3128211 h 6673742"/>
              <a:gd name="connsiteX132" fmla="*/ 808522 w 5549133"/>
              <a:gd name="connsiteY132" fmla="*/ 3234089 h 6673742"/>
              <a:gd name="connsiteX133" fmla="*/ 1078030 w 5549133"/>
              <a:gd name="connsiteY133" fmla="*/ 3724977 h 6673742"/>
              <a:gd name="connsiteX134" fmla="*/ 1068405 w 5549133"/>
              <a:gd name="connsiteY134" fmla="*/ 3850106 h 6673742"/>
              <a:gd name="connsiteX135" fmla="*/ 1097280 w 5549133"/>
              <a:gd name="connsiteY135" fmla="*/ 4186990 h 6673742"/>
              <a:gd name="connsiteX136" fmla="*/ 885525 w 5549133"/>
              <a:gd name="connsiteY136" fmla="*/ 4812632 h 6673742"/>
              <a:gd name="connsiteX137" fmla="*/ 1203158 w 5549133"/>
              <a:gd name="connsiteY137" fmla="*/ 5207268 h 6673742"/>
              <a:gd name="connsiteX138" fmla="*/ 1174282 w 5549133"/>
              <a:gd name="connsiteY138" fmla="*/ 5265019 h 6673742"/>
              <a:gd name="connsiteX139" fmla="*/ 0 w 5549133"/>
              <a:gd name="connsiteY139" fmla="*/ 5890661 h 6673742"/>
              <a:gd name="connsiteX140" fmla="*/ 0 w 5549133"/>
              <a:gd name="connsiteY140" fmla="*/ 6073541 h 6673742"/>
              <a:gd name="connsiteX141" fmla="*/ 1029904 w 5549133"/>
              <a:gd name="connsiteY141" fmla="*/ 6217920 h 6673742"/>
              <a:gd name="connsiteX142" fmla="*/ 1078030 w 5549133"/>
              <a:gd name="connsiteY14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0008 w 5549133"/>
              <a:gd name="connsiteY116" fmla="*/ 1796941 h 6673742"/>
              <a:gd name="connsiteX117" fmla="*/ 3246171 w 5549133"/>
              <a:gd name="connsiteY117" fmla="*/ 1725503 h 6673742"/>
              <a:gd name="connsiteX118" fmla="*/ 3122346 w 5549133"/>
              <a:gd name="connsiteY118" fmla="*/ 1758841 h 6673742"/>
              <a:gd name="connsiteX119" fmla="*/ 2979471 w 5549133"/>
              <a:gd name="connsiteY119" fmla="*/ 1606441 h 6673742"/>
              <a:gd name="connsiteX120" fmla="*/ 2910414 w 5549133"/>
              <a:gd name="connsiteY120" fmla="*/ 1661210 h 6673742"/>
              <a:gd name="connsiteX121" fmla="*/ 2860408 w 5549133"/>
              <a:gd name="connsiteY121" fmla="*/ 1692166 h 6673742"/>
              <a:gd name="connsiteX122" fmla="*/ 2900889 w 5549133"/>
              <a:gd name="connsiteY122" fmla="*/ 1737410 h 6673742"/>
              <a:gd name="connsiteX123" fmla="*/ 2877077 w 5549133"/>
              <a:gd name="connsiteY123" fmla="*/ 1818372 h 6673742"/>
              <a:gd name="connsiteX124" fmla="*/ 2877077 w 5549133"/>
              <a:gd name="connsiteY124" fmla="*/ 1868378 h 6673742"/>
              <a:gd name="connsiteX125" fmla="*/ 2793733 w 5549133"/>
              <a:gd name="connsiteY125" fmla="*/ 1870760 h 6673742"/>
              <a:gd name="connsiteX126" fmla="*/ 2710389 w 5549133"/>
              <a:gd name="connsiteY126" fmla="*/ 1925528 h 6673742"/>
              <a:gd name="connsiteX127" fmla="*/ 2637322 w 5549133"/>
              <a:gd name="connsiteY127" fmla="*/ 1915428 h 6673742"/>
              <a:gd name="connsiteX128" fmla="*/ 1876927 w 5549133"/>
              <a:gd name="connsiteY128" fmla="*/ 1251285 h 6673742"/>
              <a:gd name="connsiteX129" fmla="*/ 1164657 w 5549133"/>
              <a:gd name="connsiteY129" fmla="*/ 2156059 h 6673742"/>
              <a:gd name="connsiteX130" fmla="*/ 1039529 w 5549133"/>
              <a:gd name="connsiteY130" fmla="*/ 2300438 h 6673742"/>
              <a:gd name="connsiteX131" fmla="*/ 1183908 w 5549133"/>
              <a:gd name="connsiteY131" fmla="*/ 2695074 h 6673742"/>
              <a:gd name="connsiteX132" fmla="*/ 741146 w 5549133"/>
              <a:gd name="connsiteY132" fmla="*/ 3128211 h 6673742"/>
              <a:gd name="connsiteX133" fmla="*/ 808522 w 5549133"/>
              <a:gd name="connsiteY133" fmla="*/ 3234089 h 6673742"/>
              <a:gd name="connsiteX134" fmla="*/ 1078030 w 5549133"/>
              <a:gd name="connsiteY134" fmla="*/ 3724977 h 6673742"/>
              <a:gd name="connsiteX135" fmla="*/ 1068405 w 5549133"/>
              <a:gd name="connsiteY135" fmla="*/ 3850106 h 6673742"/>
              <a:gd name="connsiteX136" fmla="*/ 1097280 w 5549133"/>
              <a:gd name="connsiteY136" fmla="*/ 4186990 h 6673742"/>
              <a:gd name="connsiteX137" fmla="*/ 885525 w 5549133"/>
              <a:gd name="connsiteY137" fmla="*/ 4812632 h 6673742"/>
              <a:gd name="connsiteX138" fmla="*/ 1203158 w 5549133"/>
              <a:gd name="connsiteY138" fmla="*/ 5207268 h 6673742"/>
              <a:gd name="connsiteX139" fmla="*/ 1174282 w 5549133"/>
              <a:gd name="connsiteY139" fmla="*/ 5265019 h 6673742"/>
              <a:gd name="connsiteX140" fmla="*/ 0 w 5549133"/>
              <a:gd name="connsiteY140" fmla="*/ 5890661 h 6673742"/>
              <a:gd name="connsiteX141" fmla="*/ 0 w 5549133"/>
              <a:gd name="connsiteY141" fmla="*/ 6073541 h 6673742"/>
              <a:gd name="connsiteX142" fmla="*/ 1029904 w 5549133"/>
              <a:gd name="connsiteY142" fmla="*/ 6217920 h 6673742"/>
              <a:gd name="connsiteX143" fmla="*/ 1078030 w 5549133"/>
              <a:gd name="connsiteY14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508108 w 5549133"/>
              <a:gd name="connsiteY116" fmla="*/ 1637397 h 6673742"/>
              <a:gd name="connsiteX117" fmla="*/ 3470008 w 5549133"/>
              <a:gd name="connsiteY117" fmla="*/ 1796941 h 6673742"/>
              <a:gd name="connsiteX118" fmla="*/ 3246171 w 5549133"/>
              <a:gd name="connsiteY118" fmla="*/ 1725503 h 6673742"/>
              <a:gd name="connsiteX119" fmla="*/ 3122346 w 5549133"/>
              <a:gd name="connsiteY119" fmla="*/ 1758841 h 6673742"/>
              <a:gd name="connsiteX120" fmla="*/ 2979471 w 5549133"/>
              <a:gd name="connsiteY120" fmla="*/ 1606441 h 6673742"/>
              <a:gd name="connsiteX121" fmla="*/ 2910414 w 5549133"/>
              <a:gd name="connsiteY121" fmla="*/ 1661210 h 6673742"/>
              <a:gd name="connsiteX122" fmla="*/ 2860408 w 5549133"/>
              <a:gd name="connsiteY122" fmla="*/ 1692166 h 6673742"/>
              <a:gd name="connsiteX123" fmla="*/ 2900889 w 5549133"/>
              <a:gd name="connsiteY123" fmla="*/ 1737410 h 6673742"/>
              <a:gd name="connsiteX124" fmla="*/ 2877077 w 5549133"/>
              <a:gd name="connsiteY124" fmla="*/ 1818372 h 6673742"/>
              <a:gd name="connsiteX125" fmla="*/ 2877077 w 5549133"/>
              <a:gd name="connsiteY125" fmla="*/ 1868378 h 6673742"/>
              <a:gd name="connsiteX126" fmla="*/ 2793733 w 5549133"/>
              <a:gd name="connsiteY126" fmla="*/ 1870760 h 6673742"/>
              <a:gd name="connsiteX127" fmla="*/ 2710389 w 5549133"/>
              <a:gd name="connsiteY127" fmla="*/ 1925528 h 6673742"/>
              <a:gd name="connsiteX128" fmla="*/ 2637322 w 5549133"/>
              <a:gd name="connsiteY128" fmla="*/ 1915428 h 6673742"/>
              <a:gd name="connsiteX129" fmla="*/ 1876927 w 5549133"/>
              <a:gd name="connsiteY129" fmla="*/ 1251285 h 6673742"/>
              <a:gd name="connsiteX130" fmla="*/ 1164657 w 5549133"/>
              <a:gd name="connsiteY130" fmla="*/ 2156059 h 6673742"/>
              <a:gd name="connsiteX131" fmla="*/ 1039529 w 5549133"/>
              <a:gd name="connsiteY131" fmla="*/ 2300438 h 6673742"/>
              <a:gd name="connsiteX132" fmla="*/ 1183908 w 5549133"/>
              <a:gd name="connsiteY132" fmla="*/ 2695074 h 6673742"/>
              <a:gd name="connsiteX133" fmla="*/ 741146 w 5549133"/>
              <a:gd name="connsiteY133" fmla="*/ 3128211 h 6673742"/>
              <a:gd name="connsiteX134" fmla="*/ 808522 w 5549133"/>
              <a:gd name="connsiteY134" fmla="*/ 3234089 h 6673742"/>
              <a:gd name="connsiteX135" fmla="*/ 1078030 w 5549133"/>
              <a:gd name="connsiteY135" fmla="*/ 3724977 h 6673742"/>
              <a:gd name="connsiteX136" fmla="*/ 1068405 w 5549133"/>
              <a:gd name="connsiteY136" fmla="*/ 3850106 h 6673742"/>
              <a:gd name="connsiteX137" fmla="*/ 1097280 w 5549133"/>
              <a:gd name="connsiteY137" fmla="*/ 4186990 h 6673742"/>
              <a:gd name="connsiteX138" fmla="*/ 885525 w 5549133"/>
              <a:gd name="connsiteY138" fmla="*/ 4812632 h 6673742"/>
              <a:gd name="connsiteX139" fmla="*/ 1203158 w 5549133"/>
              <a:gd name="connsiteY139" fmla="*/ 5207268 h 6673742"/>
              <a:gd name="connsiteX140" fmla="*/ 1174282 w 5549133"/>
              <a:gd name="connsiteY140" fmla="*/ 5265019 h 6673742"/>
              <a:gd name="connsiteX141" fmla="*/ 0 w 5549133"/>
              <a:gd name="connsiteY141" fmla="*/ 5890661 h 6673742"/>
              <a:gd name="connsiteX142" fmla="*/ 0 w 5549133"/>
              <a:gd name="connsiteY142" fmla="*/ 6073541 h 6673742"/>
              <a:gd name="connsiteX143" fmla="*/ 1029904 w 5549133"/>
              <a:gd name="connsiteY143" fmla="*/ 6217920 h 6673742"/>
              <a:gd name="connsiteX144" fmla="*/ 1078030 w 5549133"/>
              <a:gd name="connsiteY14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55721 w 5549133"/>
              <a:gd name="connsiteY116" fmla="*/ 1487378 h 6673742"/>
              <a:gd name="connsiteX117" fmla="*/ 3508108 w 5549133"/>
              <a:gd name="connsiteY117" fmla="*/ 1637397 h 6673742"/>
              <a:gd name="connsiteX118" fmla="*/ 3470008 w 5549133"/>
              <a:gd name="connsiteY118" fmla="*/ 1796941 h 6673742"/>
              <a:gd name="connsiteX119" fmla="*/ 3246171 w 5549133"/>
              <a:gd name="connsiteY119" fmla="*/ 1725503 h 6673742"/>
              <a:gd name="connsiteX120" fmla="*/ 3122346 w 5549133"/>
              <a:gd name="connsiteY120" fmla="*/ 1758841 h 6673742"/>
              <a:gd name="connsiteX121" fmla="*/ 2979471 w 5549133"/>
              <a:gd name="connsiteY121" fmla="*/ 1606441 h 6673742"/>
              <a:gd name="connsiteX122" fmla="*/ 2910414 w 5549133"/>
              <a:gd name="connsiteY122" fmla="*/ 1661210 h 6673742"/>
              <a:gd name="connsiteX123" fmla="*/ 2860408 w 5549133"/>
              <a:gd name="connsiteY123" fmla="*/ 1692166 h 6673742"/>
              <a:gd name="connsiteX124" fmla="*/ 2900889 w 5549133"/>
              <a:gd name="connsiteY124" fmla="*/ 1737410 h 6673742"/>
              <a:gd name="connsiteX125" fmla="*/ 2877077 w 5549133"/>
              <a:gd name="connsiteY125" fmla="*/ 1818372 h 6673742"/>
              <a:gd name="connsiteX126" fmla="*/ 2877077 w 5549133"/>
              <a:gd name="connsiteY126" fmla="*/ 1868378 h 6673742"/>
              <a:gd name="connsiteX127" fmla="*/ 2793733 w 5549133"/>
              <a:gd name="connsiteY127" fmla="*/ 1870760 h 6673742"/>
              <a:gd name="connsiteX128" fmla="*/ 2710389 w 5549133"/>
              <a:gd name="connsiteY128" fmla="*/ 1925528 h 6673742"/>
              <a:gd name="connsiteX129" fmla="*/ 2637322 w 5549133"/>
              <a:gd name="connsiteY129" fmla="*/ 1915428 h 6673742"/>
              <a:gd name="connsiteX130" fmla="*/ 1876927 w 5549133"/>
              <a:gd name="connsiteY130" fmla="*/ 1251285 h 6673742"/>
              <a:gd name="connsiteX131" fmla="*/ 1164657 w 5549133"/>
              <a:gd name="connsiteY131" fmla="*/ 2156059 h 6673742"/>
              <a:gd name="connsiteX132" fmla="*/ 1039529 w 5549133"/>
              <a:gd name="connsiteY132" fmla="*/ 2300438 h 6673742"/>
              <a:gd name="connsiteX133" fmla="*/ 1183908 w 5549133"/>
              <a:gd name="connsiteY133" fmla="*/ 2695074 h 6673742"/>
              <a:gd name="connsiteX134" fmla="*/ 741146 w 5549133"/>
              <a:gd name="connsiteY134" fmla="*/ 3128211 h 6673742"/>
              <a:gd name="connsiteX135" fmla="*/ 808522 w 5549133"/>
              <a:gd name="connsiteY135" fmla="*/ 3234089 h 6673742"/>
              <a:gd name="connsiteX136" fmla="*/ 1078030 w 5549133"/>
              <a:gd name="connsiteY136" fmla="*/ 3724977 h 6673742"/>
              <a:gd name="connsiteX137" fmla="*/ 1068405 w 5549133"/>
              <a:gd name="connsiteY137" fmla="*/ 3850106 h 6673742"/>
              <a:gd name="connsiteX138" fmla="*/ 1097280 w 5549133"/>
              <a:gd name="connsiteY138" fmla="*/ 4186990 h 6673742"/>
              <a:gd name="connsiteX139" fmla="*/ 885525 w 5549133"/>
              <a:gd name="connsiteY139" fmla="*/ 4812632 h 6673742"/>
              <a:gd name="connsiteX140" fmla="*/ 1203158 w 5549133"/>
              <a:gd name="connsiteY140" fmla="*/ 5207268 h 6673742"/>
              <a:gd name="connsiteX141" fmla="*/ 1174282 w 5549133"/>
              <a:gd name="connsiteY141" fmla="*/ 5265019 h 6673742"/>
              <a:gd name="connsiteX142" fmla="*/ 0 w 5549133"/>
              <a:gd name="connsiteY142" fmla="*/ 5890661 h 6673742"/>
              <a:gd name="connsiteX143" fmla="*/ 0 w 5549133"/>
              <a:gd name="connsiteY143" fmla="*/ 6073541 h 6673742"/>
              <a:gd name="connsiteX144" fmla="*/ 1029904 w 5549133"/>
              <a:gd name="connsiteY144" fmla="*/ 6217920 h 6673742"/>
              <a:gd name="connsiteX145" fmla="*/ 1078030 w 5549133"/>
              <a:gd name="connsiteY14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55721 w 5549133"/>
              <a:gd name="connsiteY116" fmla="*/ 1487378 h 6673742"/>
              <a:gd name="connsiteX117" fmla="*/ 3508108 w 5549133"/>
              <a:gd name="connsiteY117" fmla="*/ 1637397 h 6673742"/>
              <a:gd name="connsiteX118" fmla="*/ 3470008 w 5549133"/>
              <a:gd name="connsiteY118" fmla="*/ 1751697 h 6673742"/>
              <a:gd name="connsiteX119" fmla="*/ 3470008 w 5549133"/>
              <a:gd name="connsiteY119" fmla="*/ 1796941 h 6673742"/>
              <a:gd name="connsiteX120" fmla="*/ 3246171 w 5549133"/>
              <a:gd name="connsiteY120" fmla="*/ 1725503 h 6673742"/>
              <a:gd name="connsiteX121" fmla="*/ 3122346 w 5549133"/>
              <a:gd name="connsiteY121" fmla="*/ 1758841 h 6673742"/>
              <a:gd name="connsiteX122" fmla="*/ 2979471 w 5549133"/>
              <a:gd name="connsiteY122" fmla="*/ 1606441 h 6673742"/>
              <a:gd name="connsiteX123" fmla="*/ 2910414 w 5549133"/>
              <a:gd name="connsiteY123" fmla="*/ 1661210 h 6673742"/>
              <a:gd name="connsiteX124" fmla="*/ 2860408 w 5549133"/>
              <a:gd name="connsiteY124" fmla="*/ 1692166 h 6673742"/>
              <a:gd name="connsiteX125" fmla="*/ 2900889 w 5549133"/>
              <a:gd name="connsiteY125" fmla="*/ 1737410 h 6673742"/>
              <a:gd name="connsiteX126" fmla="*/ 2877077 w 5549133"/>
              <a:gd name="connsiteY126" fmla="*/ 1818372 h 6673742"/>
              <a:gd name="connsiteX127" fmla="*/ 2877077 w 5549133"/>
              <a:gd name="connsiteY127" fmla="*/ 1868378 h 6673742"/>
              <a:gd name="connsiteX128" fmla="*/ 2793733 w 5549133"/>
              <a:gd name="connsiteY128" fmla="*/ 1870760 h 6673742"/>
              <a:gd name="connsiteX129" fmla="*/ 2710389 w 5549133"/>
              <a:gd name="connsiteY129" fmla="*/ 1925528 h 6673742"/>
              <a:gd name="connsiteX130" fmla="*/ 2637322 w 5549133"/>
              <a:gd name="connsiteY130" fmla="*/ 1915428 h 6673742"/>
              <a:gd name="connsiteX131" fmla="*/ 1876927 w 5549133"/>
              <a:gd name="connsiteY131" fmla="*/ 1251285 h 6673742"/>
              <a:gd name="connsiteX132" fmla="*/ 1164657 w 5549133"/>
              <a:gd name="connsiteY132" fmla="*/ 2156059 h 6673742"/>
              <a:gd name="connsiteX133" fmla="*/ 1039529 w 5549133"/>
              <a:gd name="connsiteY133" fmla="*/ 2300438 h 6673742"/>
              <a:gd name="connsiteX134" fmla="*/ 1183908 w 5549133"/>
              <a:gd name="connsiteY134" fmla="*/ 2695074 h 6673742"/>
              <a:gd name="connsiteX135" fmla="*/ 741146 w 5549133"/>
              <a:gd name="connsiteY135" fmla="*/ 3128211 h 6673742"/>
              <a:gd name="connsiteX136" fmla="*/ 808522 w 5549133"/>
              <a:gd name="connsiteY136" fmla="*/ 3234089 h 6673742"/>
              <a:gd name="connsiteX137" fmla="*/ 1078030 w 5549133"/>
              <a:gd name="connsiteY137" fmla="*/ 3724977 h 6673742"/>
              <a:gd name="connsiteX138" fmla="*/ 1068405 w 5549133"/>
              <a:gd name="connsiteY138" fmla="*/ 3850106 h 6673742"/>
              <a:gd name="connsiteX139" fmla="*/ 1097280 w 5549133"/>
              <a:gd name="connsiteY139" fmla="*/ 4186990 h 6673742"/>
              <a:gd name="connsiteX140" fmla="*/ 885525 w 5549133"/>
              <a:gd name="connsiteY140" fmla="*/ 4812632 h 6673742"/>
              <a:gd name="connsiteX141" fmla="*/ 1203158 w 5549133"/>
              <a:gd name="connsiteY141" fmla="*/ 5207268 h 6673742"/>
              <a:gd name="connsiteX142" fmla="*/ 1174282 w 5549133"/>
              <a:gd name="connsiteY142" fmla="*/ 5265019 h 6673742"/>
              <a:gd name="connsiteX143" fmla="*/ 0 w 5549133"/>
              <a:gd name="connsiteY143" fmla="*/ 5890661 h 6673742"/>
              <a:gd name="connsiteX144" fmla="*/ 0 w 5549133"/>
              <a:gd name="connsiteY144" fmla="*/ 6073541 h 6673742"/>
              <a:gd name="connsiteX145" fmla="*/ 1029904 w 5549133"/>
              <a:gd name="connsiteY145" fmla="*/ 6217920 h 6673742"/>
              <a:gd name="connsiteX146" fmla="*/ 1078030 w 5549133"/>
              <a:gd name="connsiteY14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55721 w 5549133"/>
              <a:gd name="connsiteY116" fmla="*/ 1487378 h 6673742"/>
              <a:gd name="connsiteX117" fmla="*/ 3508108 w 5549133"/>
              <a:gd name="connsiteY117" fmla="*/ 1637397 h 6673742"/>
              <a:gd name="connsiteX118" fmla="*/ 3470008 w 5549133"/>
              <a:gd name="connsiteY118" fmla="*/ 1751697 h 6673742"/>
              <a:gd name="connsiteX119" fmla="*/ 3470008 w 5549133"/>
              <a:gd name="connsiteY119" fmla="*/ 1796941 h 6673742"/>
              <a:gd name="connsiteX120" fmla="*/ 3341421 w 5549133"/>
              <a:gd name="connsiteY120" fmla="*/ 1796941 h 6673742"/>
              <a:gd name="connsiteX121" fmla="*/ 3246171 w 5549133"/>
              <a:gd name="connsiteY121" fmla="*/ 1725503 h 6673742"/>
              <a:gd name="connsiteX122" fmla="*/ 3122346 w 5549133"/>
              <a:gd name="connsiteY122" fmla="*/ 1758841 h 6673742"/>
              <a:gd name="connsiteX123" fmla="*/ 2979471 w 5549133"/>
              <a:gd name="connsiteY123" fmla="*/ 1606441 h 6673742"/>
              <a:gd name="connsiteX124" fmla="*/ 2910414 w 5549133"/>
              <a:gd name="connsiteY124" fmla="*/ 1661210 h 6673742"/>
              <a:gd name="connsiteX125" fmla="*/ 2860408 w 5549133"/>
              <a:gd name="connsiteY125" fmla="*/ 1692166 h 6673742"/>
              <a:gd name="connsiteX126" fmla="*/ 2900889 w 5549133"/>
              <a:gd name="connsiteY126" fmla="*/ 1737410 h 6673742"/>
              <a:gd name="connsiteX127" fmla="*/ 2877077 w 5549133"/>
              <a:gd name="connsiteY127" fmla="*/ 1818372 h 6673742"/>
              <a:gd name="connsiteX128" fmla="*/ 2877077 w 5549133"/>
              <a:gd name="connsiteY128" fmla="*/ 1868378 h 6673742"/>
              <a:gd name="connsiteX129" fmla="*/ 2793733 w 5549133"/>
              <a:gd name="connsiteY129" fmla="*/ 1870760 h 6673742"/>
              <a:gd name="connsiteX130" fmla="*/ 2710389 w 5549133"/>
              <a:gd name="connsiteY130" fmla="*/ 1925528 h 6673742"/>
              <a:gd name="connsiteX131" fmla="*/ 2637322 w 5549133"/>
              <a:gd name="connsiteY131" fmla="*/ 1915428 h 6673742"/>
              <a:gd name="connsiteX132" fmla="*/ 1876927 w 5549133"/>
              <a:gd name="connsiteY132" fmla="*/ 1251285 h 6673742"/>
              <a:gd name="connsiteX133" fmla="*/ 1164657 w 5549133"/>
              <a:gd name="connsiteY133" fmla="*/ 2156059 h 6673742"/>
              <a:gd name="connsiteX134" fmla="*/ 1039529 w 5549133"/>
              <a:gd name="connsiteY134" fmla="*/ 2300438 h 6673742"/>
              <a:gd name="connsiteX135" fmla="*/ 1183908 w 5549133"/>
              <a:gd name="connsiteY135" fmla="*/ 2695074 h 6673742"/>
              <a:gd name="connsiteX136" fmla="*/ 741146 w 5549133"/>
              <a:gd name="connsiteY136" fmla="*/ 3128211 h 6673742"/>
              <a:gd name="connsiteX137" fmla="*/ 808522 w 5549133"/>
              <a:gd name="connsiteY137" fmla="*/ 3234089 h 6673742"/>
              <a:gd name="connsiteX138" fmla="*/ 1078030 w 5549133"/>
              <a:gd name="connsiteY138" fmla="*/ 3724977 h 6673742"/>
              <a:gd name="connsiteX139" fmla="*/ 1068405 w 5549133"/>
              <a:gd name="connsiteY139" fmla="*/ 3850106 h 6673742"/>
              <a:gd name="connsiteX140" fmla="*/ 1097280 w 5549133"/>
              <a:gd name="connsiteY140" fmla="*/ 4186990 h 6673742"/>
              <a:gd name="connsiteX141" fmla="*/ 885525 w 5549133"/>
              <a:gd name="connsiteY141" fmla="*/ 4812632 h 6673742"/>
              <a:gd name="connsiteX142" fmla="*/ 1203158 w 5549133"/>
              <a:gd name="connsiteY142" fmla="*/ 5207268 h 6673742"/>
              <a:gd name="connsiteX143" fmla="*/ 1174282 w 5549133"/>
              <a:gd name="connsiteY143" fmla="*/ 5265019 h 6673742"/>
              <a:gd name="connsiteX144" fmla="*/ 0 w 5549133"/>
              <a:gd name="connsiteY144" fmla="*/ 5890661 h 6673742"/>
              <a:gd name="connsiteX145" fmla="*/ 0 w 5549133"/>
              <a:gd name="connsiteY145" fmla="*/ 6073541 h 6673742"/>
              <a:gd name="connsiteX146" fmla="*/ 1029904 w 5549133"/>
              <a:gd name="connsiteY146" fmla="*/ 6217920 h 6673742"/>
              <a:gd name="connsiteX147" fmla="*/ 1078030 w 5549133"/>
              <a:gd name="connsiteY14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55721 w 5549133"/>
              <a:gd name="connsiteY116" fmla="*/ 1487378 h 6673742"/>
              <a:gd name="connsiteX117" fmla="*/ 3508108 w 5549133"/>
              <a:gd name="connsiteY117" fmla="*/ 1637397 h 6673742"/>
              <a:gd name="connsiteX118" fmla="*/ 3470008 w 5549133"/>
              <a:gd name="connsiteY118" fmla="*/ 1751697 h 6673742"/>
              <a:gd name="connsiteX119" fmla="*/ 3470008 w 5549133"/>
              <a:gd name="connsiteY119" fmla="*/ 1796941 h 6673742"/>
              <a:gd name="connsiteX120" fmla="*/ 3341421 w 5549133"/>
              <a:gd name="connsiteY120" fmla="*/ 1796941 h 6673742"/>
              <a:gd name="connsiteX121" fmla="*/ 3246171 w 5549133"/>
              <a:gd name="connsiteY121" fmla="*/ 1725503 h 6673742"/>
              <a:gd name="connsiteX122" fmla="*/ 3122346 w 5549133"/>
              <a:gd name="connsiteY122" fmla="*/ 1758841 h 6673742"/>
              <a:gd name="connsiteX123" fmla="*/ 3084246 w 5549133"/>
              <a:gd name="connsiteY123" fmla="*/ 1706453 h 6673742"/>
              <a:gd name="connsiteX124" fmla="*/ 2979471 w 5549133"/>
              <a:gd name="connsiteY124" fmla="*/ 1606441 h 6673742"/>
              <a:gd name="connsiteX125" fmla="*/ 2910414 w 5549133"/>
              <a:gd name="connsiteY125" fmla="*/ 1661210 h 6673742"/>
              <a:gd name="connsiteX126" fmla="*/ 2860408 w 5549133"/>
              <a:gd name="connsiteY126" fmla="*/ 1692166 h 6673742"/>
              <a:gd name="connsiteX127" fmla="*/ 2900889 w 5549133"/>
              <a:gd name="connsiteY127" fmla="*/ 1737410 h 6673742"/>
              <a:gd name="connsiteX128" fmla="*/ 2877077 w 5549133"/>
              <a:gd name="connsiteY128" fmla="*/ 1818372 h 6673742"/>
              <a:gd name="connsiteX129" fmla="*/ 2877077 w 5549133"/>
              <a:gd name="connsiteY129" fmla="*/ 1868378 h 6673742"/>
              <a:gd name="connsiteX130" fmla="*/ 2793733 w 5549133"/>
              <a:gd name="connsiteY130" fmla="*/ 1870760 h 6673742"/>
              <a:gd name="connsiteX131" fmla="*/ 2710389 w 5549133"/>
              <a:gd name="connsiteY131" fmla="*/ 1925528 h 6673742"/>
              <a:gd name="connsiteX132" fmla="*/ 2637322 w 5549133"/>
              <a:gd name="connsiteY132" fmla="*/ 1915428 h 6673742"/>
              <a:gd name="connsiteX133" fmla="*/ 1876927 w 5549133"/>
              <a:gd name="connsiteY133" fmla="*/ 1251285 h 6673742"/>
              <a:gd name="connsiteX134" fmla="*/ 1164657 w 5549133"/>
              <a:gd name="connsiteY134" fmla="*/ 2156059 h 6673742"/>
              <a:gd name="connsiteX135" fmla="*/ 1039529 w 5549133"/>
              <a:gd name="connsiteY135" fmla="*/ 2300438 h 6673742"/>
              <a:gd name="connsiteX136" fmla="*/ 1183908 w 5549133"/>
              <a:gd name="connsiteY136" fmla="*/ 2695074 h 6673742"/>
              <a:gd name="connsiteX137" fmla="*/ 741146 w 5549133"/>
              <a:gd name="connsiteY137" fmla="*/ 3128211 h 6673742"/>
              <a:gd name="connsiteX138" fmla="*/ 808522 w 5549133"/>
              <a:gd name="connsiteY138" fmla="*/ 3234089 h 6673742"/>
              <a:gd name="connsiteX139" fmla="*/ 1078030 w 5549133"/>
              <a:gd name="connsiteY139" fmla="*/ 3724977 h 6673742"/>
              <a:gd name="connsiteX140" fmla="*/ 1068405 w 5549133"/>
              <a:gd name="connsiteY140" fmla="*/ 3850106 h 6673742"/>
              <a:gd name="connsiteX141" fmla="*/ 1097280 w 5549133"/>
              <a:gd name="connsiteY141" fmla="*/ 4186990 h 6673742"/>
              <a:gd name="connsiteX142" fmla="*/ 885525 w 5549133"/>
              <a:gd name="connsiteY142" fmla="*/ 4812632 h 6673742"/>
              <a:gd name="connsiteX143" fmla="*/ 1203158 w 5549133"/>
              <a:gd name="connsiteY143" fmla="*/ 5207268 h 6673742"/>
              <a:gd name="connsiteX144" fmla="*/ 1174282 w 5549133"/>
              <a:gd name="connsiteY144" fmla="*/ 5265019 h 6673742"/>
              <a:gd name="connsiteX145" fmla="*/ 0 w 5549133"/>
              <a:gd name="connsiteY145" fmla="*/ 5890661 h 6673742"/>
              <a:gd name="connsiteX146" fmla="*/ 0 w 5549133"/>
              <a:gd name="connsiteY146" fmla="*/ 6073541 h 6673742"/>
              <a:gd name="connsiteX147" fmla="*/ 1029904 w 5549133"/>
              <a:gd name="connsiteY147" fmla="*/ 6217920 h 6673742"/>
              <a:gd name="connsiteX148" fmla="*/ 1078030 w 5549133"/>
              <a:gd name="connsiteY14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4771 w 5549133"/>
              <a:gd name="connsiteY116" fmla="*/ 1420703 h 6673742"/>
              <a:gd name="connsiteX117" fmla="*/ 3455721 w 5549133"/>
              <a:gd name="connsiteY117" fmla="*/ 1487378 h 6673742"/>
              <a:gd name="connsiteX118" fmla="*/ 3508108 w 5549133"/>
              <a:gd name="connsiteY118" fmla="*/ 1637397 h 6673742"/>
              <a:gd name="connsiteX119" fmla="*/ 3470008 w 5549133"/>
              <a:gd name="connsiteY119" fmla="*/ 1751697 h 6673742"/>
              <a:gd name="connsiteX120" fmla="*/ 3470008 w 5549133"/>
              <a:gd name="connsiteY120" fmla="*/ 1796941 h 6673742"/>
              <a:gd name="connsiteX121" fmla="*/ 3341421 w 5549133"/>
              <a:gd name="connsiteY121" fmla="*/ 1796941 h 6673742"/>
              <a:gd name="connsiteX122" fmla="*/ 3246171 w 5549133"/>
              <a:gd name="connsiteY122" fmla="*/ 1725503 h 6673742"/>
              <a:gd name="connsiteX123" fmla="*/ 3122346 w 5549133"/>
              <a:gd name="connsiteY123" fmla="*/ 1758841 h 6673742"/>
              <a:gd name="connsiteX124" fmla="*/ 3084246 w 5549133"/>
              <a:gd name="connsiteY124" fmla="*/ 1706453 h 6673742"/>
              <a:gd name="connsiteX125" fmla="*/ 2979471 w 5549133"/>
              <a:gd name="connsiteY125" fmla="*/ 1606441 h 6673742"/>
              <a:gd name="connsiteX126" fmla="*/ 2910414 w 5549133"/>
              <a:gd name="connsiteY126" fmla="*/ 1661210 h 6673742"/>
              <a:gd name="connsiteX127" fmla="*/ 2860408 w 5549133"/>
              <a:gd name="connsiteY127" fmla="*/ 1692166 h 6673742"/>
              <a:gd name="connsiteX128" fmla="*/ 2900889 w 5549133"/>
              <a:gd name="connsiteY128" fmla="*/ 1737410 h 6673742"/>
              <a:gd name="connsiteX129" fmla="*/ 2877077 w 5549133"/>
              <a:gd name="connsiteY129" fmla="*/ 1818372 h 6673742"/>
              <a:gd name="connsiteX130" fmla="*/ 2877077 w 5549133"/>
              <a:gd name="connsiteY130" fmla="*/ 1868378 h 6673742"/>
              <a:gd name="connsiteX131" fmla="*/ 2793733 w 5549133"/>
              <a:gd name="connsiteY131" fmla="*/ 1870760 h 6673742"/>
              <a:gd name="connsiteX132" fmla="*/ 2710389 w 5549133"/>
              <a:gd name="connsiteY132" fmla="*/ 1925528 h 6673742"/>
              <a:gd name="connsiteX133" fmla="*/ 2637322 w 5549133"/>
              <a:gd name="connsiteY133" fmla="*/ 1915428 h 6673742"/>
              <a:gd name="connsiteX134" fmla="*/ 1876927 w 5549133"/>
              <a:gd name="connsiteY134" fmla="*/ 1251285 h 6673742"/>
              <a:gd name="connsiteX135" fmla="*/ 1164657 w 5549133"/>
              <a:gd name="connsiteY135" fmla="*/ 2156059 h 6673742"/>
              <a:gd name="connsiteX136" fmla="*/ 1039529 w 5549133"/>
              <a:gd name="connsiteY136" fmla="*/ 2300438 h 6673742"/>
              <a:gd name="connsiteX137" fmla="*/ 1183908 w 5549133"/>
              <a:gd name="connsiteY137" fmla="*/ 2695074 h 6673742"/>
              <a:gd name="connsiteX138" fmla="*/ 741146 w 5549133"/>
              <a:gd name="connsiteY138" fmla="*/ 3128211 h 6673742"/>
              <a:gd name="connsiteX139" fmla="*/ 808522 w 5549133"/>
              <a:gd name="connsiteY139" fmla="*/ 3234089 h 6673742"/>
              <a:gd name="connsiteX140" fmla="*/ 1078030 w 5549133"/>
              <a:gd name="connsiteY140" fmla="*/ 3724977 h 6673742"/>
              <a:gd name="connsiteX141" fmla="*/ 1068405 w 5549133"/>
              <a:gd name="connsiteY141" fmla="*/ 3850106 h 6673742"/>
              <a:gd name="connsiteX142" fmla="*/ 1097280 w 5549133"/>
              <a:gd name="connsiteY142" fmla="*/ 4186990 h 6673742"/>
              <a:gd name="connsiteX143" fmla="*/ 885525 w 5549133"/>
              <a:gd name="connsiteY143" fmla="*/ 4812632 h 6673742"/>
              <a:gd name="connsiteX144" fmla="*/ 1203158 w 5549133"/>
              <a:gd name="connsiteY144" fmla="*/ 5207268 h 6673742"/>
              <a:gd name="connsiteX145" fmla="*/ 1174282 w 5549133"/>
              <a:gd name="connsiteY145" fmla="*/ 5265019 h 6673742"/>
              <a:gd name="connsiteX146" fmla="*/ 0 w 5549133"/>
              <a:gd name="connsiteY146" fmla="*/ 5890661 h 6673742"/>
              <a:gd name="connsiteX147" fmla="*/ 0 w 5549133"/>
              <a:gd name="connsiteY147" fmla="*/ 6073541 h 6673742"/>
              <a:gd name="connsiteX148" fmla="*/ 1029904 w 5549133"/>
              <a:gd name="connsiteY148" fmla="*/ 6217920 h 6673742"/>
              <a:gd name="connsiteX149" fmla="*/ 1078030 w 5549133"/>
              <a:gd name="connsiteY14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50958 w 5549133"/>
              <a:gd name="connsiteY116" fmla="*/ 1370697 h 6673742"/>
              <a:gd name="connsiteX117" fmla="*/ 3474771 w 5549133"/>
              <a:gd name="connsiteY117" fmla="*/ 1420703 h 6673742"/>
              <a:gd name="connsiteX118" fmla="*/ 3455721 w 5549133"/>
              <a:gd name="connsiteY118" fmla="*/ 1487378 h 6673742"/>
              <a:gd name="connsiteX119" fmla="*/ 3508108 w 5549133"/>
              <a:gd name="connsiteY119" fmla="*/ 1637397 h 6673742"/>
              <a:gd name="connsiteX120" fmla="*/ 3470008 w 5549133"/>
              <a:gd name="connsiteY120" fmla="*/ 1751697 h 6673742"/>
              <a:gd name="connsiteX121" fmla="*/ 3470008 w 5549133"/>
              <a:gd name="connsiteY121" fmla="*/ 1796941 h 6673742"/>
              <a:gd name="connsiteX122" fmla="*/ 3341421 w 5549133"/>
              <a:gd name="connsiteY122" fmla="*/ 1796941 h 6673742"/>
              <a:gd name="connsiteX123" fmla="*/ 3246171 w 5549133"/>
              <a:gd name="connsiteY123" fmla="*/ 1725503 h 6673742"/>
              <a:gd name="connsiteX124" fmla="*/ 3122346 w 5549133"/>
              <a:gd name="connsiteY124" fmla="*/ 1758841 h 6673742"/>
              <a:gd name="connsiteX125" fmla="*/ 3084246 w 5549133"/>
              <a:gd name="connsiteY125" fmla="*/ 1706453 h 6673742"/>
              <a:gd name="connsiteX126" fmla="*/ 2979471 w 5549133"/>
              <a:gd name="connsiteY126" fmla="*/ 1606441 h 6673742"/>
              <a:gd name="connsiteX127" fmla="*/ 2910414 w 5549133"/>
              <a:gd name="connsiteY127" fmla="*/ 1661210 h 6673742"/>
              <a:gd name="connsiteX128" fmla="*/ 2860408 w 5549133"/>
              <a:gd name="connsiteY128" fmla="*/ 1692166 h 6673742"/>
              <a:gd name="connsiteX129" fmla="*/ 2900889 w 5549133"/>
              <a:gd name="connsiteY129" fmla="*/ 1737410 h 6673742"/>
              <a:gd name="connsiteX130" fmla="*/ 2877077 w 5549133"/>
              <a:gd name="connsiteY130" fmla="*/ 1818372 h 6673742"/>
              <a:gd name="connsiteX131" fmla="*/ 2877077 w 5549133"/>
              <a:gd name="connsiteY131" fmla="*/ 1868378 h 6673742"/>
              <a:gd name="connsiteX132" fmla="*/ 2793733 w 5549133"/>
              <a:gd name="connsiteY132" fmla="*/ 1870760 h 6673742"/>
              <a:gd name="connsiteX133" fmla="*/ 2710389 w 5549133"/>
              <a:gd name="connsiteY133" fmla="*/ 1925528 h 6673742"/>
              <a:gd name="connsiteX134" fmla="*/ 2637322 w 5549133"/>
              <a:gd name="connsiteY134" fmla="*/ 1915428 h 6673742"/>
              <a:gd name="connsiteX135" fmla="*/ 1876927 w 5549133"/>
              <a:gd name="connsiteY135" fmla="*/ 1251285 h 6673742"/>
              <a:gd name="connsiteX136" fmla="*/ 1164657 w 5549133"/>
              <a:gd name="connsiteY136" fmla="*/ 2156059 h 6673742"/>
              <a:gd name="connsiteX137" fmla="*/ 1039529 w 5549133"/>
              <a:gd name="connsiteY137" fmla="*/ 2300438 h 6673742"/>
              <a:gd name="connsiteX138" fmla="*/ 1183908 w 5549133"/>
              <a:gd name="connsiteY138" fmla="*/ 2695074 h 6673742"/>
              <a:gd name="connsiteX139" fmla="*/ 741146 w 5549133"/>
              <a:gd name="connsiteY139" fmla="*/ 3128211 h 6673742"/>
              <a:gd name="connsiteX140" fmla="*/ 808522 w 5549133"/>
              <a:gd name="connsiteY140" fmla="*/ 3234089 h 6673742"/>
              <a:gd name="connsiteX141" fmla="*/ 1078030 w 5549133"/>
              <a:gd name="connsiteY141" fmla="*/ 3724977 h 6673742"/>
              <a:gd name="connsiteX142" fmla="*/ 1068405 w 5549133"/>
              <a:gd name="connsiteY142" fmla="*/ 3850106 h 6673742"/>
              <a:gd name="connsiteX143" fmla="*/ 1097280 w 5549133"/>
              <a:gd name="connsiteY143" fmla="*/ 4186990 h 6673742"/>
              <a:gd name="connsiteX144" fmla="*/ 885525 w 5549133"/>
              <a:gd name="connsiteY144" fmla="*/ 4812632 h 6673742"/>
              <a:gd name="connsiteX145" fmla="*/ 1203158 w 5549133"/>
              <a:gd name="connsiteY145" fmla="*/ 5207268 h 6673742"/>
              <a:gd name="connsiteX146" fmla="*/ 1174282 w 5549133"/>
              <a:gd name="connsiteY146" fmla="*/ 5265019 h 6673742"/>
              <a:gd name="connsiteX147" fmla="*/ 0 w 5549133"/>
              <a:gd name="connsiteY147" fmla="*/ 5890661 h 6673742"/>
              <a:gd name="connsiteX148" fmla="*/ 0 w 5549133"/>
              <a:gd name="connsiteY148" fmla="*/ 6073541 h 6673742"/>
              <a:gd name="connsiteX149" fmla="*/ 1029904 w 5549133"/>
              <a:gd name="connsiteY149" fmla="*/ 6217920 h 6673742"/>
              <a:gd name="connsiteX150" fmla="*/ 1078030 w 5549133"/>
              <a:gd name="connsiteY15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472389 w 5549133"/>
              <a:gd name="connsiteY115" fmla="*/ 1296878 h 6673742"/>
              <a:gd name="connsiteX116" fmla="*/ 3472389 w 5549133"/>
              <a:gd name="connsiteY116" fmla="*/ 1344503 h 6673742"/>
              <a:gd name="connsiteX117" fmla="*/ 3450958 w 5549133"/>
              <a:gd name="connsiteY117" fmla="*/ 1370697 h 6673742"/>
              <a:gd name="connsiteX118" fmla="*/ 3474771 w 5549133"/>
              <a:gd name="connsiteY118" fmla="*/ 1420703 h 6673742"/>
              <a:gd name="connsiteX119" fmla="*/ 3455721 w 5549133"/>
              <a:gd name="connsiteY119" fmla="*/ 1487378 h 6673742"/>
              <a:gd name="connsiteX120" fmla="*/ 3508108 w 5549133"/>
              <a:gd name="connsiteY120" fmla="*/ 1637397 h 6673742"/>
              <a:gd name="connsiteX121" fmla="*/ 3470008 w 5549133"/>
              <a:gd name="connsiteY121" fmla="*/ 1751697 h 6673742"/>
              <a:gd name="connsiteX122" fmla="*/ 3470008 w 5549133"/>
              <a:gd name="connsiteY122" fmla="*/ 1796941 h 6673742"/>
              <a:gd name="connsiteX123" fmla="*/ 3341421 w 5549133"/>
              <a:gd name="connsiteY123" fmla="*/ 1796941 h 6673742"/>
              <a:gd name="connsiteX124" fmla="*/ 3246171 w 5549133"/>
              <a:gd name="connsiteY124" fmla="*/ 1725503 h 6673742"/>
              <a:gd name="connsiteX125" fmla="*/ 3122346 w 5549133"/>
              <a:gd name="connsiteY125" fmla="*/ 1758841 h 6673742"/>
              <a:gd name="connsiteX126" fmla="*/ 3084246 w 5549133"/>
              <a:gd name="connsiteY126" fmla="*/ 1706453 h 6673742"/>
              <a:gd name="connsiteX127" fmla="*/ 2979471 w 5549133"/>
              <a:gd name="connsiteY127" fmla="*/ 1606441 h 6673742"/>
              <a:gd name="connsiteX128" fmla="*/ 2910414 w 5549133"/>
              <a:gd name="connsiteY128" fmla="*/ 1661210 h 6673742"/>
              <a:gd name="connsiteX129" fmla="*/ 2860408 w 5549133"/>
              <a:gd name="connsiteY129" fmla="*/ 1692166 h 6673742"/>
              <a:gd name="connsiteX130" fmla="*/ 2900889 w 5549133"/>
              <a:gd name="connsiteY130" fmla="*/ 1737410 h 6673742"/>
              <a:gd name="connsiteX131" fmla="*/ 2877077 w 5549133"/>
              <a:gd name="connsiteY131" fmla="*/ 1818372 h 6673742"/>
              <a:gd name="connsiteX132" fmla="*/ 2877077 w 5549133"/>
              <a:gd name="connsiteY132" fmla="*/ 1868378 h 6673742"/>
              <a:gd name="connsiteX133" fmla="*/ 2793733 w 5549133"/>
              <a:gd name="connsiteY133" fmla="*/ 1870760 h 6673742"/>
              <a:gd name="connsiteX134" fmla="*/ 2710389 w 5549133"/>
              <a:gd name="connsiteY134" fmla="*/ 1925528 h 6673742"/>
              <a:gd name="connsiteX135" fmla="*/ 2637322 w 5549133"/>
              <a:gd name="connsiteY135" fmla="*/ 1915428 h 6673742"/>
              <a:gd name="connsiteX136" fmla="*/ 1876927 w 5549133"/>
              <a:gd name="connsiteY136" fmla="*/ 1251285 h 6673742"/>
              <a:gd name="connsiteX137" fmla="*/ 1164657 w 5549133"/>
              <a:gd name="connsiteY137" fmla="*/ 2156059 h 6673742"/>
              <a:gd name="connsiteX138" fmla="*/ 1039529 w 5549133"/>
              <a:gd name="connsiteY138" fmla="*/ 2300438 h 6673742"/>
              <a:gd name="connsiteX139" fmla="*/ 1183908 w 5549133"/>
              <a:gd name="connsiteY139" fmla="*/ 2695074 h 6673742"/>
              <a:gd name="connsiteX140" fmla="*/ 741146 w 5549133"/>
              <a:gd name="connsiteY140" fmla="*/ 3128211 h 6673742"/>
              <a:gd name="connsiteX141" fmla="*/ 808522 w 5549133"/>
              <a:gd name="connsiteY141" fmla="*/ 3234089 h 6673742"/>
              <a:gd name="connsiteX142" fmla="*/ 1078030 w 5549133"/>
              <a:gd name="connsiteY142" fmla="*/ 3724977 h 6673742"/>
              <a:gd name="connsiteX143" fmla="*/ 1068405 w 5549133"/>
              <a:gd name="connsiteY143" fmla="*/ 3850106 h 6673742"/>
              <a:gd name="connsiteX144" fmla="*/ 1097280 w 5549133"/>
              <a:gd name="connsiteY144" fmla="*/ 4186990 h 6673742"/>
              <a:gd name="connsiteX145" fmla="*/ 885525 w 5549133"/>
              <a:gd name="connsiteY145" fmla="*/ 4812632 h 6673742"/>
              <a:gd name="connsiteX146" fmla="*/ 1203158 w 5549133"/>
              <a:gd name="connsiteY146" fmla="*/ 5207268 h 6673742"/>
              <a:gd name="connsiteX147" fmla="*/ 1174282 w 5549133"/>
              <a:gd name="connsiteY147" fmla="*/ 5265019 h 6673742"/>
              <a:gd name="connsiteX148" fmla="*/ 0 w 5549133"/>
              <a:gd name="connsiteY148" fmla="*/ 5890661 h 6673742"/>
              <a:gd name="connsiteX149" fmla="*/ 0 w 5549133"/>
              <a:gd name="connsiteY149" fmla="*/ 6073541 h 6673742"/>
              <a:gd name="connsiteX150" fmla="*/ 1029904 w 5549133"/>
              <a:gd name="connsiteY150" fmla="*/ 6217920 h 6673742"/>
              <a:gd name="connsiteX151" fmla="*/ 1078030 w 5549133"/>
              <a:gd name="connsiteY15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27171 w 5549133"/>
              <a:gd name="connsiteY114" fmla="*/ 1334978 h 6673742"/>
              <a:gd name="connsiteX115" fmla="*/ 3531921 w 5549133"/>
              <a:gd name="connsiteY115" fmla="*/ 1296878 h 6673742"/>
              <a:gd name="connsiteX116" fmla="*/ 3472389 w 5549133"/>
              <a:gd name="connsiteY116" fmla="*/ 1296878 h 6673742"/>
              <a:gd name="connsiteX117" fmla="*/ 3472389 w 5549133"/>
              <a:gd name="connsiteY117" fmla="*/ 1344503 h 6673742"/>
              <a:gd name="connsiteX118" fmla="*/ 3450958 w 5549133"/>
              <a:gd name="connsiteY118" fmla="*/ 1370697 h 6673742"/>
              <a:gd name="connsiteX119" fmla="*/ 3474771 w 5549133"/>
              <a:gd name="connsiteY119" fmla="*/ 1420703 h 6673742"/>
              <a:gd name="connsiteX120" fmla="*/ 3455721 w 5549133"/>
              <a:gd name="connsiteY120" fmla="*/ 1487378 h 6673742"/>
              <a:gd name="connsiteX121" fmla="*/ 3508108 w 5549133"/>
              <a:gd name="connsiteY121" fmla="*/ 1637397 h 6673742"/>
              <a:gd name="connsiteX122" fmla="*/ 3470008 w 5549133"/>
              <a:gd name="connsiteY122" fmla="*/ 1751697 h 6673742"/>
              <a:gd name="connsiteX123" fmla="*/ 3470008 w 5549133"/>
              <a:gd name="connsiteY123" fmla="*/ 1796941 h 6673742"/>
              <a:gd name="connsiteX124" fmla="*/ 3341421 w 5549133"/>
              <a:gd name="connsiteY124" fmla="*/ 1796941 h 6673742"/>
              <a:gd name="connsiteX125" fmla="*/ 3246171 w 5549133"/>
              <a:gd name="connsiteY125" fmla="*/ 1725503 h 6673742"/>
              <a:gd name="connsiteX126" fmla="*/ 3122346 w 5549133"/>
              <a:gd name="connsiteY126" fmla="*/ 1758841 h 6673742"/>
              <a:gd name="connsiteX127" fmla="*/ 3084246 w 5549133"/>
              <a:gd name="connsiteY127" fmla="*/ 1706453 h 6673742"/>
              <a:gd name="connsiteX128" fmla="*/ 2979471 w 5549133"/>
              <a:gd name="connsiteY128" fmla="*/ 1606441 h 6673742"/>
              <a:gd name="connsiteX129" fmla="*/ 2910414 w 5549133"/>
              <a:gd name="connsiteY129" fmla="*/ 1661210 h 6673742"/>
              <a:gd name="connsiteX130" fmla="*/ 2860408 w 5549133"/>
              <a:gd name="connsiteY130" fmla="*/ 1692166 h 6673742"/>
              <a:gd name="connsiteX131" fmla="*/ 2900889 w 5549133"/>
              <a:gd name="connsiteY131" fmla="*/ 1737410 h 6673742"/>
              <a:gd name="connsiteX132" fmla="*/ 2877077 w 5549133"/>
              <a:gd name="connsiteY132" fmla="*/ 1818372 h 6673742"/>
              <a:gd name="connsiteX133" fmla="*/ 2877077 w 5549133"/>
              <a:gd name="connsiteY133" fmla="*/ 1868378 h 6673742"/>
              <a:gd name="connsiteX134" fmla="*/ 2793733 w 5549133"/>
              <a:gd name="connsiteY134" fmla="*/ 1870760 h 6673742"/>
              <a:gd name="connsiteX135" fmla="*/ 2710389 w 5549133"/>
              <a:gd name="connsiteY135" fmla="*/ 1925528 h 6673742"/>
              <a:gd name="connsiteX136" fmla="*/ 2637322 w 5549133"/>
              <a:gd name="connsiteY136" fmla="*/ 1915428 h 6673742"/>
              <a:gd name="connsiteX137" fmla="*/ 1876927 w 5549133"/>
              <a:gd name="connsiteY137" fmla="*/ 1251285 h 6673742"/>
              <a:gd name="connsiteX138" fmla="*/ 1164657 w 5549133"/>
              <a:gd name="connsiteY138" fmla="*/ 2156059 h 6673742"/>
              <a:gd name="connsiteX139" fmla="*/ 1039529 w 5549133"/>
              <a:gd name="connsiteY139" fmla="*/ 2300438 h 6673742"/>
              <a:gd name="connsiteX140" fmla="*/ 1183908 w 5549133"/>
              <a:gd name="connsiteY140" fmla="*/ 2695074 h 6673742"/>
              <a:gd name="connsiteX141" fmla="*/ 741146 w 5549133"/>
              <a:gd name="connsiteY141" fmla="*/ 3128211 h 6673742"/>
              <a:gd name="connsiteX142" fmla="*/ 808522 w 5549133"/>
              <a:gd name="connsiteY142" fmla="*/ 3234089 h 6673742"/>
              <a:gd name="connsiteX143" fmla="*/ 1078030 w 5549133"/>
              <a:gd name="connsiteY143" fmla="*/ 3724977 h 6673742"/>
              <a:gd name="connsiteX144" fmla="*/ 1068405 w 5549133"/>
              <a:gd name="connsiteY144" fmla="*/ 3850106 h 6673742"/>
              <a:gd name="connsiteX145" fmla="*/ 1097280 w 5549133"/>
              <a:gd name="connsiteY145" fmla="*/ 4186990 h 6673742"/>
              <a:gd name="connsiteX146" fmla="*/ 885525 w 5549133"/>
              <a:gd name="connsiteY146" fmla="*/ 4812632 h 6673742"/>
              <a:gd name="connsiteX147" fmla="*/ 1203158 w 5549133"/>
              <a:gd name="connsiteY147" fmla="*/ 5207268 h 6673742"/>
              <a:gd name="connsiteX148" fmla="*/ 1174282 w 5549133"/>
              <a:gd name="connsiteY148" fmla="*/ 5265019 h 6673742"/>
              <a:gd name="connsiteX149" fmla="*/ 0 w 5549133"/>
              <a:gd name="connsiteY149" fmla="*/ 5890661 h 6673742"/>
              <a:gd name="connsiteX150" fmla="*/ 0 w 5549133"/>
              <a:gd name="connsiteY150" fmla="*/ 6073541 h 6673742"/>
              <a:gd name="connsiteX151" fmla="*/ 1029904 w 5549133"/>
              <a:gd name="connsiteY151" fmla="*/ 6217920 h 6673742"/>
              <a:gd name="connsiteX152" fmla="*/ 1078030 w 5549133"/>
              <a:gd name="connsiteY15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1876927 w 5549133"/>
              <a:gd name="connsiteY138" fmla="*/ 1251285 h 6673742"/>
              <a:gd name="connsiteX139" fmla="*/ 1164657 w 5549133"/>
              <a:gd name="connsiteY139" fmla="*/ 2156059 h 6673742"/>
              <a:gd name="connsiteX140" fmla="*/ 1039529 w 5549133"/>
              <a:gd name="connsiteY140" fmla="*/ 2300438 h 6673742"/>
              <a:gd name="connsiteX141" fmla="*/ 1183908 w 5549133"/>
              <a:gd name="connsiteY141" fmla="*/ 2695074 h 6673742"/>
              <a:gd name="connsiteX142" fmla="*/ 741146 w 5549133"/>
              <a:gd name="connsiteY142" fmla="*/ 3128211 h 6673742"/>
              <a:gd name="connsiteX143" fmla="*/ 808522 w 5549133"/>
              <a:gd name="connsiteY143" fmla="*/ 3234089 h 6673742"/>
              <a:gd name="connsiteX144" fmla="*/ 1078030 w 5549133"/>
              <a:gd name="connsiteY144" fmla="*/ 3724977 h 6673742"/>
              <a:gd name="connsiteX145" fmla="*/ 1068405 w 5549133"/>
              <a:gd name="connsiteY145" fmla="*/ 3850106 h 6673742"/>
              <a:gd name="connsiteX146" fmla="*/ 1097280 w 5549133"/>
              <a:gd name="connsiteY146" fmla="*/ 4186990 h 6673742"/>
              <a:gd name="connsiteX147" fmla="*/ 885525 w 5549133"/>
              <a:gd name="connsiteY147" fmla="*/ 4812632 h 6673742"/>
              <a:gd name="connsiteX148" fmla="*/ 1203158 w 5549133"/>
              <a:gd name="connsiteY148" fmla="*/ 5207268 h 6673742"/>
              <a:gd name="connsiteX149" fmla="*/ 1174282 w 5549133"/>
              <a:gd name="connsiteY149" fmla="*/ 5265019 h 6673742"/>
              <a:gd name="connsiteX150" fmla="*/ 0 w 5549133"/>
              <a:gd name="connsiteY150" fmla="*/ 5890661 h 6673742"/>
              <a:gd name="connsiteX151" fmla="*/ 0 w 5549133"/>
              <a:gd name="connsiteY151" fmla="*/ 6073541 h 6673742"/>
              <a:gd name="connsiteX152" fmla="*/ 1029904 w 5549133"/>
              <a:gd name="connsiteY152" fmla="*/ 6217920 h 6673742"/>
              <a:gd name="connsiteX153" fmla="*/ 1078030 w 5549133"/>
              <a:gd name="connsiteY15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2486552 w 5549133"/>
              <a:gd name="connsiteY138" fmla="*/ 1177816 h 6673742"/>
              <a:gd name="connsiteX139" fmla="*/ 1876927 w 5549133"/>
              <a:gd name="connsiteY139" fmla="*/ 1251285 h 6673742"/>
              <a:gd name="connsiteX140" fmla="*/ 1164657 w 5549133"/>
              <a:gd name="connsiteY140" fmla="*/ 2156059 h 6673742"/>
              <a:gd name="connsiteX141" fmla="*/ 1039529 w 5549133"/>
              <a:gd name="connsiteY141" fmla="*/ 2300438 h 6673742"/>
              <a:gd name="connsiteX142" fmla="*/ 1183908 w 5549133"/>
              <a:gd name="connsiteY142" fmla="*/ 2695074 h 6673742"/>
              <a:gd name="connsiteX143" fmla="*/ 741146 w 5549133"/>
              <a:gd name="connsiteY143" fmla="*/ 3128211 h 6673742"/>
              <a:gd name="connsiteX144" fmla="*/ 808522 w 5549133"/>
              <a:gd name="connsiteY144" fmla="*/ 3234089 h 6673742"/>
              <a:gd name="connsiteX145" fmla="*/ 1078030 w 5549133"/>
              <a:gd name="connsiteY145" fmla="*/ 3724977 h 6673742"/>
              <a:gd name="connsiteX146" fmla="*/ 1068405 w 5549133"/>
              <a:gd name="connsiteY146" fmla="*/ 3850106 h 6673742"/>
              <a:gd name="connsiteX147" fmla="*/ 1097280 w 5549133"/>
              <a:gd name="connsiteY147" fmla="*/ 4186990 h 6673742"/>
              <a:gd name="connsiteX148" fmla="*/ 885525 w 5549133"/>
              <a:gd name="connsiteY148" fmla="*/ 4812632 h 6673742"/>
              <a:gd name="connsiteX149" fmla="*/ 1203158 w 5549133"/>
              <a:gd name="connsiteY149" fmla="*/ 5207268 h 6673742"/>
              <a:gd name="connsiteX150" fmla="*/ 1174282 w 5549133"/>
              <a:gd name="connsiteY150" fmla="*/ 5265019 h 6673742"/>
              <a:gd name="connsiteX151" fmla="*/ 0 w 5549133"/>
              <a:gd name="connsiteY151" fmla="*/ 5890661 h 6673742"/>
              <a:gd name="connsiteX152" fmla="*/ 0 w 5549133"/>
              <a:gd name="connsiteY152" fmla="*/ 6073541 h 6673742"/>
              <a:gd name="connsiteX153" fmla="*/ 1029904 w 5549133"/>
              <a:gd name="connsiteY153" fmla="*/ 6217920 h 6673742"/>
              <a:gd name="connsiteX154" fmla="*/ 1078030 w 5549133"/>
              <a:gd name="connsiteY15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2486552 w 5549133"/>
              <a:gd name="connsiteY138" fmla="*/ 1177816 h 6673742"/>
              <a:gd name="connsiteX139" fmla="*/ 2176989 w 5549133"/>
              <a:gd name="connsiteY139" fmla="*/ 1073041 h 6673742"/>
              <a:gd name="connsiteX140" fmla="*/ 1876927 w 5549133"/>
              <a:gd name="connsiteY140" fmla="*/ 1251285 h 6673742"/>
              <a:gd name="connsiteX141" fmla="*/ 1164657 w 5549133"/>
              <a:gd name="connsiteY141" fmla="*/ 2156059 h 6673742"/>
              <a:gd name="connsiteX142" fmla="*/ 1039529 w 5549133"/>
              <a:gd name="connsiteY142" fmla="*/ 2300438 h 6673742"/>
              <a:gd name="connsiteX143" fmla="*/ 1183908 w 5549133"/>
              <a:gd name="connsiteY143" fmla="*/ 2695074 h 6673742"/>
              <a:gd name="connsiteX144" fmla="*/ 741146 w 5549133"/>
              <a:gd name="connsiteY144" fmla="*/ 3128211 h 6673742"/>
              <a:gd name="connsiteX145" fmla="*/ 808522 w 5549133"/>
              <a:gd name="connsiteY145" fmla="*/ 3234089 h 6673742"/>
              <a:gd name="connsiteX146" fmla="*/ 1078030 w 5549133"/>
              <a:gd name="connsiteY146" fmla="*/ 3724977 h 6673742"/>
              <a:gd name="connsiteX147" fmla="*/ 1068405 w 5549133"/>
              <a:gd name="connsiteY147" fmla="*/ 3850106 h 6673742"/>
              <a:gd name="connsiteX148" fmla="*/ 1097280 w 5549133"/>
              <a:gd name="connsiteY148" fmla="*/ 4186990 h 6673742"/>
              <a:gd name="connsiteX149" fmla="*/ 885525 w 5549133"/>
              <a:gd name="connsiteY149" fmla="*/ 4812632 h 6673742"/>
              <a:gd name="connsiteX150" fmla="*/ 1203158 w 5549133"/>
              <a:gd name="connsiteY150" fmla="*/ 5207268 h 6673742"/>
              <a:gd name="connsiteX151" fmla="*/ 1174282 w 5549133"/>
              <a:gd name="connsiteY151" fmla="*/ 5265019 h 6673742"/>
              <a:gd name="connsiteX152" fmla="*/ 0 w 5549133"/>
              <a:gd name="connsiteY152" fmla="*/ 5890661 h 6673742"/>
              <a:gd name="connsiteX153" fmla="*/ 0 w 5549133"/>
              <a:gd name="connsiteY153" fmla="*/ 6073541 h 6673742"/>
              <a:gd name="connsiteX154" fmla="*/ 1029904 w 5549133"/>
              <a:gd name="connsiteY154" fmla="*/ 6217920 h 6673742"/>
              <a:gd name="connsiteX155" fmla="*/ 1078030 w 5549133"/>
              <a:gd name="connsiteY15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2646096 w 5549133"/>
              <a:gd name="connsiteY138" fmla="*/ 1473091 h 6673742"/>
              <a:gd name="connsiteX139" fmla="*/ 2486552 w 5549133"/>
              <a:gd name="connsiteY139" fmla="*/ 1177816 h 6673742"/>
              <a:gd name="connsiteX140" fmla="*/ 2176989 w 5549133"/>
              <a:gd name="connsiteY140" fmla="*/ 1073041 h 6673742"/>
              <a:gd name="connsiteX141" fmla="*/ 1876927 w 5549133"/>
              <a:gd name="connsiteY141" fmla="*/ 1251285 h 6673742"/>
              <a:gd name="connsiteX142" fmla="*/ 1164657 w 5549133"/>
              <a:gd name="connsiteY142" fmla="*/ 2156059 h 6673742"/>
              <a:gd name="connsiteX143" fmla="*/ 1039529 w 5549133"/>
              <a:gd name="connsiteY143" fmla="*/ 2300438 h 6673742"/>
              <a:gd name="connsiteX144" fmla="*/ 1183908 w 5549133"/>
              <a:gd name="connsiteY144" fmla="*/ 2695074 h 6673742"/>
              <a:gd name="connsiteX145" fmla="*/ 741146 w 5549133"/>
              <a:gd name="connsiteY145" fmla="*/ 3128211 h 6673742"/>
              <a:gd name="connsiteX146" fmla="*/ 808522 w 5549133"/>
              <a:gd name="connsiteY146" fmla="*/ 3234089 h 6673742"/>
              <a:gd name="connsiteX147" fmla="*/ 1078030 w 5549133"/>
              <a:gd name="connsiteY147" fmla="*/ 3724977 h 6673742"/>
              <a:gd name="connsiteX148" fmla="*/ 1068405 w 5549133"/>
              <a:gd name="connsiteY148" fmla="*/ 3850106 h 6673742"/>
              <a:gd name="connsiteX149" fmla="*/ 1097280 w 5549133"/>
              <a:gd name="connsiteY149" fmla="*/ 4186990 h 6673742"/>
              <a:gd name="connsiteX150" fmla="*/ 885525 w 5549133"/>
              <a:gd name="connsiteY150" fmla="*/ 4812632 h 6673742"/>
              <a:gd name="connsiteX151" fmla="*/ 1203158 w 5549133"/>
              <a:gd name="connsiteY151" fmla="*/ 5207268 h 6673742"/>
              <a:gd name="connsiteX152" fmla="*/ 1174282 w 5549133"/>
              <a:gd name="connsiteY152" fmla="*/ 5265019 h 6673742"/>
              <a:gd name="connsiteX153" fmla="*/ 0 w 5549133"/>
              <a:gd name="connsiteY153" fmla="*/ 5890661 h 6673742"/>
              <a:gd name="connsiteX154" fmla="*/ 0 w 5549133"/>
              <a:gd name="connsiteY154" fmla="*/ 6073541 h 6673742"/>
              <a:gd name="connsiteX155" fmla="*/ 1029904 w 5549133"/>
              <a:gd name="connsiteY155" fmla="*/ 6217920 h 6673742"/>
              <a:gd name="connsiteX156" fmla="*/ 1078030 w 5549133"/>
              <a:gd name="connsiteY15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2598471 w 5549133"/>
              <a:gd name="connsiteY138" fmla="*/ 1749316 h 6673742"/>
              <a:gd name="connsiteX139" fmla="*/ 2646096 w 5549133"/>
              <a:gd name="connsiteY139" fmla="*/ 1473091 h 6673742"/>
              <a:gd name="connsiteX140" fmla="*/ 2486552 w 5549133"/>
              <a:gd name="connsiteY140" fmla="*/ 1177816 h 6673742"/>
              <a:gd name="connsiteX141" fmla="*/ 2176989 w 5549133"/>
              <a:gd name="connsiteY141" fmla="*/ 1073041 h 6673742"/>
              <a:gd name="connsiteX142" fmla="*/ 1876927 w 5549133"/>
              <a:gd name="connsiteY142" fmla="*/ 1251285 h 6673742"/>
              <a:gd name="connsiteX143" fmla="*/ 1164657 w 5549133"/>
              <a:gd name="connsiteY143" fmla="*/ 2156059 h 6673742"/>
              <a:gd name="connsiteX144" fmla="*/ 1039529 w 5549133"/>
              <a:gd name="connsiteY144" fmla="*/ 2300438 h 6673742"/>
              <a:gd name="connsiteX145" fmla="*/ 1183908 w 5549133"/>
              <a:gd name="connsiteY145" fmla="*/ 2695074 h 6673742"/>
              <a:gd name="connsiteX146" fmla="*/ 741146 w 5549133"/>
              <a:gd name="connsiteY146" fmla="*/ 3128211 h 6673742"/>
              <a:gd name="connsiteX147" fmla="*/ 808522 w 5549133"/>
              <a:gd name="connsiteY147" fmla="*/ 3234089 h 6673742"/>
              <a:gd name="connsiteX148" fmla="*/ 1078030 w 5549133"/>
              <a:gd name="connsiteY148" fmla="*/ 3724977 h 6673742"/>
              <a:gd name="connsiteX149" fmla="*/ 1068405 w 5549133"/>
              <a:gd name="connsiteY149" fmla="*/ 3850106 h 6673742"/>
              <a:gd name="connsiteX150" fmla="*/ 1097280 w 5549133"/>
              <a:gd name="connsiteY150" fmla="*/ 4186990 h 6673742"/>
              <a:gd name="connsiteX151" fmla="*/ 885525 w 5549133"/>
              <a:gd name="connsiteY151" fmla="*/ 4812632 h 6673742"/>
              <a:gd name="connsiteX152" fmla="*/ 1203158 w 5549133"/>
              <a:gd name="connsiteY152" fmla="*/ 5207268 h 6673742"/>
              <a:gd name="connsiteX153" fmla="*/ 1174282 w 5549133"/>
              <a:gd name="connsiteY153" fmla="*/ 5265019 h 6673742"/>
              <a:gd name="connsiteX154" fmla="*/ 0 w 5549133"/>
              <a:gd name="connsiteY154" fmla="*/ 5890661 h 6673742"/>
              <a:gd name="connsiteX155" fmla="*/ 0 w 5549133"/>
              <a:gd name="connsiteY155" fmla="*/ 6073541 h 6673742"/>
              <a:gd name="connsiteX156" fmla="*/ 1029904 w 5549133"/>
              <a:gd name="connsiteY156" fmla="*/ 6217920 h 6673742"/>
              <a:gd name="connsiteX157" fmla="*/ 1078030 w 5549133"/>
              <a:gd name="connsiteY15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2598471 w 5549133"/>
              <a:gd name="connsiteY138" fmla="*/ 1749316 h 6673742"/>
              <a:gd name="connsiteX139" fmla="*/ 2653239 w 5549133"/>
              <a:gd name="connsiteY139" fmla="*/ 1637397 h 6673742"/>
              <a:gd name="connsiteX140" fmla="*/ 2646096 w 5549133"/>
              <a:gd name="connsiteY140" fmla="*/ 1473091 h 6673742"/>
              <a:gd name="connsiteX141" fmla="*/ 2486552 w 5549133"/>
              <a:gd name="connsiteY141" fmla="*/ 1177816 h 6673742"/>
              <a:gd name="connsiteX142" fmla="*/ 2176989 w 5549133"/>
              <a:gd name="connsiteY142" fmla="*/ 1073041 h 6673742"/>
              <a:gd name="connsiteX143" fmla="*/ 1876927 w 5549133"/>
              <a:gd name="connsiteY143" fmla="*/ 1251285 h 6673742"/>
              <a:gd name="connsiteX144" fmla="*/ 1164657 w 5549133"/>
              <a:gd name="connsiteY144" fmla="*/ 2156059 h 6673742"/>
              <a:gd name="connsiteX145" fmla="*/ 1039529 w 5549133"/>
              <a:gd name="connsiteY145" fmla="*/ 2300438 h 6673742"/>
              <a:gd name="connsiteX146" fmla="*/ 1183908 w 5549133"/>
              <a:gd name="connsiteY146" fmla="*/ 2695074 h 6673742"/>
              <a:gd name="connsiteX147" fmla="*/ 741146 w 5549133"/>
              <a:gd name="connsiteY147" fmla="*/ 3128211 h 6673742"/>
              <a:gd name="connsiteX148" fmla="*/ 808522 w 5549133"/>
              <a:gd name="connsiteY148" fmla="*/ 3234089 h 6673742"/>
              <a:gd name="connsiteX149" fmla="*/ 1078030 w 5549133"/>
              <a:gd name="connsiteY149" fmla="*/ 3724977 h 6673742"/>
              <a:gd name="connsiteX150" fmla="*/ 1068405 w 5549133"/>
              <a:gd name="connsiteY150" fmla="*/ 3850106 h 6673742"/>
              <a:gd name="connsiteX151" fmla="*/ 1097280 w 5549133"/>
              <a:gd name="connsiteY151" fmla="*/ 4186990 h 6673742"/>
              <a:gd name="connsiteX152" fmla="*/ 885525 w 5549133"/>
              <a:gd name="connsiteY152" fmla="*/ 4812632 h 6673742"/>
              <a:gd name="connsiteX153" fmla="*/ 1203158 w 5549133"/>
              <a:gd name="connsiteY153" fmla="*/ 5207268 h 6673742"/>
              <a:gd name="connsiteX154" fmla="*/ 1174282 w 5549133"/>
              <a:gd name="connsiteY154" fmla="*/ 5265019 h 6673742"/>
              <a:gd name="connsiteX155" fmla="*/ 0 w 5549133"/>
              <a:gd name="connsiteY155" fmla="*/ 5890661 h 6673742"/>
              <a:gd name="connsiteX156" fmla="*/ 0 w 5549133"/>
              <a:gd name="connsiteY156" fmla="*/ 6073541 h 6673742"/>
              <a:gd name="connsiteX157" fmla="*/ 1029904 w 5549133"/>
              <a:gd name="connsiteY157" fmla="*/ 6217920 h 6673742"/>
              <a:gd name="connsiteX158" fmla="*/ 1078030 w 5549133"/>
              <a:gd name="connsiteY15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2598471 w 5549133"/>
              <a:gd name="connsiteY138" fmla="*/ 1749316 h 6673742"/>
              <a:gd name="connsiteX139" fmla="*/ 2591327 w 5549133"/>
              <a:gd name="connsiteY139" fmla="*/ 1685022 h 6673742"/>
              <a:gd name="connsiteX140" fmla="*/ 2653239 w 5549133"/>
              <a:gd name="connsiteY140" fmla="*/ 1637397 h 6673742"/>
              <a:gd name="connsiteX141" fmla="*/ 2646096 w 5549133"/>
              <a:gd name="connsiteY141" fmla="*/ 1473091 h 6673742"/>
              <a:gd name="connsiteX142" fmla="*/ 2486552 w 5549133"/>
              <a:gd name="connsiteY142" fmla="*/ 1177816 h 6673742"/>
              <a:gd name="connsiteX143" fmla="*/ 2176989 w 5549133"/>
              <a:gd name="connsiteY143" fmla="*/ 1073041 h 6673742"/>
              <a:gd name="connsiteX144" fmla="*/ 1876927 w 5549133"/>
              <a:gd name="connsiteY144" fmla="*/ 1251285 h 6673742"/>
              <a:gd name="connsiteX145" fmla="*/ 1164657 w 5549133"/>
              <a:gd name="connsiteY145" fmla="*/ 2156059 h 6673742"/>
              <a:gd name="connsiteX146" fmla="*/ 1039529 w 5549133"/>
              <a:gd name="connsiteY146" fmla="*/ 2300438 h 6673742"/>
              <a:gd name="connsiteX147" fmla="*/ 1183908 w 5549133"/>
              <a:gd name="connsiteY147" fmla="*/ 2695074 h 6673742"/>
              <a:gd name="connsiteX148" fmla="*/ 741146 w 5549133"/>
              <a:gd name="connsiteY148" fmla="*/ 3128211 h 6673742"/>
              <a:gd name="connsiteX149" fmla="*/ 808522 w 5549133"/>
              <a:gd name="connsiteY149" fmla="*/ 3234089 h 6673742"/>
              <a:gd name="connsiteX150" fmla="*/ 1078030 w 5549133"/>
              <a:gd name="connsiteY150" fmla="*/ 3724977 h 6673742"/>
              <a:gd name="connsiteX151" fmla="*/ 1068405 w 5549133"/>
              <a:gd name="connsiteY151" fmla="*/ 3850106 h 6673742"/>
              <a:gd name="connsiteX152" fmla="*/ 1097280 w 5549133"/>
              <a:gd name="connsiteY152" fmla="*/ 4186990 h 6673742"/>
              <a:gd name="connsiteX153" fmla="*/ 885525 w 5549133"/>
              <a:gd name="connsiteY153" fmla="*/ 4812632 h 6673742"/>
              <a:gd name="connsiteX154" fmla="*/ 1203158 w 5549133"/>
              <a:gd name="connsiteY154" fmla="*/ 5207268 h 6673742"/>
              <a:gd name="connsiteX155" fmla="*/ 1174282 w 5549133"/>
              <a:gd name="connsiteY155" fmla="*/ 5265019 h 6673742"/>
              <a:gd name="connsiteX156" fmla="*/ 0 w 5549133"/>
              <a:gd name="connsiteY156" fmla="*/ 5890661 h 6673742"/>
              <a:gd name="connsiteX157" fmla="*/ 0 w 5549133"/>
              <a:gd name="connsiteY157" fmla="*/ 6073541 h 6673742"/>
              <a:gd name="connsiteX158" fmla="*/ 1029904 w 5549133"/>
              <a:gd name="connsiteY158" fmla="*/ 6217920 h 6673742"/>
              <a:gd name="connsiteX159" fmla="*/ 1078030 w 5549133"/>
              <a:gd name="connsiteY15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37322 w 5549133"/>
              <a:gd name="connsiteY137" fmla="*/ 1915428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486552 w 5549133"/>
              <a:gd name="connsiteY143" fmla="*/ 1177816 h 6673742"/>
              <a:gd name="connsiteX144" fmla="*/ 2176989 w 5549133"/>
              <a:gd name="connsiteY144" fmla="*/ 1073041 h 6673742"/>
              <a:gd name="connsiteX145" fmla="*/ 1876927 w 5549133"/>
              <a:gd name="connsiteY145" fmla="*/ 1251285 h 6673742"/>
              <a:gd name="connsiteX146" fmla="*/ 1164657 w 5549133"/>
              <a:gd name="connsiteY146" fmla="*/ 2156059 h 6673742"/>
              <a:gd name="connsiteX147" fmla="*/ 1039529 w 5549133"/>
              <a:gd name="connsiteY147" fmla="*/ 2300438 h 6673742"/>
              <a:gd name="connsiteX148" fmla="*/ 1183908 w 5549133"/>
              <a:gd name="connsiteY148" fmla="*/ 2695074 h 6673742"/>
              <a:gd name="connsiteX149" fmla="*/ 741146 w 5549133"/>
              <a:gd name="connsiteY149" fmla="*/ 3128211 h 6673742"/>
              <a:gd name="connsiteX150" fmla="*/ 808522 w 5549133"/>
              <a:gd name="connsiteY150" fmla="*/ 3234089 h 6673742"/>
              <a:gd name="connsiteX151" fmla="*/ 1078030 w 5549133"/>
              <a:gd name="connsiteY151" fmla="*/ 3724977 h 6673742"/>
              <a:gd name="connsiteX152" fmla="*/ 1068405 w 5549133"/>
              <a:gd name="connsiteY152" fmla="*/ 3850106 h 6673742"/>
              <a:gd name="connsiteX153" fmla="*/ 1097280 w 5549133"/>
              <a:gd name="connsiteY153" fmla="*/ 4186990 h 6673742"/>
              <a:gd name="connsiteX154" fmla="*/ 885525 w 5549133"/>
              <a:gd name="connsiteY154" fmla="*/ 4812632 h 6673742"/>
              <a:gd name="connsiteX155" fmla="*/ 1203158 w 5549133"/>
              <a:gd name="connsiteY155" fmla="*/ 5207268 h 6673742"/>
              <a:gd name="connsiteX156" fmla="*/ 1174282 w 5549133"/>
              <a:gd name="connsiteY156" fmla="*/ 5265019 h 6673742"/>
              <a:gd name="connsiteX157" fmla="*/ 0 w 5549133"/>
              <a:gd name="connsiteY157" fmla="*/ 5890661 h 6673742"/>
              <a:gd name="connsiteX158" fmla="*/ 0 w 5549133"/>
              <a:gd name="connsiteY158" fmla="*/ 6073541 h 6673742"/>
              <a:gd name="connsiteX159" fmla="*/ 1029904 w 5549133"/>
              <a:gd name="connsiteY159" fmla="*/ 6217920 h 6673742"/>
              <a:gd name="connsiteX160" fmla="*/ 1078030 w 5549133"/>
              <a:gd name="connsiteY16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486552 w 5549133"/>
              <a:gd name="connsiteY143" fmla="*/ 1177816 h 6673742"/>
              <a:gd name="connsiteX144" fmla="*/ 2176989 w 5549133"/>
              <a:gd name="connsiteY144" fmla="*/ 1073041 h 6673742"/>
              <a:gd name="connsiteX145" fmla="*/ 1876927 w 5549133"/>
              <a:gd name="connsiteY145" fmla="*/ 1251285 h 6673742"/>
              <a:gd name="connsiteX146" fmla="*/ 1164657 w 5549133"/>
              <a:gd name="connsiteY146" fmla="*/ 2156059 h 6673742"/>
              <a:gd name="connsiteX147" fmla="*/ 1039529 w 5549133"/>
              <a:gd name="connsiteY147" fmla="*/ 2300438 h 6673742"/>
              <a:gd name="connsiteX148" fmla="*/ 1183908 w 5549133"/>
              <a:gd name="connsiteY148" fmla="*/ 2695074 h 6673742"/>
              <a:gd name="connsiteX149" fmla="*/ 741146 w 5549133"/>
              <a:gd name="connsiteY149" fmla="*/ 3128211 h 6673742"/>
              <a:gd name="connsiteX150" fmla="*/ 808522 w 5549133"/>
              <a:gd name="connsiteY150" fmla="*/ 3234089 h 6673742"/>
              <a:gd name="connsiteX151" fmla="*/ 1078030 w 5549133"/>
              <a:gd name="connsiteY151" fmla="*/ 3724977 h 6673742"/>
              <a:gd name="connsiteX152" fmla="*/ 1068405 w 5549133"/>
              <a:gd name="connsiteY152" fmla="*/ 3850106 h 6673742"/>
              <a:gd name="connsiteX153" fmla="*/ 1097280 w 5549133"/>
              <a:gd name="connsiteY153" fmla="*/ 4186990 h 6673742"/>
              <a:gd name="connsiteX154" fmla="*/ 885525 w 5549133"/>
              <a:gd name="connsiteY154" fmla="*/ 4812632 h 6673742"/>
              <a:gd name="connsiteX155" fmla="*/ 1203158 w 5549133"/>
              <a:gd name="connsiteY155" fmla="*/ 5207268 h 6673742"/>
              <a:gd name="connsiteX156" fmla="*/ 1174282 w 5549133"/>
              <a:gd name="connsiteY156" fmla="*/ 5265019 h 6673742"/>
              <a:gd name="connsiteX157" fmla="*/ 0 w 5549133"/>
              <a:gd name="connsiteY157" fmla="*/ 5890661 h 6673742"/>
              <a:gd name="connsiteX158" fmla="*/ 0 w 5549133"/>
              <a:gd name="connsiteY158" fmla="*/ 6073541 h 6673742"/>
              <a:gd name="connsiteX159" fmla="*/ 1029904 w 5549133"/>
              <a:gd name="connsiteY159" fmla="*/ 6217920 h 6673742"/>
              <a:gd name="connsiteX160" fmla="*/ 1078030 w 5549133"/>
              <a:gd name="connsiteY16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176989 w 5549133"/>
              <a:gd name="connsiteY145" fmla="*/ 1073041 h 6673742"/>
              <a:gd name="connsiteX146" fmla="*/ 1876927 w 5549133"/>
              <a:gd name="connsiteY146" fmla="*/ 1251285 h 6673742"/>
              <a:gd name="connsiteX147" fmla="*/ 1164657 w 5549133"/>
              <a:gd name="connsiteY147" fmla="*/ 2156059 h 6673742"/>
              <a:gd name="connsiteX148" fmla="*/ 1039529 w 5549133"/>
              <a:gd name="connsiteY148" fmla="*/ 2300438 h 6673742"/>
              <a:gd name="connsiteX149" fmla="*/ 1183908 w 5549133"/>
              <a:gd name="connsiteY149" fmla="*/ 2695074 h 6673742"/>
              <a:gd name="connsiteX150" fmla="*/ 741146 w 5549133"/>
              <a:gd name="connsiteY150" fmla="*/ 3128211 h 6673742"/>
              <a:gd name="connsiteX151" fmla="*/ 808522 w 5549133"/>
              <a:gd name="connsiteY151" fmla="*/ 3234089 h 6673742"/>
              <a:gd name="connsiteX152" fmla="*/ 1078030 w 5549133"/>
              <a:gd name="connsiteY152" fmla="*/ 3724977 h 6673742"/>
              <a:gd name="connsiteX153" fmla="*/ 1068405 w 5549133"/>
              <a:gd name="connsiteY153" fmla="*/ 3850106 h 6673742"/>
              <a:gd name="connsiteX154" fmla="*/ 1097280 w 5549133"/>
              <a:gd name="connsiteY154" fmla="*/ 4186990 h 6673742"/>
              <a:gd name="connsiteX155" fmla="*/ 885525 w 5549133"/>
              <a:gd name="connsiteY155" fmla="*/ 4812632 h 6673742"/>
              <a:gd name="connsiteX156" fmla="*/ 1203158 w 5549133"/>
              <a:gd name="connsiteY156" fmla="*/ 5207268 h 6673742"/>
              <a:gd name="connsiteX157" fmla="*/ 1174282 w 5549133"/>
              <a:gd name="connsiteY157" fmla="*/ 5265019 h 6673742"/>
              <a:gd name="connsiteX158" fmla="*/ 0 w 5549133"/>
              <a:gd name="connsiteY158" fmla="*/ 5890661 h 6673742"/>
              <a:gd name="connsiteX159" fmla="*/ 0 w 5549133"/>
              <a:gd name="connsiteY159" fmla="*/ 6073541 h 6673742"/>
              <a:gd name="connsiteX160" fmla="*/ 1029904 w 5549133"/>
              <a:gd name="connsiteY160" fmla="*/ 6217920 h 6673742"/>
              <a:gd name="connsiteX161" fmla="*/ 1078030 w 5549133"/>
              <a:gd name="connsiteY16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312721 w 5549133"/>
              <a:gd name="connsiteY145" fmla="*/ 1168291 h 6673742"/>
              <a:gd name="connsiteX146" fmla="*/ 2176989 w 5549133"/>
              <a:gd name="connsiteY146" fmla="*/ 1073041 h 6673742"/>
              <a:gd name="connsiteX147" fmla="*/ 1876927 w 5549133"/>
              <a:gd name="connsiteY147" fmla="*/ 1251285 h 6673742"/>
              <a:gd name="connsiteX148" fmla="*/ 1164657 w 5549133"/>
              <a:gd name="connsiteY148" fmla="*/ 2156059 h 6673742"/>
              <a:gd name="connsiteX149" fmla="*/ 1039529 w 5549133"/>
              <a:gd name="connsiteY149" fmla="*/ 2300438 h 6673742"/>
              <a:gd name="connsiteX150" fmla="*/ 1183908 w 5549133"/>
              <a:gd name="connsiteY150" fmla="*/ 2695074 h 6673742"/>
              <a:gd name="connsiteX151" fmla="*/ 741146 w 5549133"/>
              <a:gd name="connsiteY151" fmla="*/ 3128211 h 6673742"/>
              <a:gd name="connsiteX152" fmla="*/ 808522 w 5549133"/>
              <a:gd name="connsiteY152" fmla="*/ 3234089 h 6673742"/>
              <a:gd name="connsiteX153" fmla="*/ 1078030 w 5549133"/>
              <a:gd name="connsiteY153" fmla="*/ 3724977 h 6673742"/>
              <a:gd name="connsiteX154" fmla="*/ 1068405 w 5549133"/>
              <a:gd name="connsiteY154" fmla="*/ 3850106 h 6673742"/>
              <a:gd name="connsiteX155" fmla="*/ 1097280 w 5549133"/>
              <a:gd name="connsiteY155" fmla="*/ 4186990 h 6673742"/>
              <a:gd name="connsiteX156" fmla="*/ 885525 w 5549133"/>
              <a:gd name="connsiteY156" fmla="*/ 4812632 h 6673742"/>
              <a:gd name="connsiteX157" fmla="*/ 1203158 w 5549133"/>
              <a:gd name="connsiteY157" fmla="*/ 5207268 h 6673742"/>
              <a:gd name="connsiteX158" fmla="*/ 1174282 w 5549133"/>
              <a:gd name="connsiteY158" fmla="*/ 5265019 h 6673742"/>
              <a:gd name="connsiteX159" fmla="*/ 0 w 5549133"/>
              <a:gd name="connsiteY159" fmla="*/ 5890661 h 6673742"/>
              <a:gd name="connsiteX160" fmla="*/ 0 w 5549133"/>
              <a:gd name="connsiteY160" fmla="*/ 6073541 h 6673742"/>
              <a:gd name="connsiteX161" fmla="*/ 1029904 w 5549133"/>
              <a:gd name="connsiteY161" fmla="*/ 6217920 h 6673742"/>
              <a:gd name="connsiteX162" fmla="*/ 1078030 w 5549133"/>
              <a:gd name="connsiteY16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176989 w 5549133"/>
              <a:gd name="connsiteY147" fmla="*/ 1073041 h 6673742"/>
              <a:gd name="connsiteX148" fmla="*/ 1876927 w 5549133"/>
              <a:gd name="connsiteY148" fmla="*/ 1251285 h 6673742"/>
              <a:gd name="connsiteX149" fmla="*/ 1164657 w 5549133"/>
              <a:gd name="connsiteY149" fmla="*/ 2156059 h 6673742"/>
              <a:gd name="connsiteX150" fmla="*/ 1039529 w 5549133"/>
              <a:gd name="connsiteY150" fmla="*/ 2300438 h 6673742"/>
              <a:gd name="connsiteX151" fmla="*/ 1183908 w 5549133"/>
              <a:gd name="connsiteY151" fmla="*/ 2695074 h 6673742"/>
              <a:gd name="connsiteX152" fmla="*/ 741146 w 5549133"/>
              <a:gd name="connsiteY152" fmla="*/ 3128211 h 6673742"/>
              <a:gd name="connsiteX153" fmla="*/ 808522 w 5549133"/>
              <a:gd name="connsiteY153" fmla="*/ 3234089 h 6673742"/>
              <a:gd name="connsiteX154" fmla="*/ 1078030 w 5549133"/>
              <a:gd name="connsiteY154" fmla="*/ 3724977 h 6673742"/>
              <a:gd name="connsiteX155" fmla="*/ 1068405 w 5549133"/>
              <a:gd name="connsiteY155" fmla="*/ 3850106 h 6673742"/>
              <a:gd name="connsiteX156" fmla="*/ 1097280 w 5549133"/>
              <a:gd name="connsiteY156" fmla="*/ 4186990 h 6673742"/>
              <a:gd name="connsiteX157" fmla="*/ 885525 w 5549133"/>
              <a:gd name="connsiteY157" fmla="*/ 4812632 h 6673742"/>
              <a:gd name="connsiteX158" fmla="*/ 1203158 w 5549133"/>
              <a:gd name="connsiteY158" fmla="*/ 5207268 h 6673742"/>
              <a:gd name="connsiteX159" fmla="*/ 1174282 w 5549133"/>
              <a:gd name="connsiteY159" fmla="*/ 5265019 h 6673742"/>
              <a:gd name="connsiteX160" fmla="*/ 0 w 5549133"/>
              <a:gd name="connsiteY160" fmla="*/ 5890661 h 6673742"/>
              <a:gd name="connsiteX161" fmla="*/ 0 w 5549133"/>
              <a:gd name="connsiteY161" fmla="*/ 6073541 h 6673742"/>
              <a:gd name="connsiteX162" fmla="*/ 1029904 w 5549133"/>
              <a:gd name="connsiteY162" fmla="*/ 6217920 h 6673742"/>
              <a:gd name="connsiteX163" fmla="*/ 1078030 w 5549133"/>
              <a:gd name="connsiteY16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1876927 w 5549133"/>
              <a:gd name="connsiteY149" fmla="*/ 1251285 h 6673742"/>
              <a:gd name="connsiteX150" fmla="*/ 1164657 w 5549133"/>
              <a:gd name="connsiteY150" fmla="*/ 2156059 h 6673742"/>
              <a:gd name="connsiteX151" fmla="*/ 1039529 w 5549133"/>
              <a:gd name="connsiteY151" fmla="*/ 2300438 h 6673742"/>
              <a:gd name="connsiteX152" fmla="*/ 1183908 w 5549133"/>
              <a:gd name="connsiteY152" fmla="*/ 2695074 h 6673742"/>
              <a:gd name="connsiteX153" fmla="*/ 741146 w 5549133"/>
              <a:gd name="connsiteY153" fmla="*/ 3128211 h 6673742"/>
              <a:gd name="connsiteX154" fmla="*/ 808522 w 5549133"/>
              <a:gd name="connsiteY154" fmla="*/ 3234089 h 6673742"/>
              <a:gd name="connsiteX155" fmla="*/ 1078030 w 5549133"/>
              <a:gd name="connsiteY155" fmla="*/ 3724977 h 6673742"/>
              <a:gd name="connsiteX156" fmla="*/ 1068405 w 5549133"/>
              <a:gd name="connsiteY156" fmla="*/ 3850106 h 6673742"/>
              <a:gd name="connsiteX157" fmla="*/ 1097280 w 5549133"/>
              <a:gd name="connsiteY157" fmla="*/ 4186990 h 6673742"/>
              <a:gd name="connsiteX158" fmla="*/ 885525 w 5549133"/>
              <a:gd name="connsiteY158" fmla="*/ 4812632 h 6673742"/>
              <a:gd name="connsiteX159" fmla="*/ 1203158 w 5549133"/>
              <a:gd name="connsiteY159" fmla="*/ 5207268 h 6673742"/>
              <a:gd name="connsiteX160" fmla="*/ 1174282 w 5549133"/>
              <a:gd name="connsiteY160" fmla="*/ 5265019 h 6673742"/>
              <a:gd name="connsiteX161" fmla="*/ 0 w 5549133"/>
              <a:gd name="connsiteY161" fmla="*/ 5890661 h 6673742"/>
              <a:gd name="connsiteX162" fmla="*/ 0 w 5549133"/>
              <a:gd name="connsiteY162" fmla="*/ 6073541 h 6673742"/>
              <a:gd name="connsiteX163" fmla="*/ 1029904 w 5549133"/>
              <a:gd name="connsiteY163" fmla="*/ 6217920 h 6673742"/>
              <a:gd name="connsiteX164" fmla="*/ 1078030 w 5549133"/>
              <a:gd name="connsiteY16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1955533 w 5549133"/>
              <a:gd name="connsiteY149" fmla="*/ 1296878 h 6673742"/>
              <a:gd name="connsiteX150" fmla="*/ 1876927 w 5549133"/>
              <a:gd name="connsiteY150" fmla="*/ 1251285 h 6673742"/>
              <a:gd name="connsiteX151" fmla="*/ 1164657 w 5549133"/>
              <a:gd name="connsiteY151" fmla="*/ 2156059 h 6673742"/>
              <a:gd name="connsiteX152" fmla="*/ 1039529 w 5549133"/>
              <a:gd name="connsiteY152" fmla="*/ 2300438 h 6673742"/>
              <a:gd name="connsiteX153" fmla="*/ 1183908 w 5549133"/>
              <a:gd name="connsiteY153" fmla="*/ 2695074 h 6673742"/>
              <a:gd name="connsiteX154" fmla="*/ 741146 w 5549133"/>
              <a:gd name="connsiteY154" fmla="*/ 3128211 h 6673742"/>
              <a:gd name="connsiteX155" fmla="*/ 808522 w 5549133"/>
              <a:gd name="connsiteY155" fmla="*/ 3234089 h 6673742"/>
              <a:gd name="connsiteX156" fmla="*/ 1078030 w 5549133"/>
              <a:gd name="connsiteY156" fmla="*/ 3724977 h 6673742"/>
              <a:gd name="connsiteX157" fmla="*/ 1068405 w 5549133"/>
              <a:gd name="connsiteY157" fmla="*/ 3850106 h 6673742"/>
              <a:gd name="connsiteX158" fmla="*/ 1097280 w 5549133"/>
              <a:gd name="connsiteY158" fmla="*/ 4186990 h 6673742"/>
              <a:gd name="connsiteX159" fmla="*/ 885525 w 5549133"/>
              <a:gd name="connsiteY159" fmla="*/ 4812632 h 6673742"/>
              <a:gd name="connsiteX160" fmla="*/ 1203158 w 5549133"/>
              <a:gd name="connsiteY160" fmla="*/ 5207268 h 6673742"/>
              <a:gd name="connsiteX161" fmla="*/ 1174282 w 5549133"/>
              <a:gd name="connsiteY161" fmla="*/ 5265019 h 6673742"/>
              <a:gd name="connsiteX162" fmla="*/ 0 w 5549133"/>
              <a:gd name="connsiteY162" fmla="*/ 5890661 h 6673742"/>
              <a:gd name="connsiteX163" fmla="*/ 0 w 5549133"/>
              <a:gd name="connsiteY163" fmla="*/ 6073541 h 6673742"/>
              <a:gd name="connsiteX164" fmla="*/ 1029904 w 5549133"/>
              <a:gd name="connsiteY164" fmla="*/ 6217920 h 6673742"/>
              <a:gd name="connsiteX165" fmla="*/ 1078030 w 5549133"/>
              <a:gd name="connsiteY16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1955533 w 5549133"/>
              <a:gd name="connsiteY150" fmla="*/ 1296878 h 6673742"/>
              <a:gd name="connsiteX151" fmla="*/ 1876927 w 5549133"/>
              <a:gd name="connsiteY151" fmla="*/ 1251285 h 6673742"/>
              <a:gd name="connsiteX152" fmla="*/ 1164657 w 5549133"/>
              <a:gd name="connsiteY152" fmla="*/ 2156059 h 6673742"/>
              <a:gd name="connsiteX153" fmla="*/ 1039529 w 5549133"/>
              <a:gd name="connsiteY153" fmla="*/ 2300438 h 6673742"/>
              <a:gd name="connsiteX154" fmla="*/ 1183908 w 5549133"/>
              <a:gd name="connsiteY154" fmla="*/ 2695074 h 6673742"/>
              <a:gd name="connsiteX155" fmla="*/ 741146 w 5549133"/>
              <a:gd name="connsiteY155" fmla="*/ 3128211 h 6673742"/>
              <a:gd name="connsiteX156" fmla="*/ 808522 w 5549133"/>
              <a:gd name="connsiteY156" fmla="*/ 3234089 h 6673742"/>
              <a:gd name="connsiteX157" fmla="*/ 1078030 w 5549133"/>
              <a:gd name="connsiteY157" fmla="*/ 3724977 h 6673742"/>
              <a:gd name="connsiteX158" fmla="*/ 1068405 w 5549133"/>
              <a:gd name="connsiteY158" fmla="*/ 3850106 h 6673742"/>
              <a:gd name="connsiteX159" fmla="*/ 1097280 w 5549133"/>
              <a:gd name="connsiteY159" fmla="*/ 4186990 h 6673742"/>
              <a:gd name="connsiteX160" fmla="*/ 885525 w 5549133"/>
              <a:gd name="connsiteY160" fmla="*/ 4812632 h 6673742"/>
              <a:gd name="connsiteX161" fmla="*/ 1203158 w 5549133"/>
              <a:gd name="connsiteY161" fmla="*/ 5207268 h 6673742"/>
              <a:gd name="connsiteX162" fmla="*/ 1174282 w 5549133"/>
              <a:gd name="connsiteY162" fmla="*/ 5265019 h 6673742"/>
              <a:gd name="connsiteX163" fmla="*/ 0 w 5549133"/>
              <a:gd name="connsiteY163" fmla="*/ 5890661 h 6673742"/>
              <a:gd name="connsiteX164" fmla="*/ 0 w 5549133"/>
              <a:gd name="connsiteY164" fmla="*/ 6073541 h 6673742"/>
              <a:gd name="connsiteX165" fmla="*/ 1029904 w 5549133"/>
              <a:gd name="connsiteY165" fmla="*/ 6217920 h 6673742"/>
              <a:gd name="connsiteX166" fmla="*/ 1078030 w 5549133"/>
              <a:gd name="connsiteY16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164657 w 5549133"/>
              <a:gd name="connsiteY153" fmla="*/ 2156059 h 6673742"/>
              <a:gd name="connsiteX154" fmla="*/ 1039529 w 5549133"/>
              <a:gd name="connsiteY154" fmla="*/ 2300438 h 6673742"/>
              <a:gd name="connsiteX155" fmla="*/ 1183908 w 5549133"/>
              <a:gd name="connsiteY155" fmla="*/ 2695074 h 6673742"/>
              <a:gd name="connsiteX156" fmla="*/ 741146 w 5549133"/>
              <a:gd name="connsiteY156" fmla="*/ 3128211 h 6673742"/>
              <a:gd name="connsiteX157" fmla="*/ 808522 w 5549133"/>
              <a:gd name="connsiteY157" fmla="*/ 3234089 h 6673742"/>
              <a:gd name="connsiteX158" fmla="*/ 1078030 w 5549133"/>
              <a:gd name="connsiteY158" fmla="*/ 3724977 h 6673742"/>
              <a:gd name="connsiteX159" fmla="*/ 1068405 w 5549133"/>
              <a:gd name="connsiteY159" fmla="*/ 3850106 h 6673742"/>
              <a:gd name="connsiteX160" fmla="*/ 1097280 w 5549133"/>
              <a:gd name="connsiteY160" fmla="*/ 4186990 h 6673742"/>
              <a:gd name="connsiteX161" fmla="*/ 885525 w 5549133"/>
              <a:gd name="connsiteY161" fmla="*/ 4812632 h 6673742"/>
              <a:gd name="connsiteX162" fmla="*/ 1203158 w 5549133"/>
              <a:gd name="connsiteY162" fmla="*/ 5207268 h 6673742"/>
              <a:gd name="connsiteX163" fmla="*/ 1174282 w 5549133"/>
              <a:gd name="connsiteY163" fmla="*/ 5265019 h 6673742"/>
              <a:gd name="connsiteX164" fmla="*/ 0 w 5549133"/>
              <a:gd name="connsiteY164" fmla="*/ 5890661 h 6673742"/>
              <a:gd name="connsiteX165" fmla="*/ 0 w 5549133"/>
              <a:gd name="connsiteY165" fmla="*/ 6073541 h 6673742"/>
              <a:gd name="connsiteX166" fmla="*/ 1029904 w 5549133"/>
              <a:gd name="connsiteY166" fmla="*/ 6217920 h 6673742"/>
              <a:gd name="connsiteX167" fmla="*/ 1078030 w 5549133"/>
              <a:gd name="connsiteY16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798371 w 5549133"/>
              <a:gd name="connsiteY153" fmla="*/ 1542147 h 6673742"/>
              <a:gd name="connsiteX154" fmla="*/ 1164657 w 5549133"/>
              <a:gd name="connsiteY154" fmla="*/ 2156059 h 6673742"/>
              <a:gd name="connsiteX155" fmla="*/ 1039529 w 5549133"/>
              <a:gd name="connsiteY155" fmla="*/ 2300438 h 6673742"/>
              <a:gd name="connsiteX156" fmla="*/ 1183908 w 5549133"/>
              <a:gd name="connsiteY156" fmla="*/ 2695074 h 6673742"/>
              <a:gd name="connsiteX157" fmla="*/ 741146 w 5549133"/>
              <a:gd name="connsiteY157" fmla="*/ 3128211 h 6673742"/>
              <a:gd name="connsiteX158" fmla="*/ 808522 w 5549133"/>
              <a:gd name="connsiteY158" fmla="*/ 3234089 h 6673742"/>
              <a:gd name="connsiteX159" fmla="*/ 1078030 w 5549133"/>
              <a:gd name="connsiteY159" fmla="*/ 3724977 h 6673742"/>
              <a:gd name="connsiteX160" fmla="*/ 1068405 w 5549133"/>
              <a:gd name="connsiteY160" fmla="*/ 3850106 h 6673742"/>
              <a:gd name="connsiteX161" fmla="*/ 1097280 w 5549133"/>
              <a:gd name="connsiteY161" fmla="*/ 4186990 h 6673742"/>
              <a:gd name="connsiteX162" fmla="*/ 885525 w 5549133"/>
              <a:gd name="connsiteY162" fmla="*/ 4812632 h 6673742"/>
              <a:gd name="connsiteX163" fmla="*/ 1203158 w 5549133"/>
              <a:gd name="connsiteY163" fmla="*/ 5207268 h 6673742"/>
              <a:gd name="connsiteX164" fmla="*/ 1174282 w 5549133"/>
              <a:gd name="connsiteY164" fmla="*/ 5265019 h 6673742"/>
              <a:gd name="connsiteX165" fmla="*/ 0 w 5549133"/>
              <a:gd name="connsiteY165" fmla="*/ 5890661 h 6673742"/>
              <a:gd name="connsiteX166" fmla="*/ 0 w 5549133"/>
              <a:gd name="connsiteY166" fmla="*/ 6073541 h 6673742"/>
              <a:gd name="connsiteX167" fmla="*/ 1029904 w 5549133"/>
              <a:gd name="connsiteY167" fmla="*/ 6217920 h 6673742"/>
              <a:gd name="connsiteX168" fmla="*/ 1078030 w 5549133"/>
              <a:gd name="connsiteY16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164657 w 5549133"/>
              <a:gd name="connsiteY155" fmla="*/ 2156059 h 6673742"/>
              <a:gd name="connsiteX156" fmla="*/ 1039529 w 5549133"/>
              <a:gd name="connsiteY156" fmla="*/ 2300438 h 6673742"/>
              <a:gd name="connsiteX157" fmla="*/ 1183908 w 5549133"/>
              <a:gd name="connsiteY157" fmla="*/ 2695074 h 6673742"/>
              <a:gd name="connsiteX158" fmla="*/ 741146 w 5549133"/>
              <a:gd name="connsiteY158" fmla="*/ 3128211 h 6673742"/>
              <a:gd name="connsiteX159" fmla="*/ 808522 w 5549133"/>
              <a:gd name="connsiteY159" fmla="*/ 3234089 h 6673742"/>
              <a:gd name="connsiteX160" fmla="*/ 1078030 w 5549133"/>
              <a:gd name="connsiteY160" fmla="*/ 3724977 h 6673742"/>
              <a:gd name="connsiteX161" fmla="*/ 1068405 w 5549133"/>
              <a:gd name="connsiteY161" fmla="*/ 3850106 h 6673742"/>
              <a:gd name="connsiteX162" fmla="*/ 1097280 w 5549133"/>
              <a:gd name="connsiteY162" fmla="*/ 4186990 h 6673742"/>
              <a:gd name="connsiteX163" fmla="*/ 885525 w 5549133"/>
              <a:gd name="connsiteY163" fmla="*/ 4812632 h 6673742"/>
              <a:gd name="connsiteX164" fmla="*/ 1203158 w 5549133"/>
              <a:gd name="connsiteY164" fmla="*/ 5207268 h 6673742"/>
              <a:gd name="connsiteX165" fmla="*/ 1174282 w 5549133"/>
              <a:gd name="connsiteY165" fmla="*/ 5265019 h 6673742"/>
              <a:gd name="connsiteX166" fmla="*/ 0 w 5549133"/>
              <a:gd name="connsiteY166" fmla="*/ 5890661 h 6673742"/>
              <a:gd name="connsiteX167" fmla="*/ 0 w 5549133"/>
              <a:gd name="connsiteY167" fmla="*/ 6073541 h 6673742"/>
              <a:gd name="connsiteX168" fmla="*/ 1029904 w 5549133"/>
              <a:gd name="connsiteY168" fmla="*/ 6217920 h 6673742"/>
              <a:gd name="connsiteX169" fmla="*/ 1078030 w 5549133"/>
              <a:gd name="connsiteY16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164657 w 5549133"/>
              <a:gd name="connsiteY156" fmla="*/ 2156059 h 6673742"/>
              <a:gd name="connsiteX157" fmla="*/ 1039529 w 5549133"/>
              <a:gd name="connsiteY157" fmla="*/ 2300438 h 6673742"/>
              <a:gd name="connsiteX158" fmla="*/ 1183908 w 5549133"/>
              <a:gd name="connsiteY158" fmla="*/ 2695074 h 6673742"/>
              <a:gd name="connsiteX159" fmla="*/ 741146 w 5549133"/>
              <a:gd name="connsiteY159" fmla="*/ 3128211 h 6673742"/>
              <a:gd name="connsiteX160" fmla="*/ 808522 w 5549133"/>
              <a:gd name="connsiteY160" fmla="*/ 3234089 h 6673742"/>
              <a:gd name="connsiteX161" fmla="*/ 1078030 w 5549133"/>
              <a:gd name="connsiteY161" fmla="*/ 3724977 h 6673742"/>
              <a:gd name="connsiteX162" fmla="*/ 1068405 w 5549133"/>
              <a:gd name="connsiteY162" fmla="*/ 3850106 h 6673742"/>
              <a:gd name="connsiteX163" fmla="*/ 1097280 w 5549133"/>
              <a:gd name="connsiteY163" fmla="*/ 4186990 h 6673742"/>
              <a:gd name="connsiteX164" fmla="*/ 885525 w 5549133"/>
              <a:gd name="connsiteY164" fmla="*/ 4812632 h 6673742"/>
              <a:gd name="connsiteX165" fmla="*/ 1203158 w 5549133"/>
              <a:gd name="connsiteY165" fmla="*/ 5207268 h 6673742"/>
              <a:gd name="connsiteX166" fmla="*/ 1174282 w 5549133"/>
              <a:gd name="connsiteY166" fmla="*/ 5265019 h 6673742"/>
              <a:gd name="connsiteX167" fmla="*/ 0 w 5549133"/>
              <a:gd name="connsiteY167" fmla="*/ 5890661 h 6673742"/>
              <a:gd name="connsiteX168" fmla="*/ 0 w 5549133"/>
              <a:gd name="connsiteY168" fmla="*/ 6073541 h 6673742"/>
              <a:gd name="connsiteX169" fmla="*/ 1029904 w 5549133"/>
              <a:gd name="connsiteY169" fmla="*/ 6217920 h 6673742"/>
              <a:gd name="connsiteX170" fmla="*/ 1078030 w 5549133"/>
              <a:gd name="connsiteY17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07871 w 5549133"/>
              <a:gd name="connsiteY156" fmla="*/ 1849328 h 6673742"/>
              <a:gd name="connsiteX157" fmla="*/ 1164657 w 5549133"/>
              <a:gd name="connsiteY157" fmla="*/ 2156059 h 6673742"/>
              <a:gd name="connsiteX158" fmla="*/ 1039529 w 5549133"/>
              <a:gd name="connsiteY158" fmla="*/ 2300438 h 6673742"/>
              <a:gd name="connsiteX159" fmla="*/ 1183908 w 5549133"/>
              <a:gd name="connsiteY159" fmla="*/ 2695074 h 6673742"/>
              <a:gd name="connsiteX160" fmla="*/ 741146 w 5549133"/>
              <a:gd name="connsiteY160" fmla="*/ 3128211 h 6673742"/>
              <a:gd name="connsiteX161" fmla="*/ 808522 w 5549133"/>
              <a:gd name="connsiteY161" fmla="*/ 3234089 h 6673742"/>
              <a:gd name="connsiteX162" fmla="*/ 1078030 w 5549133"/>
              <a:gd name="connsiteY162" fmla="*/ 3724977 h 6673742"/>
              <a:gd name="connsiteX163" fmla="*/ 1068405 w 5549133"/>
              <a:gd name="connsiteY163" fmla="*/ 3850106 h 6673742"/>
              <a:gd name="connsiteX164" fmla="*/ 1097280 w 5549133"/>
              <a:gd name="connsiteY164" fmla="*/ 4186990 h 6673742"/>
              <a:gd name="connsiteX165" fmla="*/ 885525 w 5549133"/>
              <a:gd name="connsiteY165" fmla="*/ 4812632 h 6673742"/>
              <a:gd name="connsiteX166" fmla="*/ 1203158 w 5549133"/>
              <a:gd name="connsiteY166" fmla="*/ 5207268 h 6673742"/>
              <a:gd name="connsiteX167" fmla="*/ 1174282 w 5549133"/>
              <a:gd name="connsiteY167" fmla="*/ 5265019 h 6673742"/>
              <a:gd name="connsiteX168" fmla="*/ 0 w 5549133"/>
              <a:gd name="connsiteY168" fmla="*/ 5890661 h 6673742"/>
              <a:gd name="connsiteX169" fmla="*/ 0 w 5549133"/>
              <a:gd name="connsiteY169" fmla="*/ 6073541 h 6673742"/>
              <a:gd name="connsiteX170" fmla="*/ 1029904 w 5549133"/>
              <a:gd name="connsiteY170" fmla="*/ 6217920 h 6673742"/>
              <a:gd name="connsiteX171" fmla="*/ 1078030 w 5549133"/>
              <a:gd name="connsiteY17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07871 w 5549133"/>
              <a:gd name="connsiteY156" fmla="*/ 1849328 h 6673742"/>
              <a:gd name="connsiteX157" fmla="*/ 1436421 w 5549133"/>
              <a:gd name="connsiteY157" fmla="*/ 1873141 h 6673742"/>
              <a:gd name="connsiteX158" fmla="*/ 1164657 w 5549133"/>
              <a:gd name="connsiteY158" fmla="*/ 2156059 h 6673742"/>
              <a:gd name="connsiteX159" fmla="*/ 1039529 w 5549133"/>
              <a:gd name="connsiteY159" fmla="*/ 2300438 h 6673742"/>
              <a:gd name="connsiteX160" fmla="*/ 1183908 w 5549133"/>
              <a:gd name="connsiteY160" fmla="*/ 2695074 h 6673742"/>
              <a:gd name="connsiteX161" fmla="*/ 741146 w 5549133"/>
              <a:gd name="connsiteY161" fmla="*/ 3128211 h 6673742"/>
              <a:gd name="connsiteX162" fmla="*/ 808522 w 5549133"/>
              <a:gd name="connsiteY162" fmla="*/ 3234089 h 6673742"/>
              <a:gd name="connsiteX163" fmla="*/ 1078030 w 5549133"/>
              <a:gd name="connsiteY163" fmla="*/ 3724977 h 6673742"/>
              <a:gd name="connsiteX164" fmla="*/ 1068405 w 5549133"/>
              <a:gd name="connsiteY164" fmla="*/ 3850106 h 6673742"/>
              <a:gd name="connsiteX165" fmla="*/ 1097280 w 5549133"/>
              <a:gd name="connsiteY165" fmla="*/ 4186990 h 6673742"/>
              <a:gd name="connsiteX166" fmla="*/ 885525 w 5549133"/>
              <a:gd name="connsiteY166" fmla="*/ 4812632 h 6673742"/>
              <a:gd name="connsiteX167" fmla="*/ 1203158 w 5549133"/>
              <a:gd name="connsiteY167" fmla="*/ 5207268 h 6673742"/>
              <a:gd name="connsiteX168" fmla="*/ 1174282 w 5549133"/>
              <a:gd name="connsiteY168" fmla="*/ 5265019 h 6673742"/>
              <a:gd name="connsiteX169" fmla="*/ 0 w 5549133"/>
              <a:gd name="connsiteY169" fmla="*/ 5890661 h 6673742"/>
              <a:gd name="connsiteX170" fmla="*/ 0 w 5549133"/>
              <a:gd name="connsiteY170" fmla="*/ 6073541 h 6673742"/>
              <a:gd name="connsiteX171" fmla="*/ 1029904 w 5549133"/>
              <a:gd name="connsiteY171" fmla="*/ 6217920 h 6673742"/>
              <a:gd name="connsiteX172" fmla="*/ 1078030 w 5549133"/>
              <a:gd name="connsiteY17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436421 w 5549133"/>
              <a:gd name="connsiteY158" fmla="*/ 1873141 h 6673742"/>
              <a:gd name="connsiteX159" fmla="*/ 1164657 w 5549133"/>
              <a:gd name="connsiteY159" fmla="*/ 2156059 h 6673742"/>
              <a:gd name="connsiteX160" fmla="*/ 1039529 w 5549133"/>
              <a:gd name="connsiteY160" fmla="*/ 2300438 h 6673742"/>
              <a:gd name="connsiteX161" fmla="*/ 1183908 w 5549133"/>
              <a:gd name="connsiteY161" fmla="*/ 2695074 h 6673742"/>
              <a:gd name="connsiteX162" fmla="*/ 741146 w 5549133"/>
              <a:gd name="connsiteY162" fmla="*/ 3128211 h 6673742"/>
              <a:gd name="connsiteX163" fmla="*/ 808522 w 5549133"/>
              <a:gd name="connsiteY163" fmla="*/ 3234089 h 6673742"/>
              <a:gd name="connsiteX164" fmla="*/ 1078030 w 5549133"/>
              <a:gd name="connsiteY164" fmla="*/ 3724977 h 6673742"/>
              <a:gd name="connsiteX165" fmla="*/ 1068405 w 5549133"/>
              <a:gd name="connsiteY165" fmla="*/ 3850106 h 6673742"/>
              <a:gd name="connsiteX166" fmla="*/ 1097280 w 5549133"/>
              <a:gd name="connsiteY166" fmla="*/ 4186990 h 6673742"/>
              <a:gd name="connsiteX167" fmla="*/ 885525 w 5549133"/>
              <a:gd name="connsiteY167" fmla="*/ 4812632 h 6673742"/>
              <a:gd name="connsiteX168" fmla="*/ 1203158 w 5549133"/>
              <a:gd name="connsiteY168" fmla="*/ 5207268 h 6673742"/>
              <a:gd name="connsiteX169" fmla="*/ 1174282 w 5549133"/>
              <a:gd name="connsiteY169" fmla="*/ 5265019 h 6673742"/>
              <a:gd name="connsiteX170" fmla="*/ 0 w 5549133"/>
              <a:gd name="connsiteY170" fmla="*/ 5890661 h 6673742"/>
              <a:gd name="connsiteX171" fmla="*/ 0 w 5549133"/>
              <a:gd name="connsiteY171" fmla="*/ 6073541 h 6673742"/>
              <a:gd name="connsiteX172" fmla="*/ 1029904 w 5549133"/>
              <a:gd name="connsiteY172" fmla="*/ 6217920 h 6673742"/>
              <a:gd name="connsiteX173" fmla="*/ 1078030 w 5549133"/>
              <a:gd name="connsiteY17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36421 w 5549133"/>
              <a:gd name="connsiteY159" fmla="*/ 1873141 h 6673742"/>
              <a:gd name="connsiteX160" fmla="*/ 1164657 w 5549133"/>
              <a:gd name="connsiteY160" fmla="*/ 2156059 h 6673742"/>
              <a:gd name="connsiteX161" fmla="*/ 1039529 w 5549133"/>
              <a:gd name="connsiteY161" fmla="*/ 2300438 h 6673742"/>
              <a:gd name="connsiteX162" fmla="*/ 1183908 w 5549133"/>
              <a:gd name="connsiteY162" fmla="*/ 2695074 h 6673742"/>
              <a:gd name="connsiteX163" fmla="*/ 741146 w 5549133"/>
              <a:gd name="connsiteY163" fmla="*/ 3128211 h 6673742"/>
              <a:gd name="connsiteX164" fmla="*/ 808522 w 5549133"/>
              <a:gd name="connsiteY164" fmla="*/ 3234089 h 6673742"/>
              <a:gd name="connsiteX165" fmla="*/ 1078030 w 5549133"/>
              <a:gd name="connsiteY165" fmla="*/ 3724977 h 6673742"/>
              <a:gd name="connsiteX166" fmla="*/ 1068405 w 5549133"/>
              <a:gd name="connsiteY166" fmla="*/ 3850106 h 6673742"/>
              <a:gd name="connsiteX167" fmla="*/ 1097280 w 5549133"/>
              <a:gd name="connsiteY167" fmla="*/ 4186990 h 6673742"/>
              <a:gd name="connsiteX168" fmla="*/ 885525 w 5549133"/>
              <a:gd name="connsiteY168" fmla="*/ 4812632 h 6673742"/>
              <a:gd name="connsiteX169" fmla="*/ 1203158 w 5549133"/>
              <a:gd name="connsiteY169" fmla="*/ 5207268 h 6673742"/>
              <a:gd name="connsiteX170" fmla="*/ 1174282 w 5549133"/>
              <a:gd name="connsiteY170" fmla="*/ 5265019 h 6673742"/>
              <a:gd name="connsiteX171" fmla="*/ 0 w 5549133"/>
              <a:gd name="connsiteY171" fmla="*/ 5890661 h 6673742"/>
              <a:gd name="connsiteX172" fmla="*/ 0 w 5549133"/>
              <a:gd name="connsiteY172" fmla="*/ 6073541 h 6673742"/>
              <a:gd name="connsiteX173" fmla="*/ 1029904 w 5549133"/>
              <a:gd name="connsiteY173" fmla="*/ 6217920 h 6673742"/>
              <a:gd name="connsiteX174" fmla="*/ 1078030 w 5549133"/>
              <a:gd name="connsiteY17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36421 w 5549133"/>
              <a:gd name="connsiteY159" fmla="*/ 1873141 h 6673742"/>
              <a:gd name="connsiteX160" fmla="*/ 1355458 w 5549133"/>
              <a:gd name="connsiteY160" fmla="*/ 2049353 h 6673742"/>
              <a:gd name="connsiteX161" fmla="*/ 1164657 w 5549133"/>
              <a:gd name="connsiteY161" fmla="*/ 2156059 h 6673742"/>
              <a:gd name="connsiteX162" fmla="*/ 1039529 w 5549133"/>
              <a:gd name="connsiteY162" fmla="*/ 2300438 h 6673742"/>
              <a:gd name="connsiteX163" fmla="*/ 1183908 w 5549133"/>
              <a:gd name="connsiteY163" fmla="*/ 2695074 h 6673742"/>
              <a:gd name="connsiteX164" fmla="*/ 741146 w 5549133"/>
              <a:gd name="connsiteY164" fmla="*/ 3128211 h 6673742"/>
              <a:gd name="connsiteX165" fmla="*/ 808522 w 5549133"/>
              <a:gd name="connsiteY165" fmla="*/ 3234089 h 6673742"/>
              <a:gd name="connsiteX166" fmla="*/ 1078030 w 5549133"/>
              <a:gd name="connsiteY166" fmla="*/ 3724977 h 6673742"/>
              <a:gd name="connsiteX167" fmla="*/ 1068405 w 5549133"/>
              <a:gd name="connsiteY167" fmla="*/ 3850106 h 6673742"/>
              <a:gd name="connsiteX168" fmla="*/ 1097280 w 5549133"/>
              <a:gd name="connsiteY168" fmla="*/ 4186990 h 6673742"/>
              <a:gd name="connsiteX169" fmla="*/ 885525 w 5549133"/>
              <a:gd name="connsiteY169" fmla="*/ 4812632 h 6673742"/>
              <a:gd name="connsiteX170" fmla="*/ 1203158 w 5549133"/>
              <a:gd name="connsiteY170" fmla="*/ 5207268 h 6673742"/>
              <a:gd name="connsiteX171" fmla="*/ 1174282 w 5549133"/>
              <a:gd name="connsiteY171" fmla="*/ 5265019 h 6673742"/>
              <a:gd name="connsiteX172" fmla="*/ 0 w 5549133"/>
              <a:gd name="connsiteY172" fmla="*/ 5890661 h 6673742"/>
              <a:gd name="connsiteX173" fmla="*/ 0 w 5549133"/>
              <a:gd name="connsiteY173" fmla="*/ 6073541 h 6673742"/>
              <a:gd name="connsiteX174" fmla="*/ 1029904 w 5549133"/>
              <a:gd name="connsiteY174" fmla="*/ 6217920 h 6673742"/>
              <a:gd name="connsiteX175" fmla="*/ 1078030 w 5549133"/>
              <a:gd name="connsiteY17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36421 w 5549133"/>
              <a:gd name="connsiteY159" fmla="*/ 1873141 h 6673742"/>
              <a:gd name="connsiteX160" fmla="*/ 1386414 w 5549133"/>
              <a:gd name="connsiteY160" fmla="*/ 1916003 h 6673742"/>
              <a:gd name="connsiteX161" fmla="*/ 1355458 w 5549133"/>
              <a:gd name="connsiteY161" fmla="*/ 2049353 h 6673742"/>
              <a:gd name="connsiteX162" fmla="*/ 1164657 w 5549133"/>
              <a:gd name="connsiteY162" fmla="*/ 2156059 h 6673742"/>
              <a:gd name="connsiteX163" fmla="*/ 1039529 w 5549133"/>
              <a:gd name="connsiteY163" fmla="*/ 2300438 h 6673742"/>
              <a:gd name="connsiteX164" fmla="*/ 1183908 w 5549133"/>
              <a:gd name="connsiteY164" fmla="*/ 2695074 h 6673742"/>
              <a:gd name="connsiteX165" fmla="*/ 741146 w 5549133"/>
              <a:gd name="connsiteY165" fmla="*/ 3128211 h 6673742"/>
              <a:gd name="connsiteX166" fmla="*/ 808522 w 5549133"/>
              <a:gd name="connsiteY166" fmla="*/ 3234089 h 6673742"/>
              <a:gd name="connsiteX167" fmla="*/ 1078030 w 5549133"/>
              <a:gd name="connsiteY167" fmla="*/ 3724977 h 6673742"/>
              <a:gd name="connsiteX168" fmla="*/ 1068405 w 5549133"/>
              <a:gd name="connsiteY168" fmla="*/ 3850106 h 6673742"/>
              <a:gd name="connsiteX169" fmla="*/ 1097280 w 5549133"/>
              <a:gd name="connsiteY169" fmla="*/ 4186990 h 6673742"/>
              <a:gd name="connsiteX170" fmla="*/ 885525 w 5549133"/>
              <a:gd name="connsiteY170" fmla="*/ 4812632 h 6673742"/>
              <a:gd name="connsiteX171" fmla="*/ 1203158 w 5549133"/>
              <a:gd name="connsiteY171" fmla="*/ 5207268 h 6673742"/>
              <a:gd name="connsiteX172" fmla="*/ 1174282 w 5549133"/>
              <a:gd name="connsiteY172" fmla="*/ 5265019 h 6673742"/>
              <a:gd name="connsiteX173" fmla="*/ 0 w 5549133"/>
              <a:gd name="connsiteY173" fmla="*/ 5890661 h 6673742"/>
              <a:gd name="connsiteX174" fmla="*/ 0 w 5549133"/>
              <a:gd name="connsiteY174" fmla="*/ 6073541 h 6673742"/>
              <a:gd name="connsiteX175" fmla="*/ 1029904 w 5549133"/>
              <a:gd name="connsiteY175" fmla="*/ 6217920 h 6673742"/>
              <a:gd name="connsiteX176" fmla="*/ 1078030 w 5549133"/>
              <a:gd name="connsiteY17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64657 w 5549133"/>
              <a:gd name="connsiteY163" fmla="*/ 2156059 h 6673742"/>
              <a:gd name="connsiteX164" fmla="*/ 1039529 w 5549133"/>
              <a:gd name="connsiteY164" fmla="*/ 2300438 h 6673742"/>
              <a:gd name="connsiteX165" fmla="*/ 1183908 w 5549133"/>
              <a:gd name="connsiteY165" fmla="*/ 2695074 h 6673742"/>
              <a:gd name="connsiteX166" fmla="*/ 741146 w 5549133"/>
              <a:gd name="connsiteY166" fmla="*/ 3128211 h 6673742"/>
              <a:gd name="connsiteX167" fmla="*/ 808522 w 5549133"/>
              <a:gd name="connsiteY167" fmla="*/ 3234089 h 6673742"/>
              <a:gd name="connsiteX168" fmla="*/ 1078030 w 5549133"/>
              <a:gd name="connsiteY168" fmla="*/ 3724977 h 6673742"/>
              <a:gd name="connsiteX169" fmla="*/ 1068405 w 5549133"/>
              <a:gd name="connsiteY169" fmla="*/ 3850106 h 6673742"/>
              <a:gd name="connsiteX170" fmla="*/ 1097280 w 5549133"/>
              <a:gd name="connsiteY170" fmla="*/ 4186990 h 6673742"/>
              <a:gd name="connsiteX171" fmla="*/ 885525 w 5549133"/>
              <a:gd name="connsiteY171" fmla="*/ 4812632 h 6673742"/>
              <a:gd name="connsiteX172" fmla="*/ 1203158 w 5549133"/>
              <a:gd name="connsiteY172" fmla="*/ 5207268 h 6673742"/>
              <a:gd name="connsiteX173" fmla="*/ 1174282 w 5549133"/>
              <a:gd name="connsiteY173" fmla="*/ 5265019 h 6673742"/>
              <a:gd name="connsiteX174" fmla="*/ 0 w 5549133"/>
              <a:gd name="connsiteY174" fmla="*/ 5890661 h 6673742"/>
              <a:gd name="connsiteX175" fmla="*/ 0 w 5549133"/>
              <a:gd name="connsiteY175" fmla="*/ 6073541 h 6673742"/>
              <a:gd name="connsiteX176" fmla="*/ 1029904 w 5549133"/>
              <a:gd name="connsiteY176" fmla="*/ 6217920 h 6673742"/>
              <a:gd name="connsiteX177" fmla="*/ 1078030 w 5549133"/>
              <a:gd name="connsiteY17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64657 w 5549133"/>
              <a:gd name="connsiteY163" fmla="*/ 2156059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183908 w 5549133"/>
              <a:gd name="connsiteY166" fmla="*/ 2695074 h 6673742"/>
              <a:gd name="connsiteX167" fmla="*/ 741146 w 5549133"/>
              <a:gd name="connsiteY167" fmla="*/ 3128211 h 6673742"/>
              <a:gd name="connsiteX168" fmla="*/ 808522 w 5549133"/>
              <a:gd name="connsiteY168" fmla="*/ 3234089 h 6673742"/>
              <a:gd name="connsiteX169" fmla="*/ 1078030 w 5549133"/>
              <a:gd name="connsiteY169" fmla="*/ 3724977 h 6673742"/>
              <a:gd name="connsiteX170" fmla="*/ 1068405 w 5549133"/>
              <a:gd name="connsiteY170" fmla="*/ 3850106 h 6673742"/>
              <a:gd name="connsiteX171" fmla="*/ 1097280 w 5549133"/>
              <a:gd name="connsiteY171" fmla="*/ 4186990 h 6673742"/>
              <a:gd name="connsiteX172" fmla="*/ 885525 w 5549133"/>
              <a:gd name="connsiteY172" fmla="*/ 4812632 h 6673742"/>
              <a:gd name="connsiteX173" fmla="*/ 1203158 w 5549133"/>
              <a:gd name="connsiteY173" fmla="*/ 5207268 h 6673742"/>
              <a:gd name="connsiteX174" fmla="*/ 1174282 w 5549133"/>
              <a:gd name="connsiteY174" fmla="*/ 5265019 h 6673742"/>
              <a:gd name="connsiteX175" fmla="*/ 0 w 5549133"/>
              <a:gd name="connsiteY175" fmla="*/ 5890661 h 6673742"/>
              <a:gd name="connsiteX176" fmla="*/ 0 w 5549133"/>
              <a:gd name="connsiteY176" fmla="*/ 6073541 h 6673742"/>
              <a:gd name="connsiteX177" fmla="*/ 1029904 w 5549133"/>
              <a:gd name="connsiteY177" fmla="*/ 6217920 h 6673742"/>
              <a:gd name="connsiteX178" fmla="*/ 1078030 w 5549133"/>
              <a:gd name="connsiteY17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64657 w 5549133"/>
              <a:gd name="connsiteY163" fmla="*/ 2156059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231633 w 5549133"/>
              <a:gd name="connsiteY166" fmla="*/ 2487503 h 6673742"/>
              <a:gd name="connsiteX167" fmla="*/ 1183908 w 5549133"/>
              <a:gd name="connsiteY167" fmla="*/ 2695074 h 6673742"/>
              <a:gd name="connsiteX168" fmla="*/ 741146 w 5549133"/>
              <a:gd name="connsiteY168" fmla="*/ 3128211 h 6673742"/>
              <a:gd name="connsiteX169" fmla="*/ 808522 w 5549133"/>
              <a:gd name="connsiteY169" fmla="*/ 3234089 h 6673742"/>
              <a:gd name="connsiteX170" fmla="*/ 1078030 w 5549133"/>
              <a:gd name="connsiteY170" fmla="*/ 3724977 h 6673742"/>
              <a:gd name="connsiteX171" fmla="*/ 1068405 w 5549133"/>
              <a:gd name="connsiteY171" fmla="*/ 3850106 h 6673742"/>
              <a:gd name="connsiteX172" fmla="*/ 1097280 w 5549133"/>
              <a:gd name="connsiteY172" fmla="*/ 4186990 h 6673742"/>
              <a:gd name="connsiteX173" fmla="*/ 885525 w 5549133"/>
              <a:gd name="connsiteY173" fmla="*/ 4812632 h 6673742"/>
              <a:gd name="connsiteX174" fmla="*/ 1203158 w 5549133"/>
              <a:gd name="connsiteY174" fmla="*/ 5207268 h 6673742"/>
              <a:gd name="connsiteX175" fmla="*/ 1174282 w 5549133"/>
              <a:gd name="connsiteY175" fmla="*/ 5265019 h 6673742"/>
              <a:gd name="connsiteX176" fmla="*/ 0 w 5549133"/>
              <a:gd name="connsiteY176" fmla="*/ 5890661 h 6673742"/>
              <a:gd name="connsiteX177" fmla="*/ 0 w 5549133"/>
              <a:gd name="connsiteY177" fmla="*/ 6073541 h 6673742"/>
              <a:gd name="connsiteX178" fmla="*/ 1029904 w 5549133"/>
              <a:gd name="connsiteY178" fmla="*/ 6217920 h 6673742"/>
              <a:gd name="connsiteX179" fmla="*/ 1078030 w 5549133"/>
              <a:gd name="connsiteY17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64657 w 5549133"/>
              <a:gd name="connsiteY163" fmla="*/ 2156059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136383 w 5549133"/>
              <a:gd name="connsiteY166" fmla="*/ 2370822 h 6673742"/>
              <a:gd name="connsiteX167" fmla="*/ 1231633 w 5549133"/>
              <a:gd name="connsiteY167" fmla="*/ 2487503 h 6673742"/>
              <a:gd name="connsiteX168" fmla="*/ 1183908 w 5549133"/>
              <a:gd name="connsiteY168" fmla="*/ 2695074 h 6673742"/>
              <a:gd name="connsiteX169" fmla="*/ 741146 w 5549133"/>
              <a:gd name="connsiteY169" fmla="*/ 3128211 h 6673742"/>
              <a:gd name="connsiteX170" fmla="*/ 808522 w 5549133"/>
              <a:gd name="connsiteY170" fmla="*/ 3234089 h 6673742"/>
              <a:gd name="connsiteX171" fmla="*/ 1078030 w 5549133"/>
              <a:gd name="connsiteY171" fmla="*/ 3724977 h 6673742"/>
              <a:gd name="connsiteX172" fmla="*/ 1068405 w 5549133"/>
              <a:gd name="connsiteY172" fmla="*/ 3850106 h 6673742"/>
              <a:gd name="connsiteX173" fmla="*/ 1097280 w 5549133"/>
              <a:gd name="connsiteY173" fmla="*/ 4186990 h 6673742"/>
              <a:gd name="connsiteX174" fmla="*/ 885525 w 5549133"/>
              <a:gd name="connsiteY174" fmla="*/ 4812632 h 6673742"/>
              <a:gd name="connsiteX175" fmla="*/ 1203158 w 5549133"/>
              <a:gd name="connsiteY175" fmla="*/ 5207268 h 6673742"/>
              <a:gd name="connsiteX176" fmla="*/ 1174282 w 5549133"/>
              <a:gd name="connsiteY176" fmla="*/ 5265019 h 6673742"/>
              <a:gd name="connsiteX177" fmla="*/ 0 w 5549133"/>
              <a:gd name="connsiteY177" fmla="*/ 5890661 h 6673742"/>
              <a:gd name="connsiteX178" fmla="*/ 0 w 5549133"/>
              <a:gd name="connsiteY178" fmla="*/ 6073541 h 6673742"/>
              <a:gd name="connsiteX179" fmla="*/ 1029904 w 5549133"/>
              <a:gd name="connsiteY179" fmla="*/ 6217920 h 6673742"/>
              <a:gd name="connsiteX180" fmla="*/ 1078030 w 5549133"/>
              <a:gd name="connsiteY18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64657 w 5549133"/>
              <a:gd name="connsiteY163" fmla="*/ 2156059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183908 w 5549133"/>
              <a:gd name="connsiteY169" fmla="*/ 2695074 h 6673742"/>
              <a:gd name="connsiteX170" fmla="*/ 741146 w 5549133"/>
              <a:gd name="connsiteY170" fmla="*/ 3128211 h 6673742"/>
              <a:gd name="connsiteX171" fmla="*/ 808522 w 5549133"/>
              <a:gd name="connsiteY171" fmla="*/ 3234089 h 6673742"/>
              <a:gd name="connsiteX172" fmla="*/ 1078030 w 5549133"/>
              <a:gd name="connsiteY172" fmla="*/ 3724977 h 6673742"/>
              <a:gd name="connsiteX173" fmla="*/ 1068405 w 5549133"/>
              <a:gd name="connsiteY173" fmla="*/ 3850106 h 6673742"/>
              <a:gd name="connsiteX174" fmla="*/ 1097280 w 5549133"/>
              <a:gd name="connsiteY174" fmla="*/ 4186990 h 6673742"/>
              <a:gd name="connsiteX175" fmla="*/ 885525 w 5549133"/>
              <a:gd name="connsiteY175" fmla="*/ 4812632 h 6673742"/>
              <a:gd name="connsiteX176" fmla="*/ 1203158 w 5549133"/>
              <a:gd name="connsiteY176" fmla="*/ 5207268 h 6673742"/>
              <a:gd name="connsiteX177" fmla="*/ 1174282 w 5549133"/>
              <a:gd name="connsiteY177" fmla="*/ 5265019 h 6673742"/>
              <a:gd name="connsiteX178" fmla="*/ 0 w 5549133"/>
              <a:gd name="connsiteY178" fmla="*/ 5890661 h 6673742"/>
              <a:gd name="connsiteX179" fmla="*/ 0 w 5549133"/>
              <a:gd name="connsiteY179" fmla="*/ 6073541 h 6673742"/>
              <a:gd name="connsiteX180" fmla="*/ 1029904 w 5549133"/>
              <a:gd name="connsiteY180" fmla="*/ 6217920 h 6673742"/>
              <a:gd name="connsiteX181" fmla="*/ 1078030 w 5549133"/>
              <a:gd name="connsiteY18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64657 w 5549133"/>
              <a:gd name="connsiteY163" fmla="*/ 2156059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176864 w 5549133"/>
              <a:gd name="connsiteY169" fmla="*/ 2627997 h 6673742"/>
              <a:gd name="connsiteX170" fmla="*/ 1183908 w 5549133"/>
              <a:gd name="connsiteY170" fmla="*/ 2695074 h 6673742"/>
              <a:gd name="connsiteX171" fmla="*/ 741146 w 5549133"/>
              <a:gd name="connsiteY171" fmla="*/ 3128211 h 6673742"/>
              <a:gd name="connsiteX172" fmla="*/ 808522 w 5549133"/>
              <a:gd name="connsiteY172" fmla="*/ 3234089 h 6673742"/>
              <a:gd name="connsiteX173" fmla="*/ 1078030 w 5549133"/>
              <a:gd name="connsiteY173" fmla="*/ 3724977 h 6673742"/>
              <a:gd name="connsiteX174" fmla="*/ 1068405 w 5549133"/>
              <a:gd name="connsiteY174" fmla="*/ 3850106 h 6673742"/>
              <a:gd name="connsiteX175" fmla="*/ 1097280 w 5549133"/>
              <a:gd name="connsiteY175" fmla="*/ 4186990 h 6673742"/>
              <a:gd name="connsiteX176" fmla="*/ 885525 w 5549133"/>
              <a:gd name="connsiteY176" fmla="*/ 4812632 h 6673742"/>
              <a:gd name="connsiteX177" fmla="*/ 1203158 w 5549133"/>
              <a:gd name="connsiteY177" fmla="*/ 5207268 h 6673742"/>
              <a:gd name="connsiteX178" fmla="*/ 1174282 w 5549133"/>
              <a:gd name="connsiteY178" fmla="*/ 5265019 h 6673742"/>
              <a:gd name="connsiteX179" fmla="*/ 0 w 5549133"/>
              <a:gd name="connsiteY179" fmla="*/ 5890661 h 6673742"/>
              <a:gd name="connsiteX180" fmla="*/ 0 w 5549133"/>
              <a:gd name="connsiteY180" fmla="*/ 6073541 h 6673742"/>
              <a:gd name="connsiteX181" fmla="*/ 1029904 w 5549133"/>
              <a:gd name="connsiteY181" fmla="*/ 6217920 h 6673742"/>
              <a:gd name="connsiteX182" fmla="*/ 1078030 w 5549133"/>
              <a:gd name="connsiteY18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64657 w 5549133"/>
              <a:gd name="connsiteY163" fmla="*/ 2156059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741146 w 5549133"/>
              <a:gd name="connsiteY172" fmla="*/ 3128211 h 6673742"/>
              <a:gd name="connsiteX173" fmla="*/ 808522 w 5549133"/>
              <a:gd name="connsiteY173" fmla="*/ 3234089 h 6673742"/>
              <a:gd name="connsiteX174" fmla="*/ 1078030 w 5549133"/>
              <a:gd name="connsiteY174" fmla="*/ 3724977 h 6673742"/>
              <a:gd name="connsiteX175" fmla="*/ 1068405 w 5549133"/>
              <a:gd name="connsiteY175" fmla="*/ 3850106 h 6673742"/>
              <a:gd name="connsiteX176" fmla="*/ 1097280 w 5549133"/>
              <a:gd name="connsiteY176" fmla="*/ 4186990 h 6673742"/>
              <a:gd name="connsiteX177" fmla="*/ 885525 w 5549133"/>
              <a:gd name="connsiteY177" fmla="*/ 4812632 h 6673742"/>
              <a:gd name="connsiteX178" fmla="*/ 1203158 w 5549133"/>
              <a:gd name="connsiteY178" fmla="*/ 5207268 h 6673742"/>
              <a:gd name="connsiteX179" fmla="*/ 1174282 w 5549133"/>
              <a:gd name="connsiteY179" fmla="*/ 5265019 h 6673742"/>
              <a:gd name="connsiteX180" fmla="*/ 0 w 5549133"/>
              <a:gd name="connsiteY180" fmla="*/ 5890661 h 6673742"/>
              <a:gd name="connsiteX181" fmla="*/ 0 w 5549133"/>
              <a:gd name="connsiteY181" fmla="*/ 6073541 h 6673742"/>
              <a:gd name="connsiteX182" fmla="*/ 1029904 w 5549133"/>
              <a:gd name="connsiteY182" fmla="*/ 6217920 h 6673742"/>
              <a:gd name="connsiteX183" fmla="*/ 1078030 w 5549133"/>
              <a:gd name="connsiteY18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741146 w 5549133"/>
              <a:gd name="connsiteY172" fmla="*/ 3128211 h 6673742"/>
              <a:gd name="connsiteX173" fmla="*/ 808522 w 5549133"/>
              <a:gd name="connsiteY173" fmla="*/ 3234089 h 6673742"/>
              <a:gd name="connsiteX174" fmla="*/ 1078030 w 5549133"/>
              <a:gd name="connsiteY174" fmla="*/ 3724977 h 6673742"/>
              <a:gd name="connsiteX175" fmla="*/ 1068405 w 5549133"/>
              <a:gd name="connsiteY175" fmla="*/ 3850106 h 6673742"/>
              <a:gd name="connsiteX176" fmla="*/ 1097280 w 5549133"/>
              <a:gd name="connsiteY176" fmla="*/ 4186990 h 6673742"/>
              <a:gd name="connsiteX177" fmla="*/ 885525 w 5549133"/>
              <a:gd name="connsiteY177" fmla="*/ 4812632 h 6673742"/>
              <a:gd name="connsiteX178" fmla="*/ 1203158 w 5549133"/>
              <a:gd name="connsiteY178" fmla="*/ 5207268 h 6673742"/>
              <a:gd name="connsiteX179" fmla="*/ 1174282 w 5549133"/>
              <a:gd name="connsiteY179" fmla="*/ 5265019 h 6673742"/>
              <a:gd name="connsiteX180" fmla="*/ 0 w 5549133"/>
              <a:gd name="connsiteY180" fmla="*/ 5890661 h 6673742"/>
              <a:gd name="connsiteX181" fmla="*/ 0 w 5549133"/>
              <a:gd name="connsiteY181" fmla="*/ 6073541 h 6673742"/>
              <a:gd name="connsiteX182" fmla="*/ 1029904 w 5549133"/>
              <a:gd name="connsiteY182" fmla="*/ 6217920 h 6673742"/>
              <a:gd name="connsiteX183" fmla="*/ 1078030 w 5549133"/>
              <a:gd name="connsiteY18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741146 w 5549133"/>
              <a:gd name="connsiteY172" fmla="*/ 3128211 h 6673742"/>
              <a:gd name="connsiteX173" fmla="*/ 808522 w 5549133"/>
              <a:gd name="connsiteY173" fmla="*/ 3234089 h 6673742"/>
              <a:gd name="connsiteX174" fmla="*/ 1078030 w 5549133"/>
              <a:gd name="connsiteY174" fmla="*/ 3724977 h 6673742"/>
              <a:gd name="connsiteX175" fmla="*/ 1068405 w 5549133"/>
              <a:gd name="connsiteY175" fmla="*/ 3850106 h 6673742"/>
              <a:gd name="connsiteX176" fmla="*/ 1097280 w 5549133"/>
              <a:gd name="connsiteY176" fmla="*/ 4186990 h 6673742"/>
              <a:gd name="connsiteX177" fmla="*/ 885525 w 5549133"/>
              <a:gd name="connsiteY177" fmla="*/ 4812632 h 6673742"/>
              <a:gd name="connsiteX178" fmla="*/ 1203158 w 5549133"/>
              <a:gd name="connsiteY178" fmla="*/ 5207268 h 6673742"/>
              <a:gd name="connsiteX179" fmla="*/ 1174282 w 5549133"/>
              <a:gd name="connsiteY179" fmla="*/ 5265019 h 6673742"/>
              <a:gd name="connsiteX180" fmla="*/ 0 w 5549133"/>
              <a:gd name="connsiteY180" fmla="*/ 5890661 h 6673742"/>
              <a:gd name="connsiteX181" fmla="*/ 0 w 5549133"/>
              <a:gd name="connsiteY181" fmla="*/ 6073541 h 6673742"/>
              <a:gd name="connsiteX182" fmla="*/ 1029904 w 5549133"/>
              <a:gd name="connsiteY182" fmla="*/ 6217920 h 6673742"/>
              <a:gd name="connsiteX183" fmla="*/ 1078030 w 5549133"/>
              <a:gd name="connsiteY18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800627 w 5549133"/>
              <a:gd name="connsiteY172" fmla="*/ 2944703 h 6673742"/>
              <a:gd name="connsiteX173" fmla="*/ 741146 w 5549133"/>
              <a:gd name="connsiteY173" fmla="*/ 3128211 h 6673742"/>
              <a:gd name="connsiteX174" fmla="*/ 808522 w 5549133"/>
              <a:gd name="connsiteY174" fmla="*/ 3234089 h 6673742"/>
              <a:gd name="connsiteX175" fmla="*/ 1078030 w 5549133"/>
              <a:gd name="connsiteY175" fmla="*/ 3724977 h 6673742"/>
              <a:gd name="connsiteX176" fmla="*/ 1068405 w 5549133"/>
              <a:gd name="connsiteY176" fmla="*/ 3850106 h 6673742"/>
              <a:gd name="connsiteX177" fmla="*/ 1097280 w 5549133"/>
              <a:gd name="connsiteY177" fmla="*/ 4186990 h 6673742"/>
              <a:gd name="connsiteX178" fmla="*/ 885525 w 5549133"/>
              <a:gd name="connsiteY178" fmla="*/ 4812632 h 6673742"/>
              <a:gd name="connsiteX179" fmla="*/ 1203158 w 5549133"/>
              <a:gd name="connsiteY179" fmla="*/ 5207268 h 6673742"/>
              <a:gd name="connsiteX180" fmla="*/ 1174282 w 5549133"/>
              <a:gd name="connsiteY180" fmla="*/ 5265019 h 6673742"/>
              <a:gd name="connsiteX181" fmla="*/ 0 w 5549133"/>
              <a:gd name="connsiteY181" fmla="*/ 5890661 h 6673742"/>
              <a:gd name="connsiteX182" fmla="*/ 0 w 5549133"/>
              <a:gd name="connsiteY182" fmla="*/ 6073541 h 6673742"/>
              <a:gd name="connsiteX183" fmla="*/ 1029904 w 5549133"/>
              <a:gd name="connsiteY183" fmla="*/ 6217920 h 6673742"/>
              <a:gd name="connsiteX184" fmla="*/ 1078030 w 5549133"/>
              <a:gd name="connsiteY18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024464 w 5549133"/>
              <a:gd name="connsiteY172" fmla="*/ 2892316 h 6673742"/>
              <a:gd name="connsiteX173" fmla="*/ 800627 w 5549133"/>
              <a:gd name="connsiteY173" fmla="*/ 2944703 h 6673742"/>
              <a:gd name="connsiteX174" fmla="*/ 741146 w 5549133"/>
              <a:gd name="connsiteY174" fmla="*/ 3128211 h 6673742"/>
              <a:gd name="connsiteX175" fmla="*/ 808522 w 5549133"/>
              <a:gd name="connsiteY175" fmla="*/ 3234089 h 6673742"/>
              <a:gd name="connsiteX176" fmla="*/ 1078030 w 5549133"/>
              <a:gd name="connsiteY176" fmla="*/ 3724977 h 6673742"/>
              <a:gd name="connsiteX177" fmla="*/ 1068405 w 5549133"/>
              <a:gd name="connsiteY177" fmla="*/ 3850106 h 6673742"/>
              <a:gd name="connsiteX178" fmla="*/ 1097280 w 5549133"/>
              <a:gd name="connsiteY178" fmla="*/ 4186990 h 6673742"/>
              <a:gd name="connsiteX179" fmla="*/ 885525 w 5549133"/>
              <a:gd name="connsiteY179" fmla="*/ 4812632 h 6673742"/>
              <a:gd name="connsiteX180" fmla="*/ 1203158 w 5549133"/>
              <a:gd name="connsiteY180" fmla="*/ 5207268 h 6673742"/>
              <a:gd name="connsiteX181" fmla="*/ 1174282 w 5549133"/>
              <a:gd name="connsiteY181" fmla="*/ 5265019 h 6673742"/>
              <a:gd name="connsiteX182" fmla="*/ 0 w 5549133"/>
              <a:gd name="connsiteY182" fmla="*/ 5890661 h 6673742"/>
              <a:gd name="connsiteX183" fmla="*/ 0 w 5549133"/>
              <a:gd name="connsiteY183" fmla="*/ 6073541 h 6673742"/>
              <a:gd name="connsiteX184" fmla="*/ 1029904 w 5549133"/>
              <a:gd name="connsiteY184" fmla="*/ 6217920 h 6673742"/>
              <a:gd name="connsiteX185" fmla="*/ 1078030 w 5549133"/>
              <a:gd name="connsiteY18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26858 w 5549133"/>
              <a:gd name="connsiteY172" fmla="*/ 2758966 h 6673742"/>
              <a:gd name="connsiteX173" fmla="*/ 1024464 w 5549133"/>
              <a:gd name="connsiteY173" fmla="*/ 2892316 h 6673742"/>
              <a:gd name="connsiteX174" fmla="*/ 800627 w 5549133"/>
              <a:gd name="connsiteY174" fmla="*/ 2944703 h 6673742"/>
              <a:gd name="connsiteX175" fmla="*/ 741146 w 5549133"/>
              <a:gd name="connsiteY175" fmla="*/ 3128211 h 6673742"/>
              <a:gd name="connsiteX176" fmla="*/ 808522 w 5549133"/>
              <a:gd name="connsiteY176" fmla="*/ 3234089 h 6673742"/>
              <a:gd name="connsiteX177" fmla="*/ 1078030 w 5549133"/>
              <a:gd name="connsiteY177" fmla="*/ 3724977 h 6673742"/>
              <a:gd name="connsiteX178" fmla="*/ 1068405 w 5549133"/>
              <a:gd name="connsiteY178" fmla="*/ 3850106 h 6673742"/>
              <a:gd name="connsiteX179" fmla="*/ 1097280 w 5549133"/>
              <a:gd name="connsiteY179" fmla="*/ 4186990 h 6673742"/>
              <a:gd name="connsiteX180" fmla="*/ 885525 w 5549133"/>
              <a:gd name="connsiteY180" fmla="*/ 4812632 h 6673742"/>
              <a:gd name="connsiteX181" fmla="*/ 1203158 w 5549133"/>
              <a:gd name="connsiteY181" fmla="*/ 5207268 h 6673742"/>
              <a:gd name="connsiteX182" fmla="*/ 1174282 w 5549133"/>
              <a:gd name="connsiteY182" fmla="*/ 5265019 h 6673742"/>
              <a:gd name="connsiteX183" fmla="*/ 0 w 5549133"/>
              <a:gd name="connsiteY183" fmla="*/ 5890661 h 6673742"/>
              <a:gd name="connsiteX184" fmla="*/ 0 w 5549133"/>
              <a:gd name="connsiteY184" fmla="*/ 6073541 h 6673742"/>
              <a:gd name="connsiteX185" fmla="*/ 1029904 w 5549133"/>
              <a:gd name="connsiteY185" fmla="*/ 6217920 h 6673742"/>
              <a:gd name="connsiteX186" fmla="*/ 1078030 w 5549133"/>
              <a:gd name="connsiteY18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800627 w 5549133"/>
              <a:gd name="connsiteY174" fmla="*/ 2944703 h 6673742"/>
              <a:gd name="connsiteX175" fmla="*/ 741146 w 5549133"/>
              <a:gd name="connsiteY175" fmla="*/ 3128211 h 6673742"/>
              <a:gd name="connsiteX176" fmla="*/ 808522 w 5549133"/>
              <a:gd name="connsiteY176" fmla="*/ 3234089 h 6673742"/>
              <a:gd name="connsiteX177" fmla="*/ 1078030 w 5549133"/>
              <a:gd name="connsiteY177" fmla="*/ 3724977 h 6673742"/>
              <a:gd name="connsiteX178" fmla="*/ 1068405 w 5549133"/>
              <a:gd name="connsiteY178" fmla="*/ 3850106 h 6673742"/>
              <a:gd name="connsiteX179" fmla="*/ 1097280 w 5549133"/>
              <a:gd name="connsiteY179" fmla="*/ 4186990 h 6673742"/>
              <a:gd name="connsiteX180" fmla="*/ 885525 w 5549133"/>
              <a:gd name="connsiteY180" fmla="*/ 4812632 h 6673742"/>
              <a:gd name="connsiteX181" fmla="*/ 1203158 w 5549133"/>
              <a:gd name="connsiteY181" fmla="*/ 5207268 h 6673742"/>
              <a:gd name="connsiteX182" fmla="*/ 1174282 w 5549133"/>
              <a:gd name="connsiteY182" fmla="*/ 5265019 h 6673742"/>
              <a:gd name="connsiteX183" fmla="*/ 0 w 5549133"/>
              <a:gd name="connsiteY183" fmla="*/ 5890661 h 6673742"/>
              <a:gd name="connsiteX184" fmla="*/ 0 w 5549133"/>
              <a:gd name="connsiteY184" fmla="*/ 6073541 h 6673742"/>
              <a:gd name="connsiteX185" fmla="*/ 1029904 w 5549133"/>
              <a:gd name="connsiteY185" fmla="*/ 6217920 h 6673742"/>
              <a:gd name="connsiteX186" fmla="*/ 1078030 w 5549133"/>
              <a:gd name="connsiteY18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857777 w 5549133"/>
              <a:gd name="connsiteY174" fmla="*/ 2942322 h 6673742"/>
              <a:gd name="connsiteX175" fmla="*/ 800627 w 5549133"/>
              <a:gd name="connsiteY175" fmla="*/ 2944703 h 6673742"/>
              <a:gd name="connsiteX176" fmla="*/ 741146 w 5549133"/>
              <a:gd name="connsiteY176" fmla="*/ 3128211 h 6673742"/>
              <a:gd name="connsiteX177" fmla="*/ 808522 w 5549133"/>
              <a:gd name="connsiteY177" fmla="*/ 3234089 h 6673742"/>
              <a:gd name="connsiteX178" fmla="*/ 1078030 w 5549133"/>
              <a:gd name="connsiteY178" fmla="*/ 3724977 h 6673742"/>
              <a:gd name="connsiteX179" fmla="*/ 1068405 w 5549133"/>
              <a:gd name="connsiteY179" fmla="*/ 3850106 h 6673742"/>
              <a:gd name="connsiteX180" fmla="*/ 1097280 w 5549133"/>
              <a:gd name="connsiteY180" fmla="*/ 4186990 h 6673742"/>
              <a:gd name="connsiteX181" fmla="*/ 885525 w 5549133"/>
              <a:gd name="connsiteY181" fmla="*/ 4812632 h 6673742"/>
              <a:gd name="connsiteX182" fmla="*/ 1203158 w 5549133"/>
              <a:gd name="connsiteY182" fmla="*/ 5207268 h 6673742"/>
              <a:gd name="connsiteX183" fmla="*/ 1174282 w 5549133"/>
              <a:gd name="connsiteY183" fmla="*/ 5265019 h 6673742"/>
              <a:gd name="connsiteX184" fmla="*/ 0 w 5549133"/>
              <a:gd name="connsiteY184" fmla="*/ 5890661 h 6673742"/>
              <a:gd name="connsiteX185" fmla="*/ 0 w 5549133"/>
              <a:gd name="connsiteY185" fmla="*/ 6073541 h 6673742"/>
              <a:gd name="connsiteX186" fmla="*/ 1029904 w 5549133"/>
              <a:gd name="connsiteY186" fmla="*/ 6217920 h 6673742"/>
              <a:gd name="connsiteX187" fmla="*/ 1078030 w 5549133"/>
              <a:gd name="connsiteY18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741146 w 5549133"/>
              <a:gd name="connsiteY177" fmla="*/ 3128211 h 6673742"/>
              <a:gd name="connsiteX178" fmla="*/ 808522 w 5549133"/>
              <a:gd name="connsiteY178" fmla="*/ 3234089 h 6673742"/>
              <a:gd name="connsiteX179" fmla="*/ 1078030 w 5549133"/>
              <a:gd name="connsiteY179" fmla="*/ 3724977 h 6673742"/>
              <a:gd name="connsiteX180" fmla="*/ 1068405 w 5549133"/>
              <a:gd name="connsiteY180" fmla="*/ 3850106 h 6673742"/>
              <a:gd name="connsiteX181" fmla="*/ 1097280 w 5549133"/>
              <a:gd name="connsiteY181" fmla="*/ 4186990 h 6673742"/>
              <a:gd name="connsiteX182" fmla="*/ 885525 w 5549133"/>
              <a:gd name="connsiteY182" fmla="*/ 4812632 h 6673742"/>
              <a:gd name="connsiteX183" fmla="*/ 1203158 w 5549133"/>
              <a:gd name="connsiteY183" fmla="*/ 5207268 h 6673742"/>
              <a:gd name="connsiteX184" fmla="*/ 1174282 w 5549133"/>
              <a:gd name="connsiteY184" fmla="*/ 5265019 h 6673742"/>
              <a:gd name="connsiteX185" fmla="*/ 0 w 5549133"/>
              <a:gd name="connsiteY185" fmla="*/ 5890661 h 6673742"/>
              <a:gd name="connsiteX186" fmla="*/ 0 w 5549133"/>
              <a:gd name="connsiteY186" fmla="*/ 6073541 h 6673742"/>
              <a:gd name="connsiteX187" fmla="*/ 1029904 w 5549133"/>
              <a:gd name="connsiteY187" fmla="*/ 6217920 h 6673742"/>
              <a:gd name="connsiteX188" fmla="*/ 1078030 w 5549133"/>
              <a:gd name="connsiteY18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41146 w 5549133"/>
              <a:gd name="connsiteY178" fmla="*/ 3128211 h 6673742"/>
              <a:gd name="connsiteX179" fmla="*/ 808522 w 5549133"/>
              <a:gd name="connsiteY179" fmla="*/ 3234089 h 6673742"/>
              <a:gd name="connsiteX180" fmla="*/ 1078030 w 5549133"/>
              <a:gd name="connsiteY180" fmla="*/ 3724977 h 6673742"/>
              <a:gd name="connsiteX181" fmla="*/ 1068405 w 5549133"/>
              <a:gd name="connsiteY181" fmla="*/ 3850106 h 6673742"/>
              <a:gd name="connsiteX182" fmla="*/ 1097280 w 5549133"/>
              <a:gd name="connsiteY182" fmla="*/ 4186990 h 6673742"/>
              <a:gd name="connsiteX183" fmla="*/ 885525 w 5549133"/>
              <a:gd name="connsiteY183" fmla="*/ 4812632 h 6673742"/>
              <a:gd name="connsiteX184" fmla="*/ 1203158 w 5549133"/>
              <a:gd name="connsiteY184" fmla="*/ 5207268 h 6673742"/>
              <a:gd name="connsiteX185" fmla="*/ 1174282 w 5549133"/>
              <a:gd name="connsiteY185" fmla="*/ 5265019 h 6673742"/>
              <a:gd name="connsiteX186" fmla="*/ 0 w 5549133"/>
              <a:gd name="connsiteY186" fmla="*/ 5890661 h 6673742"/>
              <a:gd name="connsiteX187" fmla="*/ 0 w 5549133"/>
              <a:gd name="connsiteY187" fmla="*/ 6073541 h 6673742"/>
              <a:gd name="connsiteX188" fmla="*/ 1029904 w 5549133"/>
              <a:gd name="connsiteY188" fmla="*/ 6217920 h 6673742"/>
              <a:gd name="connsiteX189" fmla="*/ 1078030 w 5549133"/>
              <a:gd name="connsiteY18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1078030 w 5549133"/>
              <a:gd name="connsiteY180" fmla="*/ 3724977 h 6673742"/>
              <a:gd name="connsiteX181" fmla="*/ 1068405 w 5549133"/>
              <a:gd name="connsiteY181" fmla="*/ 3850106 h 6673742"/>
              <a:gd name="connsiteX182" fmla="*/ 1097280 w 5549133"/>
              <a:gd name="connsiteY182" fmla="*/ 4186990 h 6673742"/>
              <a:gd name="connsiteX183" fmla="*/ 885525 w 5549133"/>
              <a:gd name="connsiteY183" fmla="*/ 4812632 h 6673742"/>
              <a:gd name="connsiteX184" fmla="*/ 1203158 w 5549133"/>
              <a:gd name="connsiteY184" fmla="*/ 5207268 h 6673742"/>
              <a:gd name="connsiteX185" fmla="*/ 1174282 w 5549133"/>
              <a:gd name="connsiteY185" fmla="*/ 5265019 h 6673742"/>
              <a:gd name="connsiteX186" fmla="*/ 0 w 5549133"/>
              <a:gd name="connsiteY186" fmla="*/ 5890661 h 6673742"/>
              <a:gd name="connsiteX187" fmla="*/ 0 w 5549133"/>
              <a:gd name="connsiteY187" fmla="*/ 6073541 h 6673742"/>
              <a:gd name="connsiteX188" fmla="*/ 1029904 w 5549133"/>
              <a:gd name="connsiteY188" fmla="*/ 6217920 h 6673742"/>
              <a:gd name="connsiteX189" fmla="*/ 1078030 w 5549133"/>
              <a:gd name="connsiteY18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1078030 w 5549133"/>
              <a:gd name="connsiteY181" fmla="*/ 3724977 h 6673742"/>
              <a:gd name="connsiteX182" fmla="*/ 1068405 w 5549133"/>
              <a:gd name="connsiteY182" fmla="*/ 3850106 h 6673742"/>
              <a:gd name="connsiteX183" fmla="*/ 1097280 w 5549133"/>
              <a:gd name="connsiteY183" fmla="*/ 4186990 h 6673742"/>
              <a:gd name="connsiteX184" fmla="*/ 885525 w 5549133"/>
              <a:gd name="connsiteY184" fmla="*/ 4812632 h 6673742"/>
              <a:gd name="connsiteX185" fmla="*/ 1203158 w 5549133"/>
              <a:gd name="connsiteY185" fmla="*/ 5207268 h 6673742"/>
              <a:gd name="connsiteX186" fmla="*/ 1174282 w 5549133"/>
              <a:gd name="connsiteY186" fmla="*/ 5265019 h 6673742"/>
              <a:gd name="connsiteX187" fmla="*/ 0 w 5549133"/>
              <a:gd name="connsiteY187" fmla="*/ 5890661 h 6673742"/>
              <a:gd name="connsiteX188" fmla="*/ 0 w 5549133"/>
              <a:gd name="connsiteY188" fmla="*/ 6073541 h 6673742"/>
              <a:gd name="connsiteX189" fmla="*/ 1029904 w 5549133"/>
              <a:gd name="connsiteY189" fmla="*/ 6217920 h 6673742"/>
              <a:gd name="connsiteX190" fmla="*/ 1078030 w 5549133"/>
              <a:gd name="connsiteY19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1060183 w 5549133"/>
              <a:gd name="connsiteY181" fmla="*/ 3597166 h 6673742"/>
              <a:gd name="connsiteX182" fmla="*/ 1078030 w 5549133"/>
              <a:gd name="connsiteY182" fmla="*/ 3724977 h 6673742"/>
              <a:gd name="connsiteX183" fmla="*/ 1068405 w 5549133"/>
              <a:gd name="connsiteY183" fmla="*/ 3850106 h 6673742"/>
              <a:gd name="connsiteX184" fmla="*/ 1097280 w 5549133"/>
              <a:gd name="connsiteY184" fmla="*/ 4186990 h 6673742"/>
              <a:gd name="connsiteX185" fmla="*/ 885525 w 5549133"/>
              <a:gd name="connsiteY185" fmla="*/ 4812632 h 6673742"/>
              <a:gd name="connsiteX186" fmla="*/ 1203158 w 5549133"/>
              <a:gd name="connsiteY186" fmla="*/ 5207268 h 6673742"/>
              <a:gd name="connsiteX187" fmla="*/ 1174282 w 5549133"/>
              <a:gd name="connsiteY187" fmla="*/ 5265019 h 6673742"/>
              <a:gd name="connsiteX188" fmla="*/ 0 w 5549133"/>
              <a:gd name="connsiteY188" fmla="*/ 5890661 h 6673742"/>
              <a:gd name="connsiteX189" fmla="*/ 0 w 5549133"/>
              <a:gd name="connsiteY189" fmla="*/ 6073541 h 6673742"/>
              <a:gd name="connsiteX190" fmla="*/ 1029904 w 5549133"/>
              <a:gd name="connsiteY190" fmla="*/ 6217920 h 6673742"/>
              <a:gd name="connsiteX191" fmla="*/ 1078030 w 5549133"/>
              <a:gd name="connsiteY19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78030 w 5549133"/>
              <a:gd name="connsiteY183" fmla="*/ 3724977 h 6673742"/>
              <a:gd name="connsiteX184" fmla="*/ 1068405 w 5549133"/>
              <a:gd name="connsiteY184" fmla="*/ 3850106 h 6673742"/>
              <a:gd name="connsiteX185" fmla="*/ 1097280 w 5549133"/>
              <a:gd name="connsiteY185" fmla="*/ 4186990 h 6673742"/>
              <a:gd name="connsiteX186" fmla="*/ 885525 w 5549133"/>
              <a:gd name="connsiteY186" fmla="*/ 4812632 h 6673742"/>
              <a:gd name="connsiteX187" fmla="*/ 1203158 w 5549133"/>
              <a:gd name="connsiteY187" fmla="*/ 5207268 h 6673742"/>
              <a:gd name="connsiteX188" fmla="*/ 1174282 w 5549133"/>
              <a:gd name="connsiteY188" fmla="*/ 5265019 h 6673742"/>
              <a:gd name="connsiteX189" fmla="*/ 0 w 5549133"/>
              <a:gd name="connsiteY189" fmla="*/ 5890661 h 6673742"/>
              <a:gd name="connsiteX190" fmla="*/ 0 w 5549133"/>
              <a:gd name="connsiteY190" fmla="*/ 6073541 h 6673742"/>
              <a:gd name="connsiteX191" fmla="*/ 1029904 w 5549133"/>
              <a:gd name="connsiteY191" fmla="*/ 6217920 h 6673742"/>
              <a:gd name="connsiteX192" fmla="*/ 1078030 w 5549133"/>
              <a:gd name="connsiteY19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68405 w 5549133"/>
              <a:gd name="connsiteY185" fmla="*/ 3850106 h 6673742"/>
              <a:gd name="connsiteX186" fmla="*/ 1097280 w 5549133"/>
              <a:gd name="connsiteY186" fmla="*/ 4186990 h 6673742"/>
              <a:gd name="connsiteX187" fmla="*/ 885525 w 5549133"/>
              <a:gd name="connsiteY187" fmla="*/ 4812632 h 6673742"/>
              <a:gd name="connsiteX188" fmla="*/ 1203158 w 5549133"/>
              <a:gd name="connsiteY188" fmla="*/ 5207268 h 6673742"/>
              <a:gd name="connsiteX189" fmla="*/ 1174282 w 5549133"/>
              <a:gd name="connsiteY189" fmla="*/ 5265019 h 6673742"/>
              <a:gd name="connsiteX190" fmla="*/ 0 w 5549133"/>
              <a:gd name="connsiteY190" fmla="*/ 5890661 h 6673742"/>
              <a:gd name="connsiteX191" fmla="*/ 0 w 5549133"/>
              <a:gd name="connsiteY191" fmla="*/ 6073541 h 6673742"/>
              <a:gd name="connsiteX192" fmla="*/ 1029904 w 5549133"/>
              <a:gd name="connsiteY192" fmla="*/ 6217920 h 6673742"/>
              <a:gd name="connsiteX193" fmla="*/ 1078030 w 5549133"/>
              <a:gd name="connsiteY19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49355 w 5549133"/>
              <a:gd name="connsiteY185" fmla="*/ 3847725 h 6673742"/>
              <a:gd name="connsiteX186" fmla="*/ 1097280 w 5549133"/>
              <a:gd name="connsiteY186" fmla="*/ 4186990 h 6673742"/>
              <a:gd name="connsiteX187" fmla="*/ 885525 w 5549133"/>
              <a:gd name="connsiteY187" fmla="*/ 4812632 h 6673742"/>
              <a:gd name="connsiteX188" fmla="*/ 1203158 w 5549133"/>
              <a:gd name="connsiteY188" fmla="*/ 5207268 h 6673742"/>
              <a:gd name="connsiteX189" fmla="*/ 1174282 w 5549133"/>
              <a:gd name="connsiteY189" fmla="*/ 5265019 h 6673742"/>
              <a:gd name="connsiteX190" fmla="*/ 0 w 5549133"/>
              <a:gd name="connsiteY190" fmla="*/ 5890661 h 6673742"/>
              <a:gd name="connsiteX191" fmla="*/ 0 w 5549133"/>
              <a:gd name="connsiteY191" fmla="*/ 6073541 h 6673742"/>
              <a:gd name="connsiteX192" fmla="*/ 1029904 w 5549133"/>
              <a:gd name="connsiteY192" fmla="*/ 6217920 h 6673742"/>
              <a:gd name="connsiteX193" fmla="*/ 1078030 w 5549133"/>
              <a:gd name="connsiteY19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97280 w 5549133"/>
              <a:gd name="connsiteY187" fmla="*/ 4186990 h 6673742"/>
              <a:gd name="connsiteX188" fmla="*/ 885525 w 5549133"/>
              <a:gd name="connsiteY188" fmla="*/ 4812632 h 6673742"/>
              <a:gd name="connsiteX189" fmla="*/ 1203158 w 5549133"/>
              <a:gd name="connsiteY189" fmla="*/ 5207268 h 6673742"/>
              <a:gd name="connsiteX190" fmla="*/ 1174282 w 5549133"/>
              <a:gd name="connsiteY190" fmla="*/ 5265019 h 6673742"/>
              <a:gd name="connsiteX191" fmla="*/ 0 w 5549133"/>
              <a:gd name="connsiteY191" fmla="*/ 5890661 h 6673742"/>
              <a:gd name="connsiteX192" fmla="*/ 0 w 5549133"/>
              <a:gd name="connsiteY192" fmla="*/ 6073541 h 6673742"/>
              <a:gd name="connsiteX193" fmla="*/ 1029904 w 5549133"/>
              <a:gd name="connsiteY193" fmla="*/ 6217920 h 6673742"/>
              <a:gd name="connsiteX194" fmla="*/ 1078030 w 5549133"/>
              <a:gd name="connsiteY19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134002 w 5549133"/>
              <a:gd name="connsiteY187" fmla="*/ 4040078 h 6673742"/>
              <a:gd name="connsiteX188" fmla="*/ 1097280 w 5549133"/>
              <a:gd name="connsiteY188" fmla="*/ 4186990 h 6673742"/>
              <a:gd name="connsiteX189" fmla="*/ 885525 w 5549133"/>
              <a:gd name="connsiteY189" fmla="*/ 4812632 h 6673742"/>
              <a:gd name="connsiteX190" fmla="*/ 1203158 w 5549133"/>
              <a:gd name="connsiteY190" fmla="*/ 5207268 h 6673742"/>
              <a:gd name="connsiteX191" fmla="*/ 1174282 w 5549133"/>
              <a:gd name="connsiteY191" fmla="*/ 5265019 h 6673742"/>
              <a:gd name="connsiteX192" fmla="*/ 0 w 5549133"/>
              <a:gd name="connsiteY192" fmla="*/ 5890661 h 6673742"/>
              <a:gd name="connsiteX193" fmla="*/ 0 w 5549133"/>
              <a:gd name="connsiteY193" fmla="*/ 6073541 h 6673742"/>
              <a:gd name="connsiteX194" fmla="*/ 1029904 w 5549133"/>
              <a:gd name="connsiteY194" fmla="*/ 6217920 h 6673742"/>
              <a:gd name="connsiteX195" fmla="*/ 1078030 w 5549133"/>
              <a:gd name="connsiteY19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097280 w 5549133"/>
              <a:gd name="connsiteY189" fmla="*/ 4186990 h 6673742"/>
              <a:gd name="connsiteX190" fmla="*/ 885525 w 5549133"/>
              <a:gd name="connsiteY190" fmla="*/ 4812632 h 6673742"/>
              <a:gd name="connsiteX191" fmla="*/ 1203158 w 5549133"/>
              <a:gd name="connsiteY191" fmla="*/ 5207268 h 6673742"/>
              <a:gd name="connsiteX192" fmla="*/ 1174282 w 5549133"/>
              <a:gd name="connsiteY192" fmla="*/ 5265019 h 6673742"/>
              <a:gd name="connsiteX193" fmla="*/ 0 w 5549133"/>
              <a:gd name="connsiteY193" fmla="*/ 5890661 h 6673742"/>
              <a:gd name="connsiteX194" fmla="*/ 0 w 5549133"/>
              <a:gd name="connsiteY194" fmla="*/ 6073541 h 6673742"/>
              <a:gd name="connsiteX195" fmla="*/ 1029904 w 5549133"/>
              <a:gd name="connsiteY195" fmla="*/ 6217920 h 6673742"/>
              <a:gd name="connsiteX196" fmla="*/ 1078030 w 5549133"/>
              <a:gd name="connsiteY19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885525 w 5549133"/>
              <a:gd name="connsiteY191" fmla="*/ 4812632 h 6673742"/>
              <a:gd name="connsiteX192" fmla="*/ 1203158 w 5549133"/>
              <a:gd name="connsiteY192" fmla="*/ 5207268 h 6673742"/>
              <a:gd name="connsiteX193" fmla="*/ 1174282 w 5549133"/>
              <a:gd name="connsiteY193" fmla="*/ 5265019 h 6673742"/>
              <a:gd name="connsiteX194" fmla="*/ 0 w 5549133"/>
              <a:gd name="connsiteY194" fmla="*/ 5890661 h 6673742"/>
              <a:gd name="connsiteX195" fmla="*/ 0 w 5549133"/>
              <a:gd name="connsiteY195" fmla="*/ 6073541 h 6673742"/>
              <a:gd name="connsiteX196" fmla="*/ 1029904 w 5549133"/>
              <a:gd name="connsiteY196" fmla="*/ 6217920 h 6673742"/>
              <a:gd name="connsiteX197" fmla="*/ 1078030 w 5549133"/>
              <a:gd name="connsiteY19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960171 w 5549133"/>
              <a:gd name="connsiteY191" fmla="*/ 4261535 h 6673742"/>
              <a:gd name="connsiteX192" fmla="*/ 885525 w 5549133"/>
              <a:gd name="connsiteY192" fmla="*/ 4812632 h 6673742"/>
              <a:gd name="connsiteX193" fmla="*/ 1203158 w 5549133"/>
              <a:gd name="connsiteY193" fmla="*/ 5207268 h 6673742"/>
              <a:gd name="connsiteX194" fmla="*/ 1174282 w 5549133"/>
              <a:gd name="connsiteY194" fmla="*/ 5265019 h 6673742"/>
              <a:gd name="connsiteX195" fmla="*/ 0 w 5549133"/>
              <a:gd name="connsiteY195" fmla="*/ 5890661 h 6673742"/>
              <a:gd name="connsiteX196" fmla="*/ 0 w 5549133"/>
              <a:gd name="connsiteY196" fmla="*/ 6073541 h 6673742"/>
              <a:gd name="connsiteX197" fmla="*/ 1029904 w 5549133"/>
              <a:gd name="connsiteY197" fmla="*/ 6217920 h 6673742"/>
              <a:gd name="connsiteX198" fmla="*/ 1078030 w 5549133"/>
              <a:gd name="connsiteY19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960171 w 5549133"/>
              <a:gd name="connsiteY191" fmla="*/ 4261535 h 6673742"/>
              <a:gd name="connsiteX192" fmla="*/ 910164 w 5549133"/>
              <a:gd name="connsiteY192" fmla="*/ 4378216 h 6673742"/>
              <a:gd name="connsiteX193" fmla="*/ 885525 w 5549133"/>
              <a:gd name="connsiteY193" fmla="*/ 4812632 h 6673742"/>
              <a:gd name="connsiteX194" fmla="*/ 1203158 w 5549133"/>
              <a:gd name="connsiteY194" fmla="*/ 5207268 h 6673742"/>
              <a:gd name="connsiteX195" fmla="*/ 1174282 w 5549133"/>
              <a:gd name="connsiteY195" fmla="*/ 5265019 h 6673742"/>
              <a:gd name="connsiteX196" fmla="*/ 0 w 5549133"/>
              <a:gd name="connsiteY196" fmla="*/ 5890661 h 6673742"/>
              <a:gd name="connsiteX197" fmla="*/ 0 w 5549133"/>
              <a:gd name="connsiteY197" fmla="*/ 6073541 h 6673742"/>
              <a:gd name="connsiteX198" fmla="*/ 1029904 w 5549133"/>
              <a:gd name="connsiteY198" fmla="*/ 6217920 h 6673742"/>
              <a:gd name="connsiteX199" fmla="*/ 1078030 w 5549133"/>
              <a:gd name="connsiteY19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960171 w 5549133"/>
              <a:gd name="connsiteY191" fmla="*/ 4261535 h 6673742"/>
              <a:gd name="connsiteX192" fmla="*/ 910164 w 5549133"/>
              <a:gd name="connsiteY192" fmla="*/ 4378216 h 6673742"/>
              <a:gd name="connsiteX193" fmla="*/ 798246 w 5549133"/>
              <a:gd name="connsiteY193" fmla="*/ 4713972 h 6673742"/>
              <a:gd name="connsiteX194" fmla="*/ 885525 w 5549133"/>
              <a:gd name="connsiteY194" fmla="*/ 4812632 h 6673742"/>
              <a:gd name="connsiteX195" fmla="*/ 1203158 w 5549133"/>
              <a:gd name="connsiteY195" fmla="*/ 5207268 h 6673742"/>
              <a:gd name="connsiteX196" fmla="*/ 1174282 w 5549133"/>
              <a:gd name="connsiteY196" fmla="*/ 5265019 h 6673742"/>
              <a:gd name="connsiteX197" fmla="*/ 0 w 5549133"/>
              <a:gd name="connsiteY197" fmla="*/ 5890661 h 6673742"/>
              <a:gd name="connsiteX198" fmla="*/ 0 w 5549133"/>
              <a:gd name="connsiteY198" fmla="*/ 6073541 h 6673742"/>
              <a:gd name="connsiteX199" fmla="*/ 1029904 w 5549133"/>
              <a:gd name="connsiteY199" fmla="*/ 6217920 h 6673742"/>
              <a:gd name="connsiteX200" fmla="*/ 1078030 w 5549133"/>
              <a:gd name="connsiteY20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960171 w 5549133"/>
              <a:gd name="connsiteY191" fmla="*/ 4261535 h 6673742"/>
              <a:gd name="connsiteX192" fmla="*/ 910164 w 5549133"/>
              <a:gd name="connsiteY192" fmla="*/ 4378216 h 6673742"/>
              <a:gd name="connsiteX193" fmla="*/ 917308 w 5549133"/>
              <a:gd name="connsiteY193" fmla="*/ 4578241 h 6673742"/>
              <a:gd name="connsiteX194" fmla="*/ 798246 w 5549133"/>
              <a:gd name="connsiteY194" fmla="*/ 4713972 h 6673742"/>
              <a:gd name="connsiteX195" fmla="*/ 885525 w 5549133"/>
              <a:gd name="connsiteY195" fmla="*/ 4812632 h 6673742"/>
              <a:gd name="connsiteX196" fmla="*/ 1203158 w 5549133"/>
              <a:gd name="connsiteY196" fmla="*/ 5207268 h 6673742"/>
              <a:gd name="connsiteX197" fmla="*/ 1174282 w 5549133"/>
              <a:gd name="connsiteY197" fmla="*/ 5265019 h 6673742"/>
              <a:gd name="connsiteX198" fmla="*/ 0 w 5549133"/>
              <a:gd name="connsiteY198" fmla="*/ 5890661 h 6673742"/>
              <a:gd name="connsiteX199" fmla="*/ 0 w 5549133"/>
              <a:gd name="connsiteY199" fmla="*/ 6073541 h 6673742"/>
              <a:gd name="connsiteX200" fmla="*/ 1029904 w 5549133"/>
              <a:gd name="connsiteY200" fmla="*/ 6217920 h 6673742"/>
              <a:gd name="connsiteX201" fmla="*/ 1078030 w 5549133"/>
              <a:gd name="connsiteY20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1203158 w 5549133"/>
              <a:gd name="connsiteY197" fmla="*/ 5207268 h 6673742"/>
              <a:gd name="connsiteX198" fmla="*/ 1174282 w 5549133"/>
              <a:gd name="connsiteY198" fmla="*/ 5265019 h 6673742"/>
              <a:gd name="connsiteX199" fmla="*/ 0 w 5549133"/>
              <a:gd name="connsiteY199" fmla="*/ 5890661 h 6673742"/>
              <a:gd name="connsiteX200" fmla="*/ 0 w 5549133"/>
              <a:gd name="connsiteY200" fmla="*/ 6073541 h 6673742"/>
              <a:gd name="connsiteX201" fmla="*/ 1029904 w 5549133"/>
              <a:gd name="connsiteY201" fmla="*/ 6217920 h 6673742"/>
              <a:gd name="connsiteX202" fmla="*/ 1078030 w 5549133"/>
              <a:gd name="connsiteY20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83971 w 5549133"/>
              <a:gd name="connsiteY197" fmla="*/ 5002103 h 6673742"/>
              <a:gd name="connsiteX198" fmla="*/ 1203158 w 5549133"/>
              <a:gd name="connsiteY198" fmla="*/ 5207268 h 6673742"/>
              <a:gd name="connsiteX199" fmla="*/ 1174282 w 5549133"/>
              <a:gd name="connsiteY199" fmla="*/ 5265019 h 6673742"/>
              <a:gd name="connsiteX200" fmla="*/ 0 w 5549133"/>
              <a:gd name="connsiteY200" fmla="*/ 5890661 h 6673742"/>
              <a:gd name="connsiteX201" fmla="*/ 0 w 5549133"/>
              <a:gd name="connsiteY201" fmla="*/ 6073541 h 6673742"/>
              <a:gd name="connsiteX202" fmla="*/ 1029904 w 5549133"/>
              <a:gd name="connsiteY202" fmla="*/ 6217920 h 6673742"/>
              <a:gd name="connsiteX203" fmla="*/ 1078030 w 5549133"/>
              <a:gd name="connsiteY20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83971 w 5549133"/>
              <a:gd name="connsiteY197" fmla="*/ 5002103 h 6673742"/>
              <a:gd name="connsiteX198" fmla="*/ 1036371 w 5549133"/>
              <a:gd name="connsiteY198" fmla="*/ 5142597 h 6673742"/>
              <a:gd name="connsiteX199" fmla="*/ 1203158 w 5549133"/>
              <a:gd name="connsiteY199" fmla="*/ 5207268 h 6673742"/>
              <a:gd name="connsiteX200" fmla="*/ 1174282 w 5549133"/>
              <a:gd name="connsiteY200" fmla="*/ 5265019 h 6673742"/>
              <a:gd name="connsiteX201" fmla="*/ 0 w 5549133"/>
              <a:gd name="connsiteY201" fmla="*/ 5890661 h 6673742"/>
              <a:gd name="connsiteX202" fmla="*/ 0 w 5549133"/>
              <a:gd name="connsiteY202" fmla="*/ 6073541 h 6673742"/>
              <a:gd name="connsiteX203" fmla="*/ 1029904 w 5549133"/>
              <a:gd name="connsiteY203" fmla="*/ 6217920 h 6673742"/>
              <a:gd name="connsiteX204" fmla="*/ 1078030 w 5549133"/>
              <a:gd name="connsiteY20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83971 w 5549133"/>
              <a:gd name="connsiteY197" fmla="*/ 5002103 h 6673742"/>
              <a:gd name="connsiteX198" fmla="*/ 991127 w 5549133"/>
              <a:gd name="connsiteY198" fmla="*/ 5014010 h 6673742"/>
              <a:gd name="connsiteX199" fmla="*/ 1036371 w 5549133"/>
              <a:gd name="connsiteY199" fmla="*/ 5142597 h 6673742"/>
              <a:gd name="connsiteX200" fmla="*/ 1203158 w 5549133"/>
              <a:gd name="connsiteY200" fmla="*/ 5207268 h 6673742"/>
              <a:gd name="connsiteX201" fmla="*/ 1174282 w 5549133"/>
              <a:gd name="connsiteY201" fmla="*/ 5265019 h 6673742"/>
              <a:gd name="connsiteX202" fmla="*/ 0 w 5549133"/>
              <a:gd name="connsiteY202" fmla="*/ 5890661 h 6673742"/>
              <a:gd name="connsiteX203" fmla="*/ 0 w 5549133"/>
              <a:gd name="connsiteY203" fmla="*/ 6073541 h 6673742"/>
              <a:gd name="connsiteX204" fmla="*/ 1029904 w 5549133"/>
              <a:gd name="connsiteY204" fmla="*/ 6217920 h 6673742"/>
              <a:gd name="connsiteX205" fmla="*/ 1078030 w 5549133"/>
              <a:gd name="connsiteY20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83971 w 5549133"/>
              <a:gd name="connsiteY197" fmla="*/ 5002103 h 6673742"/>
              <a:gd name="connsiteX198" fmla="*/ 991127 w 5549133"/>
              <a:gd name="connsiteY198" fmla="*/ 5014010 h 6673742"/>
              <a:gd name="connsiteX199" fmla="*/ 1036371 w 5549133"/>
              <a:gd name="connsiteY199" fmla="*/ 5090210 h 6673742"/>
              <a:gd name="connsiteX200" fmla="*/ 1036371 w 5549133"/>
              <a:gd name="connsiteY200" fmla="*/ 5142597 h 6673742"/>
              <a:gd name="connsiteX201" fmla="*/ 1203158 w 5549133"/>
              <a:gd name="connsiteY201" fmla="*/ 5207268 h 6673742"/>
              <a:gd name="connsiteX202" fmla="*/ 1174282 w 5549133"/>
              <a:gd name="connsiteY202" fmla="*/ 5265019 h 6673742"/>
              <a:gd name="connsiteX203" fmla="*/ 0 w 5549133"/>
              <a:gd name="connsiteY203" fmla="*/ 5890661 h 6673742"/>
              <a:gd name="connsiteX204" fmla="*/ 0 w 5549133"/>
              <a:gd name="connsiteY204" fmla="*/ 6073541 h 6673742"/>
              <a:gd name="connsiteX205" fmla="*/ 1029904 w 5549133"/>
              <a:gd name="connsiteY205" fmla="*/ 6217920 h 6673742"/>
              <a:gd name="connsiteX206" fmla="*/ 1078030 w 5549133"/>
              <a:gd name="connsiteY20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83971 w 5549133"/>
              <a:gd name="connsiteY197" fmla="*/ 5002103 h 6673742"/>
              <a:gd name="connsiteX198" fmla="*/ 991127 w 5549133"/>
              <a:gd name="connsiteY198" fmla="*/ 5014010 h 6673742"/>
              <a:gd name="connsiteX199" fmla="*/ 1036371 w 5549133"/>
              <a:gd name="connsiteY199" fmla="*/ 5090210 h 6673742"/>
              <a:gd name="connsiteX200" fmla="*/ 1036371 w 5549133"/>
              <a:gd name="connsiteY200" fmla="*/ 5142597 h 6673742"/>
              <a:gd name="connsiteX201" fmla="*/ 1095902 w 5549133"/>
              <a:gd name="connsiteY201" fmla="*/ 5137835 h 6673742"/>
              <a:gd name="connsiteX202" fmla="*/ 1203158 w 5549133"/>
              <a:gd name="connsiteY202" fmla="*/ 5207268 h 6673742"/>
              <a:gd name="connsiteX203" fmla="*/ 1174282 w 5549133"/>
              <a:gd name="connsiteY203" fmla="*/ 5265019 h 6673742"/>
              <a:gd name="connsiteX204" fmla="*/ 0 w 5549133"/>
              <a:gd name="connsiteY204" fmla="*/ 5890661 h 6673742"/>
              <a:gd name="connsiteX205" fmla="*/ 0 w 5549133"/>
              <a:gd name="connsiteY205" fmla="*/ 6073541 h 6673742"/>
              <a:gd name="connsiteX206" fmla="*/ 1029904 w 5549133"/>
              <a:gd name="connsiteY206" fmla="*/ 6217920 h 6673742"/>
              <a:gd name="connsiteX207" fmla="*/ 1078030 w 5549133"/>
              <a:gd name="connsiteY20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83971 w 5549133"/>
              <a:gd name="connsiteY197" fmla="*/ 5002103 h 6673742"/>
              <a:gd name="connsiteX198" fmla="*/ 991127 w 5549133"/>
              <a:gd name="connsiteY198" fmla="*/ 5014010 h 6673742"/>
              <a:gd name="connsiteX199" fmla="*/ 1036371 w 5549133"/>
              <a:gd name="connsiteY199" fmla="*/ 5090210 h 6673742"/>
              <a:gd name="connsiteX200" fmla="*/ 1036371 w 5549133"/>
              <a:gd name="connsiteY200" fmla="*/ 5142597 h 6673742"/>
              <a:gd name="connsiteX201" fmla="*/ 1095902 w 5549133"/>
              <a:gd name="connsiteY201" fmla="*/ 5137835 h 6673742"/>
              <a:gd name="connsiteX202" fmla="*/ 1181727 w 5549133"/>
              <a:gd name="connsiteY202" fmla="*/ 5209649 h 6673742"/>
              <a:gd name="connsiteX203" fmla="*/ 1174282 w 5549133"/>
              <a:gd name="connsiteY203" fmla="*/ 5265019 h 6673742"/>
              <a:gd name="connsiteX204" fmla="*/ 0 w 5549133"/>
              <a:gd name="connsiteY204" fmla="*/ 5890661 h 6673742"/>
              <a:gd name="connsiteX205" fmla="*/ 0 w 5549133"/>
              <a:gd name="connsiteY205" fmla="*/ 6073541 h 6673742"/>
              <a:gd name="connsiteX206" fmla="*/ 1029904 w 5549133"/>
              <a:gd name="connsiteY206" fmla="*/ 6217920 h 6673742"/>
              <a:gd name="connsiteX207" fmla="*/ 1078030 w 5549133"/>
              <a:gd name="connsiteY20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83971 w 5549133"/>
              <a:gd name="connsiteY197" fmla="*/ 5002103 h 6673742"/>
              <a:gd name="connsiteX198" fmla="*/ 991127 w 5549133"/>
              <a:gd name="connsiteY198" fmla="*/ 5014010 h 6673742"/>
              <a:gd name="connsiteX199" fmla="*/ 1036371 w 5549133"/>
              <a:gd name="connsiteY199" fmla="*/ 5090210 h 6673742"/>
              <a:gd name="connsiteX200" fmla="*/ 1036371 w 5549133"/>
              <a:gd name="connsiteY200" fmla="*/ 5142597 h 6673742"/>
              <a:gd name="connsiteX201" fmla="*/ 1095902 w 5549133"/>
              <a:gd name="connsiteY201" fmla="*/ 5137835 h 6673742"/>
              <a:gd name="connsiteX202" fmla="*/ 1181727 w 5549133"/>
              <a:gd name="connsiteY202" fmla="*/ 5209649 h 6673742"/>
              <a:gd name="connsiteX203" fmla="*/ 1164757 w 5549133"/>
              <a:gd name="connsiteY203" fmla="*/ 5265019 h 6673742"/>
              <a:gd name="connsiteX204" fmla="*/ 0 w 5549133"/>
              <a:gd name="connsiteY204" fmla="*/ 5890661 h 6673742"/>
              <a:gd name="connsiteX205" fmla="*/ 0 w 5549133"/>
              <a:gd name="connsiteY205" fmla="*/ 6073541 h 6673742"/>
              <a:gd name="connsiteX206" fmla="*/ 1029904 w 5549133"/>
              <a:gd name="connsiteY206" fmla="*/ 6217920 h 6673742"/>
              <a:gd name="connsiteX207" fmla="*/ 1078030 w 5549133"/>
              <a:gd name="connsiteY20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0 w 5549133"/>
              <a:gd name="connsiteY205" fmla="*/ 5890661 h 6673742"/>
              <a:gd name="connsiteX206" fmla="*/ 0 w 5549133"/>
              <a:gd name="connsiteY206" fmla="*/ 6073541 h 6673742"/>
              <a:gd name="connsiteX207" fmla="*/ 1029904 w 5549133"/>
              <a:gd name="connsiteY207" fmla="*/ 6217920 h 6673742"/>
              <a:gd name="connsiteX208" fmla="*/ 1078030 w 5549133"/>
              <a:gd name="connsiteY20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714902 w 5549133"/>
              <a:gd name="connsiteY205" fmla="*/ 5247372 h 6673742"/>
              <a:gd name="connsiteX206" fmla="*/ 0 w 5549133"/>
              <a:gd name="connsiteY206" fmla="*/ 5890661 h 6673742"/>
              <a:gd name="connsiteX207" fmla="*/ 0 w 5549133"/>
              <a:gd name="connsiteY207" fmla="*/ 6073541 h 6673742"/>
              <a:gd name="connsiteX208" fmla="*/ 1029904 w 5549133"/>
              <a:gd name="connsiteY208" fmla="*/ 6217920 h 6673742"/>
              <a:gd name="connsiteX209" fmla="*/ 1078030 w 5549133"/>
              <a:gd name="connsiteY20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714902 w 5549133"/>
              <a:gd name="connsiteY206" fmla="*/ 5247372 h 6673742"/>
              <a:gd name="connsiteX207" fmla="*/ 0 w 5549133"/>
              <a:gd name="connsiteY207" fmla="*/ 5890661 h 6673742"/>
              <a:gd name="connsiteX208" fmla="*/ 0 w 5549133"/>
              <a:gd name="connsiteY208" fmla="*/ 6073541 h 6673742"/>
              <a:gd name="connsiteX209" fmla="*/ 1029904 w 5549133"/>
              <a:gd name="connsiteY209" fmla="*/ 6217920 h 6673742"/>
              <a:gd name="connsiteX210" fmla="*/ 1078030 w 5549133"/>
              <a:gd name="connsiteY21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850633 w 5549133"/>
              <a:gd name="connsiteY206" fmla="*/ 5266422 h 6673742"/>
              <a:gd name="connsiteX207" fmla="*/ 714902 w 5549133"/>
              <a:gd name="connsiteY207" fmla="*/ 5247372 h 6673742"/>
              <a:gd name="connsiteX208" fmla="*/ 0 w 5549133"/>
              <a:gd name="connsiteY208" fmla="*/ 5890661 h 6673742"/>
              <a:gd name="connsiteX209" fmla="*/ 0 w 5549133"/>
              <a:gd name="connsiteY209" fmla="*/ 6073541 h 6673742"/>
              <a:gd name="connsiteX210" fmla="*/ 1029904 w 5549133"/>
              <a:gd name="connsiteY210" fmla="*/ 6217920 h 6673742"/>
              <a:gd name="connsiteX211" fmla="*/ 1078030 w 5549133"/>
              <a:gd name="connsiteY21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850633 w 5549133"/>
              <a:gd name="connsiteY206" fmla="*/ 5266422 h 6673742"/>
              <a:gd name="connsiteX207" fmla="*/ 714902 w 5549133"/>
              <a:gd name="connsiteY207" fmla="*/ 5247372 h 6673742"/>
              <a:gd name="connsiteX208" fmla="*/ 457727 w 5549133"/>
              <a:gd name="connsiteY208" fmla="*/ 5347385 h 6673742"/>
              <a:gd name="connsiteX209" fmla="*/ 0 w 5549133"/>
              <a:gd name="connsiteY209" fmla="*/ 5890661 h 6673742"/>
              <a:gd name="connsiteX210" fmla="*/ 0 w 5549133"/>
              <a:gd name="connsiteY210" fmla="*/ 6073541 h 6673742"/>
              <a:gd name="connsiteX211" fmla="*/ 1029904 w 5549133"/>
              <a:gd name="connsiteY211" fmla="*/ 6217920 h 6673742"/>
              <a:gd name="connsiteX212" fmla="*/ 1078030 w 5549133"/>
              <a:gd name="connsiteY212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850633 w 5549133"/>
              <a:gd name="connsiteY206" fmla="*/ 5266422 h 6673742"/>
              <a:gd name="connsiteX207" fmla="*/ 714902 w 5549133"/>
              <a:gd name="connsiteY207" fmla="*/ 5247372 h 6673742"/>
              <a:gd name="connsiteX208" fmla="*/ 619652 w 5549133"/>
              <a:gd name="connsiteY208" fmla="*/ 5352147 h 6673742"/>
              <a:gd name="connsiteX209" fmla="*/ 457727 w 5549133"/>
              <a:gd name="connsiteY209" fmla="*/ 5347385 h 6673742"/>
              <a:gd name="connsiteX210" fmla="*/ 0 w 5549133"/>
              <a:gd name="connsiteY210" fmla="*/ 5890661 h 6673742"/>
              <a:gd name="connsiteX211" fmla="*/ 0 w 5549133"/>
              <a:gd name="connsiteY211" fmla="*/ 6073541 h 6673742"/>
              <a:gd name="connsiteX212" fmla="*/ 1029904 w 5549133"/>
              <a:gd name="connsiteY212" fmla="*/ 6217920 h 6673742"/>
              <a:gd name="connsiteX213" fmla="*/ 1078030 w 5549133"/>
              <a:gd name="connsiteY213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850633 w 5549133"/>
              <a:gd name="connsiteY206" fmla="*/ 5266422 h 6673742"/>
              <a:gd name="connsiteX207" fmla="*/ 714902 w 5549133"/>
              <a:gd name="connsiteY207" fmla="*/ 5247372 h 6673742"/>
              <a:gd name="connsiteX208" fmla="*/ 619652 w 5549133"/>
              <a:gd name="connsiteY208" fmla="*/ 5352147 h 6673742"/>
              <a:gd name="connsiteX209" fmla="*/ 457727 w 5549133"/>
              <a:gd name="connsiteY209" fmla="*/ 5347385 h 6673742"/>
              <a:gd name="connsiteX210" fmla="*/ 314852 w 5549133"/>
              <a:gd name="connsiteY210" fmla="*/ 5611703 h 6673742"/>
              <a:gd name="connsiteX211" fmla="*/ 0 w 5549133"/>
              <a:gd name="connsiteY211" fmla="*/ 5890661 h 6673742"/>
              <a:gd name="connsiteX212" fmla="*/ 0 w 5549133"/>
              <a:gd name="connsiteY212" fmla="*/ 6073541 h 6673742"/>
              <a:gd name="connsiteX213" fmla="*/ 1029904 w 5549133"/>
              <a:gd name="connsiteY213" fmla="*/ 6217920 h 6673742"/>
              <a:gd name="connsiteX214" fmla="*/ 1078030 w 5549133"/>
              <a:gd name="connsiteY214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850633 w 5549133"/>
              <a:gd name="connsiteY206" fmla="*/ 5266422 h 6673742"/>
              <a:gd name="connsiteX207" fmla="*/ 714902 w 5549133"/>
              <a:gd name="connsiteY207" fmla="*/ 5247372 h 6673742"/>
              <a:gd name="connsiteX208" fmla="*/ 619652 w 5549133"/>
              <a:gd name="connsiteY208" fmla="*/ 5352147 h 6673742"/>
              <a:gd name="connsiteX209" fmla="*/ 457727 w 5549133"/>
              <a:gd name="connsiteY209" fmla="*/ 5347385 h 6673742"/>
              <a:gd name="connsiteX210" fmla="*/ 436296 w 5549133"/>
              <a:gd name="connsiteY210" fmla="*/ 5445016 h 6673742"/>
              <a:gd name="connsiteX211" fmla="*/ 314852 w 5549133"/>
              <a:gd name="connsiteY211" fmla="*/ 5611703 h 6673742"/>
              <a:gd name="connsiteX212" fmla="*/ 0 w 5549133"/>
              <a:gd name="connsiteY212" fmla="*/ 5890661 h 6673742"/>
              <a:gd name="connsiteX213" fmla="*/ 0 w 5549133"/>
              <a:gd name="connsiteY213" fmla="*/ 6073541 h 6673742"/>
              <a:gd name="connsiteX214" fmla="*/ 1029904 w 5549133"/>
              <a:gd name="connsiteY214" fmla="*/ 6217920 h 6673742"/>
              <a:gd name="connsiteX215" fmla="*/ 1078030 w 5549133"/>
              <a:gd name="connsiteY215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850633 w 5549133"/>
              <a:gd name="connsiteY206" fmla="*/ 5266422 h 6673742"/>
              <a:gd name="connsiteX207" fmla="*/ 714902 w 5549133"/>
              <a:gd name="connsiteY207" fmla="*/ 5247372 h 6673742"/>
              <a:gd name="connsiteX208" fmla="*/ 619652 w 5549133"/>
              <a:gd name="connsiteY208" fmla="*/ 5352147 h 6673742"/>
              <a:gd name="connsiteX209" fmla="*/ 545833 w 5549133"/>
              <a:gd name="connsiteY209" fmla="*/ 5340241 h 6673742"/>
              <a:gd name="connsiteX210" fmla="*/ 457727 w 5549133"/>
              <a:gd name="connsiteY210" fmla="*/ 5347385 h 6673742"/>
              <a:gd name="connsiteX211" fmla="*/ 436296 w 5549133"/>
              <a:gd name="connsiteY211" fmla="*/ 5445016 h 6673742"/>
              <a:gd name="connsiteX212" fmla="*/ 314852 w 5549133"/>
              <a:gd name="connsiteY212" fmla="*/ 5611703 h 6673742"/>
              <a:gd name="connsiteX213" fmla="*/ 0 w 5549133"/>
              <a:gd name="connsiteY213" fmla="*/ 5890661 h 6673742"/>
              <a:gd name="connsiteX214" fmla="*/ 0 w 5549133"/>
              <a:gd name="connsiteY214" fmla="*/ 6073541 h 6673742"/>
              <a:gd name="connsiteX215" fmla="*/ 1029904 w 5549133"/>
              <a:gd name="connsiteY215" fmla="*/ 6217920 h 6673742"/>
              <a:gd name="connsiteX216" fmla="*/ 1078030 w 5549133"/>
              <a:gd name="connsiteY216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850633 w 5549133"/>
              <a:gd name="connsiteY206" fmla="*/ 5266422 h 6673742"/>
              <a:gd name="connsiteX207" fmla="*/ 714902 w 5549133"/>
              <a:gd name="connsiteY207" fmla="*/ 5247372 h 6673742"/>
              <a:gd name="connsiteX208" fmla="*/ 686327 w 5549133"/>
              <a:gd name="connsiteY208" fmla="*/ 5294997 h 6673742"/>
              <a:gd name="connsiteX209" fmla="*/ 619652 w 5549133"/>
              <a:gd name="connsiteY209" fmla="*/ 5352147 h 6673742"/>
              <a:gd name="connsiteX210" fmla="*/ 545833 w 5549133"/>
              <a:gd name="connsiteY210" fmla="*/ 5340241 h 6673742"/>
              <a:gd name="connsiteX211" fmla="*/ 457727 w 5549133"/>
              <a:gd name="connsiteY211" fmla="*/ 5347385 h 6673742"/>
              <a:gd name="connsiteX212" fmla="*/ 436296 w 5549133"/>
              <a:gd name="connsiteY212" fmla="*/ 5445016 h 6673742"/>
              <a:gd name="connsiteX213" fmla="*/ 314852 w 5549133"/>
              <a:gd name="connsiteY213" fmla="*/ 5611703 h 6673742"/>
              <a:gd name="connsiteX214" fmla="*/ 0 w 5549133"/>
              <a:gd name="connsiteY214" fmla="*/ 5890661 h 6673742"/>
              <a:gd name="connsiteX215" fmla="*/ 0 w 5549133"/>
              <a:gd name="connsiteY215" fmla="*/ 6073541 h 6673742"/>
              <a:gd name="connsiteX216" fmla="*/ 1029904 w 5549133"/>
              <a:gd name="connsiteY216" fmla="*/ 6217920 h 6673742"/>
              <a:gd name="connsiteX217" fmla="*/ 1078030 w 5549133"/>
              <a:gd name="connsiteY217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12558 w 5549133"/>
              <a:gd name="connsiteY205" fmla="*/ 5252135 h 6673742"/>
              <a:gd name="connsiteX206" fmla="*/ 936358 w 5549133"/>
              <a:gd name="connsiteY206" fmla="*/ 5268803 h 6673742"/>
              <a:gd name="connsiteX207" fmla="*/ 850633 w 5549133"/>
              <a:gd name="connsiteY207" fmla="*/ 5266422 h 6673742"/>
              <a:gd name="connsiteX208" fmla="*/ 714902 w 5549133"/>
              <a:gd name="connsiteY208" fmla="*/ 5247372 h 6673742"/>
              <a:gd name="connsiteX209" fmla="*/ 686327 w 5549133"/>
              <a:gd name="connsiteY209" fmla="*/ 5294997 h 6673742"/>
              <a:gd name="connsiteX210" fmla="*/ 619652 w 5549133"/>
              <a:gd name="connsiteY210" fmla="*/ 5352147 h 6673742"/>
              <a:gd name="connsiteX211" fmla="*/ 545833 w 5549133"/>
              <a:gd name="connsiteY211" fmla="*/ 5340241 h 6673742"/>
              <a:gd name="connsiteX212" fmla="*/ 457727 w 5549133"/>
              <a:gd name="connsiteY212" fmla="*/ 5347385 h 6673742"/>
              <a:gd name="connsiteX213" fmla="*/ 436296 w 5549133"/>
              <a:gd name="connsiteY213" fmla="*/ 5445016 h 6673742"/>
              <a:gd name="connsiteX214" fmla="*/ 314852 w 5549133"/>
              <a:gd name="connsiteY214" fmla="*/ 5611703 h 6673742"/>
              <a:gd name="connsiteX215" fmla="*/ 0 w 5549133"/>
              <a:gd name="connsiteY215" fmla="*/ 5890661 h 6673742"/>
              <a:gd name="connsiteX216" fmla="*/ 0 w 5549133"/>
              <a:gd name="connsiteY216" fmla="*/ 6073541 h 6673742"/>
              <a:gd name="connsiteX217" fmla="*/ 1029904 w 5549133"/>
              <a:gd name="connsiteY217" fmla="*/ 6217920 h 6673742"/>
              <a:gd name="connsiteX218" fmla="*/ 1078030 w 5549133"/>
              <a:gd name="connsiteY218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98283 w 5549133"/>
              <a:gd name="connsiteY205" fmla="*/ 5275947 h 6673742"/>
              <a:gd name="connsiteX206" fmla="*/ 1012558 w 5549133"/>
              <a:gd name="connsiteY206" fmla="*/ 5252135 h 6673742"/>
              <a:gd name="connsiteX207" fmla="*/ 936358 w 5549133"/>
              <a:gd name="connsiteY207" fmla="*/ 5268803 h 6673742"/>
              <a:gd name="connsiteX208" fmla="*/ 850633 w 5549133"/>
              <a:gd name="connsiteY208" fmla="*/ 5266422 h 6673742"/>
              <a:gd name="connsiteX209" fmla="*/ 714902 w 5549133"/>
              <a:gd name="connsiteY209" fmla="*/ 5247372 h 6673742"/>
              <a:gd name="connsiteX210" fmla="*/ 686327 w 5549133"/>
              <a:gd name="connsiteY210" fmla="*/ 5294997 h 6673742"/>
              <a:gd name="connsiteX211" fmla="*/ 619652 w 5549133"/>
              <a:gd name="connsiteY211" fmla="*/ 5352147 h 6673742"/>
              <a:gd name="connsiteX212" fmla="*/ 545833 w 5549133"/>
              <a:gd name="connsiteY212" fmla="*/ 5340241 h 6673742"/>
              <a:gd name="connsiteX213" fmla="*/ 457727 w 5549133"/>
              <a:gd name="connsiteY213" fmla="*/ 5347385 h 6673742"/>
              <a:gd name="connsiteX214" fmla="*/ 436296 w 5549133"/>
              <a:gd name="connsiteY214" fmla="*/ 5445016 h 6673742"/>
              <a:gd name="connsiteX215" fmla="*/ 314852 w 5549133"/>
              <a:gd name="connsiteY215" fmla="*/ 5611703 h 6673742"/>
              <a:gd name="connsiteX216" fmla="*/ 0 w 5549133"/>
              <a:gd name="connsiteY216" fmla="*/ 5890661 h 6673742"/>
              <a:gd name="connsiteX217" fmla="*/ 0 w 5549133"/>
              <a:gd name="connsiteY217" fmla="*/ 6073541 h 6673742"/>
              <a:gd name="connsiteX218" fmla="*/ 1029904 w 5549133"/>
              <a:gd name="connsiteY218" fmla="*/ 6217920 h 6673742"/>
              <a:gd name="connsiteX219" fmla="*/ 1078030 w 5549133"/>
              <a:gd name="connsiteY219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98283 w 5549133"/>
              <a:gd name="connsiteY205" fmla="*/ 5275947 h 6673742"/>
              <a:gd name="connsiteX206" fmla="*/ 1012558 w 5549133"/>
              <a:gd name="connsiteY206" fmla="*/ 5252135 h 6673742"/>
              <a:gd name="connsiteX207" fmla="*/ 936358 w 5549133"/>
              <a:gd name="connsiteY207" fmla="*/ 5268803 h 6673742"/>
              <a:gd name="connsiteX208" fmla="*/ 850633 w 5549133"/>
              <a:gd name="connsiteY208" fmla="*/ 5266422 h 6673742"/>
              <a:gd name="connsiteX209" fmla="*/ 714902 w 5549133"/>
              <a:gd name="connsiteY209" fmla="*/ 5247372 h 6673742"/>
              <a:gd name="connsiteX210" fmla="*/ 686327 w 5549133"/>
              <a:gd name="connsiteY210" fmla="*/ 5294997 h 6673742"/>
              <a:gd name="connsiteX211" fmla="*/ 619652 w 5549133"/>
              <a:gd name="connsiteY211" fmla="*/ 5352147 h 6673742"/>
              <a:gd name="connsiteX212" fmla="*/ 545833 w 5549133"/>
              <a:gd name="connsiteY212" fmla="*/ 5340241 h 6673742"/>
              <a:gd name="connsiteX213" fmla="*/ 457727 w 5549133"/>
              <a:gd name="connsiteY213" fmla="*/ 5347385 h 6673742"/>
              <a:gd name="connsiteX214" fmla="*/ 436296 w 5549133"/>
              <a:gd name="connsiteY214" fmla="*/ 5445016 h 6673742"/>
              <a:gd name="connsiteX215" fmla="*/ 376764 w 5549133"/>
              <a:gd name="connsiteY215" fmla="*/ 5514072 h 6673742"/>
              <a:gd name="connsiteX216" fmla="*/ 314852 w 5549133"/>
              <a:gd name="connsiteY216" fmla="*/ 5611703 h 6673742"/>
              <a:gd name="connsiteX217" fmla="*/ 0 w 5549133"/>
              <a:gd name="connsiteY217" fmla="*/ 5890661 h 6673742"/>
              <a:gd name="connsiteX218" fmla="*/ 0 w 5549133"/>
              <a:gd name="connsiteY218" fmla="*/ 6073541 h 6673742"/>
              <a:gd name="connsiteX219" fmla="*/ 1029904 w 5549133"/>
              <a:gd name="connsiteY219" fmla="*/ 6217920 h 6673742"/>
              <a:gd name="connsiteX220" fmla="*/ 1078030 w 5549133"/>
              <a:gd name="connsiteY220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98283 w 5549133"/>
              <a:gd name="connsiteY205" fmla="*/ 5275947 h 6673742"/>
              <a:gd name="connsiteX206" fmla="*/ 1012558 w 5549133"/>
              <a:gd name="connsiteY206" fmla="*/ 5252135 h 6673742"/>
              <a:gd name="connsiteX207" fmla="*/ 936358 w 5549133"/>
              <a:gd name="connsiteY207" fmla="*/ 5268803 h 6673742"/>
              <a:gd name="connsiteX208" fmla="*/ 850633 w 5549133"/>
              <a:gd name="connsiteY208" fmla="*/ 5266422 h 6673742"/>
              <a:gd name="connsiteX209" fmla="*/ 714902 w 5549133"/>
              <a:gd name="connsiteY209" fmla="*/ 5247372 h 6673742"/>
              <a:gd name="connsiteX210" fmla="*/ 686327 w 5549133"/>
              <a:gd name="connsiteY210" fmla="*/ 5294997 h 6673742"/>
              <a:gd name="connsiteX211" fmla="*/ 619652 w 5549133"/>
              <a:gd name="connsiteY211" fmla="*/ 5352147 h 6673742"/>
              <a:gd name="connsiteX212" fmla="*/ 545833 w 5549133"/>
              <a:gd name="connsiteY212" fmla="*/ 5340241 h 6673742"/>
              <a:gd name="connsiteX213" fmla="*/ 457727 w 5549133"/>
              <a:gd name="connsiteY213" fmla="*/ 5347385 h 6673742"/>
              <a:gd name="connsiteX214" fmla="*/ 436296 w 5549133"/>
              <a:gd name="connsiteY214" fmla="*/ 5445016 h 6673742"/>
              <a:gd name="connsiteX215" fmla="*/ 376764 w 5549133"/>
              <a:gd name="connsiteY215" fmla="*/ 5514072 h 6673742"/>
              <a:gd name="connsiteX216" fmla="*/ 314852 w 5549133"/>
              <a:gd name="connsiteY216" fmla="*/ 5611703 h 6673742"/>
              <a:gd name="connsiteX217" fmla="*/ 45771 w 5549133"/>
              <a:gd name="connsiteY217" fmla="*/ 5871260 h 6673742"/>
              <a:gd name="connsiteX218" fmla="*/ 0 w 5549133"/>
              <a:gd name="connsiteY218" fmla="*/ 5890661 h 6673742"/>
              <a:gd name="connsiteX219" fmla="*/ 0 w 5549133"/>
              <a:gd name="connsiteY219" fmla="*/ 6073541 h 6673742"/>
              <a:gd name="connsiteX220" fmla="*/ 1029904 w 5549133"/>
              <a:gd name="connsiteY220" fmla="*/ 6217920 h 6673742"/>
              <a:gd name="connsiteX221" fmla="*/ 1078030 w 5549133"/>
              <a:gd name="connsiteY221" fmla="*/ 6410426 h 6673742"/>
              <a:gd name="connsiteX0" fmla="*/ 1078030 w 5549133"/>
              <a:gd name="connsiteY0" fmla="*/ 6410426 h 6673742"/>
              <a:gd name="connsiteX1" fmla="*/ 1274496 w 5549133"/>
              <a:gd name="connsiteY1" fmla="*/ 6407042 h 6673742"/>
              <a:gd name="connsiteX2" fmla="*/ 1335731 w 5549133"/>
              <a:gd name="connsiteY2" fmla="*/ 6372025 h 6673742"/>
              <a:gd name="connsiteX3" fmla="*/ 1455471 w 5549133"/>
              <a:gd name="connsiteY3" fmla="*/ 6423711 h 6673742"/>
              <a:gd name="connsiteX4" fmla="*/ 1565008 w 5549133"/>
              <a:gd name="connsiteY4" fmla="*/ 6490386 h 6673742"/>
              <a:gd name="connsiteX5" fmla="*/ 1718260 w 5549133"/>
              <a:gd name="connsiteY5" fmla="*/ 6478003 h 6673742"/>
              <a:gd name="connsiteX6" fmla="*/ 1855521 w 5549133"/>
              <a:gd name="connsiteY6" fmla="*/ 6564204 h 6673742"/>
              <a:gd name="connsiteX7" fmla="*/ 1912671 w 5549133"/>
              <a:gd name="connsiteY7" fmla="*/ 6552298 h 6673742"/>
              <a:gd name="connsiteX8" fmla="*/ 1969821 w 5549133"/>
              <a:gd name="connsiteY8" fmla="*/ 6578492 h 6673742"/>
              <a:gd name="connsiteX9" fmla="*/ 2055546 w 5549133"/>
              <a:gd name="connsiteY9" fmla="*/ 6557061 h 6673742"/>
              <a:gd name="connsiteX10" fmla="*/ 2167464 w 5549133"/>
              <a:gd name="connsiteY10" fmla="*/ 6597542 h 6673742"/>
              <a:gd name="connsiteX11" fmla="*/ 2277002 w 5549133"/>
              <a:gd name="connsiteY11" fmla="*/ 6609448 h 6673742"/>
              <a:gd name="connsiteX12" fmla="*/ 2415941 w 5549133"/>
              <a:gd name="connsiteY12" fmla="*/ 6602931 h 6673742"/>
              <a:gd name="connsiteX13" fmla="*/ 2477027 w 5549133"/>
              <a:gd name="connsiteY13" fmla="*/ 6649929 h 6673742"/>
              <a:gd name="connsiteX14" fmla="*/ 2615139 w 5549133"/>
              <a:gd name="connsiteY14" fmla="*/ 6673742 h 6673742"/>
              <a:gd name="connsiteX15" fmla="*/ 2675824 w 5549133"/>
              <a:gd name="connsiteY15" fmla="*/ 6651057 h 6673742"/>
              <a:gd name="connsiteX16" fmla="*/ 2748489 w 5549133"/>
              <a:gd name="connsiteY16" fmla="*/ 6654691 h 6673742"/>
              <a:gd name="connsiteX17" fmla="*/ 2848502 w 5549133"/>
              <a:gd name="connsiteY17" fmla="*/ 6604685 h 6673742"/>
              <a:gd name="connsiteX18" fmla="*/ 3008046 w 5549133"/>
              <a:gd name="connsiteY18" fmla="*/ 6618972 h 6673742"/>
              <a:gd name="connsiteX19" fmla="*/ 3217420 w 5549133"/>
              <a:gd name="connsiteY19" fmla="*/ 6586162 h 6673742"/>
              <a:gd name="connsiteX20" fmla="*/ 3431908 w 5549133"/>
              <a:gd name="connsiteY20" fmla="*/ 6557060 h 6673742"/>
              <a:gd name="connsiteX21" fmla="*/ 3541446 w 5549133"/>
              <a:gd name="connsiteY21" fmla="*/ 6509435 h 6673742"/>
              <a:gd name="connsiteX22" fmla="*/ 3579546 w 5549133"/>
              <a:gd name="connsiteY22" fmla="*/ 6547535 h 6673742"/>
              <a:gd name="connsiteX23" fmla="*/ 3717658 w 5549133"/>
              <a:gd name="connsiteY23" fmla="*/ 6473716 h 6673742"/>
              <a:gd name="connsiteX24" fmla="*/ 3715352 w 5549133"/>
              <a:gd name="connsiteY24" fmla="*/ 6420051 h 6673742"/>
              <a:gd name="connsiteX25" fmla="*/ 3750996 w 5549133"/>
              <a:gd name="connsiteY25" fmla="*/ 6421328 h 6673742"/>
              <a:gd name="connsiteX26" fmla="*/ 3834339 w 5549133"/>
              <a:gd name="connsiteY26" fmla="*/ 6357035 h 6673742"/>
              <a:gd name="connsiteX27" fmla="*/ 3922446 w 5549133"/>
              <a:gd name="connsiteY27" fmla="*/ 6361797 h 6673742"/>
              <a:gd name="connsiteX28" fmla="*/ 4003408 w 5549133"/>
              <a:gd name="connsiteY28" fmla="*/ 6278453 h 6673742"/>
              <a:gd name="connsiteX29" fmla="*/ 4122471 w 5549133"/>
              <a:gd name="connsiteY29" fmla="*/ 6247497 h 6673742"/>
              <a:gd name="connsiteX30" fmla="*/ 4100362 w 5549133"/>
              <a:gd name="connsiteY30" fmla="*/ 6073541 h 6673742"/>
              <a:gd name="connsiteX31" fmla="*/ 4155808 w 5549133"/>
              <a:gd name="connsiteY31" fmla="*/ 6054616 h 6673742"/>
              <a:gd name="connsiteX32" fmla="*/ 4148664 w 5549133"/>
              <a:gd name="connsiteY32" fmla="*/ 6011753 h 6673742"/>
              <a:gd name="connsiteX33" fmla="*/ 4243914 w 5549133"/>
              <a:gd name="connsiteY33" fmla="*/ 5902216 h 6673742"/>
              <a:gd name="connsiteX34" fmla="*/ 4222483 w 5549133"/>
              <a:gd name="connsiteY34" fmla="*/ 5787916 h 6673742"/>
              <a:gd name="connsiteX35" fmla="*/ 4260583 w 5549133"/>
              <a:gd name="connsiteY35" fmla="*/ 5718860 h 6673742"/>
              <a:gd name="connsiteX36" fmla="*/ 4215866 w 5549133"/>
              <a:gd name="connsiteY36" fmla="*/ 5678906 h 6673742"/>
              <a:gd name="connsiteX37" fmla="*/ 4341546 w 5549133"/>
              <a:gd name="connsiteY37" fmla="*/ 5280710 h 6673742"/>
              <a:gd name="connsiteX38" fmla="*/ 4198671 w 5549133"/>
              <a:gd name="connsiteY38" fmla="*/ 5235466 h 6673742"/>
              <a:gd name="connsiteX39" fmla="*/ 4208196 w 5549133"/>
              <a:gd name="connsiteY39" fmla="*/ 5137835 h 6673742"/>
              <a:gd name="connsiteX40" fmla="*/ 4160571 w 5549133"/>
              <a:gd name="connsiteY40" fmla="*/ 5059253 h 6673742"/>
              <a:gd name="connsiteX41" fmla="*/ 4081989 w 5549133"/>
              <a:gd name="connsiteY41" fmla="*/ 5064016 h 6673742"/>
              <a:gd name="connsiteX42" fmla="*/ 4029602 w 5549133"/>
              <a:gd name="connsiteY42" fmla="*/ 5087828 h 6673742"/>
              <a:gd name="connsiteX43" fmla="*/ 3965609 w 5549133"/>
              <a:gd name="connsiteY43" fmla="*/ 5014762 h 6673742"/>
              <a:gd name="connsiteX44" fmla="*/ 3896252 w 5549133"/>
              <a:gd name="connsiteY44" fmla="*/ 4859228 h 6673742"/>
              <a:gd name="connsiteX45" fmla="*/ 3936733 w 5549133"/>
              <a:gd name="connsiteY45" fmla="*/ 4687504 h 6673742"/>
              <a:gd name="connsiteX46" fmla="*/ 4015314 w 5549133"/>
              <a:gd name="connsiteY46" fmla="*/ 4609197 h 6673742"/>
              <a:gd name="connsiteX47" fmla="*/ 4086752 w 5549133"/>
              <a:gd name="connsiteY47" fmla="*/ 4578241 h 6673742"/>
              <a:gd name="connsiteX48" fmla="*/ 4158189 w 5549133"/>
              <a:gd name="connsiteY48" fmla="*/ 4432985 h 6673742"/>
              <a:gd name="connsiteX49" fmla="*/ 4100362 w 5549133"/>
              <a:gd name="connsiteY49" fmla="*/ 4340994 h 6673742"/>
              <a:gd name="connsiteX50" fmla="*/ 4096277 w 5549133"/>
              <a:gd name="connsiteY50" fmla="*/ 4285347 h 6673742"/>
              <a:gd name="connsiteX51" fmla="*/ 4129614 w 5549133"/>
              <a:gd name="connsiteY51" fmla="*/ 4223435 h 6673742"/>
              <a:gd name="connsiteX52" fmla="*/ 4220102 w 5549133"/>
              <a:gd name="connsiteY52" fmla="*/ 4178191 h 6673742"/>
              <a:gd name="connsiteX53" fmla="*/ 4339164 w 5549133"/>
              <a:gd name="connsiteY53" fmla="*/ 4068653 h 6673742"/>
              <a:gd name="connsiteX54" fmla="*/ 4434414 w 5549133"/>
              <a:gd name="connsiteY54" fmla="*/ 4042460 h 6673742"/>
              <a:gd name="connsiteX55" fmla="*/ 4475748 w 5549133"/>
              <a:gd name="connsiteY55" fmla="*/ 3936733 h 6673742"/>
              <a:gd name="connsiteX56" fmla="*/ 4596339 w 5549133"/>
              <a:gd name="connsiteY56" fmla="*/ 3847197 h 6673742"/>
              <a:gd name="connsiteX57" fmla="*/ 4600876 w 5549133"/>
              <a:gd name="connsiteY57" fmla="*/ 3667226 h 6673742"/>
              <a:gd name="connsiteX58" fmla="*/ 4741596 w 5549133"/>
              <a:gd name="connsiteY58" fmla="*/ 3535253 h 6673742"/>
              <a:gd name="connsiteX59" fmla="*/ 4803007 w 5549133"/>
              <a:gd name="connsiteY59" fmla="*/ 3522847 h 6673742"/>
              <a:gd name="connsiteX60" fmla="*/ 4958289 w 5549133"/>
              <a:gd name="connsiteY60" fmla="*/ 3416191 h 6673742"/>
              <a:gd name="connsiteX61" fmla="*/ 5034489 w 5549133"/>
              <a:gd name="connsiteY61" fmla="*/ 3394760 h 6673742"/>
              <a:gd name="connsiteX62" fmla="*/ 5136883 w 5549133"/>
              <a:gd name="connsiteY62" fmla="*/ 3311416 h 6673742"/>
              <a:gd name="connsiteX63" fmla="*/ 5136883 w 5549133"/>
              <a:gd name="connsiteY63" fmla="*/ 3216166 h 6673742"/>
              <a:gd name="connsiteX64" fmla="*/ 5263089 w 5549133"/>
              <a:gd name="connsiteY64" fmla="*/ 3142347 h 6673742"/>
              <a:gd name="connsiteX65" fmla="*/ 5178392 w 5549133"/>
              <a:gd name="connsiteY65" fmla="*/ 2974207 h 6673742"/>
              <a:gd name="connsiteX66" fmla="*/ 5334526 w 5549133"/>
              <a:gd name="connsiteY66" fmla="*/ 2797066 h 6673742"/>
              <a:gd name="connsiteX67" fmla="*/ 5408346 w 5549133"/>
              <a:gd name="connsiteY67" fmla="*/ 2780397 h 6673742"/>
              <a:gd name="connsiteX68" fmla="*/ 5484546 w 5549133"/>
              <a:gd name="connsiteY68" fmla="*/ 2663716 h 6673742"/>
              <a:gd name="connsiteX69" fmla="*/ 5548839 w 5549133"/>
              <a:gd name="connsiteY69" fmla="*/ 2542272 h 6673742"/>
              <a:gd name="connsiteX70" fmla="*/ 5446446 w 5549133"/>
              <a:gd name="connsiteY70" fmla="*/ 2516078 h 6673742"/>
              <a:gd name="connsiteX71" fmla="*/ 5351196 w 5549133"/>
              <a:gd name="connsiteY71" fmla="*/ 2418447 h 6673742"/>
              <a:gd name="connsiteX72" fmla="*/ 5198795 w 5549133"/>
              <a:gd name="connsiteY72" fmla="*/ 2254141 h 6673742"/>
              <a:gd name="connsiteX73" fmla="*/ 5470258 w 5549133"/>
              <a:gd name="connsiteY73" fmla="*/ 1823135 h 6673742"/>
              <a:gd name="connsiteX74" fmla="*/ 5410727 w 5549133"/>
              <a:gd name="connsiteY74" fmla="*/ 1742172 h 6673742"/>
              <a:gd name="connsiteX75" fmla="*/ 5322771 w 5549133"/>
              <a:gd name="connsiteY75" fmla="*/ 1703672 h 6673742"/>
              <a:gd name="connsiteX76" fmla="*/ 5313096 w 5549133"/>
              <a:gd name="connsiteY76" fmla="*/ 1542147 h 6673742"/>
              <a:gd name="connsiteX77" fmla="*/ 5363102 w 5549133"/>
              <a:gd name="connsiteY77" fmla="*/ 1468328 h 6673742"/>
              <a:gd name="connsiteX78" fmla="*/ 5336908 w 5549133"/>
              <a:gd name="connsiteY78" fmla="*/ 1401653 h 6673742"/>
              <a:gd name="connsiteX79" fmla="*/ 5043638 w 5549133"/>
              <a:gd name="connsiteY79" fmla="*/ 1251285 h 6673742"/>
              <a:gd name="connsiteX80" fmla="*/ 5055921 w 5549133"/>
              <a:gd name="connsiteY80" fmla="*/ 1163528 h 6673742"/>
              <a:gd name="connsiteX81" fmla="*/ 5146408 w 5549133"/>
              <a:gd name="connsiteY81" fmla="*/ 1108759 h 6673742"/>
              <a:gd name="connsiteX82" fmla="*/ 5163077 w 5549133"/>
              <a:gd name="connsiteY82" fmla="*/ 946835 h 6673742"/>
              <a:gd name="connsiteX83" fmla="*/ 5024964 w 5549133"/>
              <a:gd name="connsiteY83" fmla="*/ 863491 h 6673742"/>
              <a:gd name="connsiteX84" fmla="*/ 4998771 w 5549133"/>
              <a:gd name="connsiteY84" fmla="*/ 777766 h 6673742"/>
              <a:gd name="connsiteX85" fmla="*/ 5020202 w 5549133"/>
              <a:gd name="connsiteY85" fmla="*/ 713472 h 6673742"/>
              <a:gd name="connsiteX86" fmla="*/ 4924952 w 5549133"/>
              <a:gd name="connsiteY86" fmla="*/ 611078 h 6673742"/>
              <a:gd name="connsiteX87" fmla="*/ 4858277 w 5549133"/>
              <a:gd name="connsiteY87" fmla="*/ 480110 h 6673742"/>
              <a:gd name="connsiteX88" fmla="*/ 4770171 w 5549133"/>
              <a:gd name="connsiteY88" fmla="*/ 432485 h 6673742"/>
              <a:gd name="connsiteX89" fmla="*/ 4729689 w 5549133"/>
              <a:gd name="connsiteY89" fmla="*/ 415816 h 6673742"/>
              <a:gd name="connsiteX90" fmla="*/ 4729689 w 5549133"/>
              <a:gd name="connsiteY90" fmla="*/ 351522 h 6673742"/>
              <a:gd name="connsiteX91" fmla="*/ 4698733 w 5549133"/>
              <a:gd name="connsiteY91" fmla="*/ 301516 h 6673742"/>
              <a:gd name="connsiteX92" fmla="*/ 4722546 w 5549133"/>
              <a:gd name="connsiteY92" fmla="*/ 246747 h 6673742"/>
              <a:gd name="connsiteX93" fmla="*/ 4672539 w 5549133"/>
              <a:gd name="connsiteY93" fmla="*/ 196741 h 6673742"/>
              <a:gd name="connsiteX94" fmla="*/ 4553477 w 5549133"/>
              <a:gd name="connsiteY94" fmla="*/ 225316 h 6673742"/>
              <a:gd name="connsiteX95" fmla="*/ 4529664 w 5549133"/>
              <a:gd name="connsiteY95" fmla="*/ 163403 h 6673742"/>
              <a:gd name="connsiteX96" fmla="*/ 4460608 w 5549133"/>
              <a:gd name="connsiteY96" fmla="*/ 108635 h 6673742"/>
              <a:gd name="connsiteX97" fmla="*/ 4386789 w 5549133"/>
              <a:gd name="connsiteY97" fmla="*/ 108635 h 6673742"/>
              <a:gd name="connsiteX98" fmla="*/ 4317733 w 5549133"/>
              <a:gd name="connsiteY98" fmla="*/ 25291 h 6673742"/>
              <a:gd name="connsiteX99" fmla="*/ 4235116 w 5549133"/>
              <a:gd name="connsiteY99" fmla="*/ 0 h 6673742"/>
              <a:gd name="connsiteX100" fmla="*/ 4051033 w 5549133"/>
              <a:gd name="connsiteY100" fmla="*/ 103872 h 6673742"/>
              <a:gd name="connsiteX101" fmla="*/ 4055796 w 5549133"/>
              <a:gd name="connsiteY101" fmla="*/ 222935 h 6673742"/>
              <a:gd name="connsiteX102" fmla="*/ 3960546 w 5549133"/>
              <a:gd name="connsiteY102" fmla="*/ 349141 h 6673742"/>
              <a:gd name="connsiteX103" fmla="*/ 3922446 w 5549133"/>
              <a:gd name="connsiteY103" fmla="*/ 465822 h 6673742"/>
              <a:gd name="connsiteX104" fmla="*/ 3922446 w 5549133"/>
              <a:gd name="connsiteY104" fmla="*/ 539641 h 6673742"/>
              <a:gd name="connsiteX105" fmla="*/ 3908158 w 5549133"/>
              <a:gd name="connsiteY105" fmla="*/ 613460 h 6673742"/>
              <a:gd name="connsiteX106" fmla="*/ 3834340 w 5549133"/>
              <a:gd name="connsiteY106" fmla="*/ 732523 h 6673742"/>
              <a:gd name="connsiteX107" fmla="*/ 3741471 w 5549133"/>
              <a:gd name="connsiteY107" fmla="*/ 808722 h 6673742"/>
              <a:gd name="connsiteX108" fmla="*/ 3724802 w 5549133"/>
              <a:gd name="connsiteY108" fmla="*/ 894447 h 6673742"/>
              <a:gd name="connsiteX109" fmla="*/ 3798621 w 5549133"/>
              <a:gd name="connsiteY109" fmla="*/ 946835 h 6673742"/>
              <a:gd name="connsiteX110" fmla="*/ 3789096 w 5549133"/>
              <a:gd name="connsiteY110" fmla="*/ 1025416 h 6673742"/>
              <a:gd name="connsiteX111" fmla="*/ 3798621 w 5549133"/>
              <a:gd name="connsiteY111" fmla="*/ 1118285 h 6673742"/>
              <a:gd name="connsiteX112" fmla="*/ 3710514 w 5549133"/>
              <a:gd name="connsiteY112" fmla="*/ 1161147 h 6673742"/>
              <a:gd name="connsiteX113" fmla="*/ 3705727 w 5549133"/>
              <a:gd name="connsiteY113" fmla="*/ 1260910 h 6673742"/>
              <a:gd name="connsiteX114" fmla="*/ 3658127 w 5549133"/>
              <a:gd name="connsiteY114" fmla="*/ 1294497 h 6673742"/>
              <a:gd name="connsiteX115" fmla="*/ 3627171 w 5549133"/>
              <a:gd name="connsiteY115" fmla="*/ 1334978 h 6673742"/>
              <a:gd name="connsiteX116" fmla="*/ 3531921 w 5549133"/>
              <a:gd name="connsiteY116" fmla="*/ 1296878 h 6673742"/>
              <a:gd name="connsiteX117" fmla="*/ 3472389 w 5549133"/>
              <a:gd name="connsiteY117" fmla="*/ 1296878 h 6673742"/>
              <a:gd name="connsiteX118" fmla="*/ 3472389 w 5549133"/>
              <a:gd name="connsiteY118" fmla="*/ 1344503 h 6673742"/>
              <a:gd name="connsiteX119" fmla="*/ 3450958 w 5549133"/>
              <a:gd name="connsiteY119" fmla="*/ 1370697 h 6673742"/>
              <a:gd name="connsiteX120" fmla="*/ 3474771 w 5549133"/>
              <a:gd name="connsiteY120" fmla="*/ 1420703 h 6673742"/>
              <a:gd name="connsiteX121" fmla="*/ 3455721 w 5549133"/>
              <a:gd name="connsiteY121" fmla="*/ 1487378 h 6673742"/>
              <a:gd name="connsiteX122" fmla="*/ 3508108 w 5549133"/>
              <a:gd name="connsiteY122" fmla="*/ 1637397 h 6673742"/>
              <a:gd name="connsiteX123" fmla="*/ 3470008 w 5549133"/>
              <a:gd name="connsiteY123" fmla="*/ 1751697 h 6673742"/>
              <a:gd name="connsiteX124" fmla="*/ 3470008 w 5549133"/>
              <a:gd name="connsiteY124" fmla="*/ 1796941 h 6673742"/>
              <a:gd name="connsiteX125" fmla="*/ 3341421 w 5549133"/>
              <a:gd name="connsiteY125" fmla="*/ 1796941 h 6673742"/>
              <a:gd name="connsiteX126" fmla="*/ 3246171 w 5549133"/>
              <a:gd name="connsiteY126" fmla="*/ 1725503 h 6673742"/>
              <a:gd name="connsiteX127" fmla="*/ 3122346 w 5549133"/>
              <a:gd name="connsiteY127" fmla="*/ 1758841 h 6673742"/>
              <a:gd name="connsiteX128" fmla="*/ 3084246 w 5549133"/>
              <a:gd name="connsiteY128" fmla="*/ 1706453 h 6673742"/>
              <a:gd name="connsiteX129" fmla="*/ 2979471 w 5549133"/>
              <a:gd name="connsiteY129" fmla="*/ 1606441 h 6673742"/>
              <a:gd name="connsiteX130" fmla="*/ 2910414 w 5549133"/>
              <a:gd name="connsiteY130" fmla="*/ 1661210 h 6673742"/>
              <a:gd name="connsiteX131" fmla="*/ 2860408 w 5549133"/>
              <a:gd name="connsiteY131" fmla="*/ 1692166 h 6673742"/>
              <a:gd name="connsiteX132" fmla="*/ 2900889 w 5549133"/>
              <a:gd name="connsiteY132" fmla="*/ 1737410 h 6673742"/>
              <a:gd name="connsiteX133" fmla="*/ 2877077 w 5549133"/>
              <a:gd name="connsiteY133" fmla="*/ 1818372 h 6673742"/>
              <a:gd name="connsiteX134" fmla="*/ 2877077 w 5549133"/>
              <a:gd name="connsiteY134" fmla="*/ 1868378 h 6673742"/>
              <a:gd name="connsiteX135" fmla="*/ 2793733 w 5549133"/>
              <a:gd name="connsiteY135" fmla="*/ 1870760 h 6673742"/>
              <a:gd name="connsiteX136" fmla="*/ 2710389 w 5549133"/>
              <a:gd name="connsiteY136" fmla="*/ 1925528 h 6673742"/>
              <a:gd name="connsiteX137" fmla="*/ 2623035 w 5549133"/>
              <a:gd name="connsiteY137" fmla="*/ 1910665 h 6673742"/>
              <a:gd name="connsiteX138" fmla="*/ 2619902 w 5549133"/>
              <a:gd name="connsiteY138" fmla="*/ 1811228 h 6673742"/>
              <a:gd name="connsiteX139" fmla="*/ 2598471 w 5549133"/>
              <a:gd name="connsiteY139" fmla="*/ 1749316 h 6673742"/>
              <a:gd name="connsiteX140" fmla="*/ 2591327 w 5549133"/>
              <a:gd name="connsiteY140" fmla="*/ 1685022 h 6673742"/>
              <a:gd name="connsiteX141" fmla="*/ 2653239 w 5549133"/>
              <a:gd name="connsiteY141" fmla="*/ 1637397 h 6673742"/>
              <a:gd name="connsiteX142" fmla="*/ 2646096 w 5549133"/>
              <a:gd name="connsiteY142" fmla="*/ 1473091 h 6673742"/>
              <a:gd name="connsiteX143" fmla="*/ 2503221 w 5549133"/>
              <a:gd name="connsiteY143" fmla="*/ 1330216 h 6673742"/>
              <a:gd name="connsiteX144" fmla="*/ 2486552 w 5549133"/>
              <a:gd name="connsiteY144" fmla="*/ 1177816 h 6673742"/>
              <a:gd name="connsiteX145" fmla="*/ 2419877 w 5549133"/>
              <a:gd name="connsiteY145" fmla="*/ 1194485 h 6673742"/>
              <a:gd name="connsiteX146" fmla="*/ 2312721 w 5549133"/>
              <a:gd name="connsiteY146" fmla="*/ 1168291 h 6673742"/>
              <a:gd name="connsiteX147" fmla="*/ 2226996 w 5549133"/>
              <a:gd name="connsiteY147" fmla="*/ 1130191 h 6673742"/>
              <a:gd name="connsiteX148" fmla="*/ 2176989 w 5549133"/>
              <a:gd name="connsiteY148" fmla="*/ 1073041 h 6673742"/>
              <a:gd name="connsiteX149" fmla="*/ 2105552 w 5549133"/>
              <a:gd name="connsiteY149" fmla="*/ 1123047 h 6673742"/>
              <a:gd name="connsiteX150" fmla="*/ 2060308 w 5549133"/>
              <a:gd name="connsiteY150" fmla="*/ 1199247 h 6673742"/>
              <a:gd name="connsiteX151" fmla="*/ 1955533 w 5549133"/>
              <a:gd name="connsiteY151" fmla="*/ 1296878 h 6673742"/>
              <a:gd name="connsiteX152" fmla="*/ 1876927 w 5549133"/>
              <a:gd name="connsiteY152" fmla="*/ 1251285 h 6673742"/>
              <a:gd name="connsiteX153" fmla="*/ 1807896 w 5549133"/>
              <a:gd name="connsiteY153" fmla="*/ 1268303 h 6673742"/>
              <a:gd name="connsiteX154" fmla="*/ 1798371 w 5549133"/>
              <a:gd name="connsiteY154" fmla="*/ 1542147 h 6673742"/>
              <a:gd name="connsiteX155" fmla="*/ 1669783 w 5549133"/>
              <a:gd name="connsiteY155" fmla="*/ 1565960 h 6673742"/>
              <a:gd name="connsiteX156" fmla="*/ 1691214 w 5549133"/>
              <a:gd name="connsiteY156" fmla="*/ 1673116 h 6673742"/>
              <a:gd name="connsiteX157" fmla="*/ 1607871 w 5549133"/>
              <a:gd name="connsiteY157" fmla="*/ 1849328 h 6673742"/>
              <a:gd name="connsiteX158" fmla="*/ 1538814 w 5549133"/>
              <a:gd name="connsiteY158" fmla="*/ 1885047 h 6673742"/>
              <a:gd name="connsiteX159" fmla="*/ 1472139 w 5549133"/>
              <a:gd name="connsiteY159" fmla="*/ 1858853 h 6673742"/>
              <a:gd name="connsiteX160" fmla="*/ 1436421 w 5549133"/>
              <a:gd name="connsiteY160" fmla="*/ 1873141 h 6673742"/>
              <a:gd name="connsiteX161" fmla="*/ 1386414 w 5549133"/>
              <a:gd name="connsiteY161" fmla="*/ 1916003 h 6673742"/>
              <a:gd name="connsiteX162" fmla="*/ 1355458 w 5549133"/>
              <a:gd name="connsiteY162" fmla="*/ 2049353 h 6673742"/>
              <a:gd name="connsiteX163" fmla="*/ 1128938 w 5549133"/>
              <a:gd name="connsiteY163" fmla="*/ 2163203 h 6673742"/>
              <a:gd name="connsiteX164" fmla="*/ 1033989 w 5549133"/>
              <a:gd name="connsiteY164" fmla="*/ 2235091 h 6673742"/>
              <a:gd name="connsiteX165" fmla="*/ 1039529 w 5549133"/>
              <a:gd name="connsiteY165" fmla="*/ 2300438 h 6673742"/>
              <a:gd name="connsiteX166" fmla="*/ 1076852 w 5549133"/>
              <a:gd name="connsiteY166" fmla="*/ 2351772 h 6673742"/>
              <a:gd name="connsiteX167" fmla="*/ 1136383 w 5549133"/>
              <a:gd name="connsiteY167" fmla="*/ 2370822 h 6673742"/>
              <a:gd name="connsiteX168" fmla="*/ 1231633 w 5549133"/>
              <a:gd name="connsiteY168" fmla="*/ 2487503 h 6673742"/>
              <a:gd name="connsiteX169" fmla="*/ 1219727 w 5549133"/>
              <a:gd name="connsiteY169" fmla="*/ 2570847 h 6673742"/>
              <a:gd name="connsiteX170" fmla="*/ 1176864 w 5549133"/>
              <a:gd name="connsiteY170" fmla="*/ 2627997 h 6673742"/>
              <a:gd name="connsiteX171" fmla="*/ 1183908 w 5549133"/>
              <a:gd name="connsiteY171" fmla="*/ 2695074 h 6673742"/>
              <a:gd name="connsiteX172" fmla="*/ 1112571 w 5549133"/>
              <a:gd name="connsiteY172" fmla="*/ 2758966 h 6673742"/>
              <a:gd name="connsiteX173" fmla="*/ 1024464 w 5549133"/>
              <a:gd name="connsiteY173" fmla="*/ 2892316 h 6673742"/>
              <a:gd name="connsiteX174" fmla="*/ 905402 w 5549133"/>
              <a:gd name="connsiteY174" fmla="*/ 2908985 h 6673742"/>
              <a:gd name="connsiteX175" fmla="*/ 857777 w 5549133"/>
              <a:gd name="connsiteY175" fmla="*/ 2942322 h 6673742"/>
              <a:gd name="connsiteX176" fmla="*/ 800627 w 5549133"/>
              <a:gd name="connsiteY176" fmla="*/ 2944703 h 6673742"/>
              <a:gd name="connsiteX177" fmla="*/ 805389 w 5549133"/>
              <a:gd name="connsiteY177" fmla="*/ 3054241 h 6673742"/>
              <a:gd name="connsiteX178" fmla="*/ 760196 w 5549133"/>
              <a:gd name="connsiteY178" fmla="*/ 3125830 h 6673742"/>
              <a:gd name="connsiteX179" fmla="*/ 808522 w 5549133"/>
              <a:gd name="connsiteY179" fmla="*/ 3234089 h 6673742"/>
              <a:gd name="connsiteX180" fmla="*/ 898258 w 5549133"/>
              <a:gd name="connsiteY180" fmla="*/ 3299510 h 6673742"/>
              <a:gd name="connsiteX181" fmla="*/ 941121 w 5549133"/>
              <a:gd name="connsiteY181" fmla="*/ 3468578 h 6673742"/>
              <a:gd name="connsiteX182" fmla="*/ 1060183 w 5549133"/>
              <a:gd name="connsiteY182" fmla="*/ 3597166 h 6673742"/>
              <a:gd name="connsiteX183" fmla="*/ 1045896 w 5549133"/>
              <a:gd name="connsiteY183" fmla="*/ 3716228 h 6673742"/>
              <a:gd name="connsiteX184" fmla="*/ 1078030 w 5549133"/>
              <a:gd name="connsiteY184" fmla="*/ 3724977 h 6673742"/>
              <a:gd name="connsiteX185" fmla="*/ 1083996 w 5549133"/>
              <a:gd name="connsiteY185" fmla="*/ 3797191 h 6673742"/>
              <a:gd name="connsiteX186" fmla="*/ 1049355 w 5549133"/>
              <a:gd name="connsiteY186" fmla="*/ 3847725 h 6673742"/>
              <a:gd name="connsiteX187" fmla="*/ 1076852 w 5549133"/>
              <a:gd name="connsiteY187" fmla="*/ 3959116 h 6673742"/>
              <a:gd name="connsiteX188" fmla="*/ 1134002 w 5549133"/>
              <a:gd name="connsiteY188" fmla="*/ 4040078 h 6673742"/>
              <a:gd name="connsiteX189" fmla="*/ 1131621 w 5549133"/>
              <a:gd name="connsiteY189" fmla="*/ 4113897 h 6673742"/>
              <a:gd name="connsiteX190" fmla="*/ 1097280 w 5549133"/>
              <a:gd name="connsiteY190" fmla="*/ 4186990 h 6673742"/>
              <a:gd name="connsiteX191" fmla="*/ 1012558 w 5549133"/>
              <a:gd name="connsiteY191" fmla="*/ 4247247 h 6673742"/>
              <a:gd name="connsiteX192" fmla="*/ 960171 w 5549133"/>
              <a:gd name="connsiteY192" fmla="*/ 4261535 h 6673742"/>
              <a:gd name="connsiteX193" fmla="*/ 910164 w 5549133"/>
              <a:gd name="connsiteY193" fmla="*/ 4378216 h 6673742"/>
              <a:gd name="connsiteX194" fmla="*/ 917308 w 5549133"/>
              <a:gd name="connsiteY194" fmla="*/ 4578241 h 6673742"/>
              <a:gd name="connsiteX195" fmla="*/ 798246 w 5549133"/>
              <a:gd name="connsiteY195" fmla="*/ 4713972 h 6673742"/>
              <a:gd name="connsiteX196" fmla="*/ 885525 w 5549133"/>
              <a:gd name="connsiteY196" fmla="*/ 4812632 h 6673742"/>
              <a:gd name="connsiteX197" fmla="*/ 898258 w 5549133"/>
              <a:gd name="connsiteY197" fmla="*/ 4923522 h 6673742"/>
              <a:gd name="connsiteX198" fmla="*/ 883971 w 5549133"/>
              <a:gd name="connsiteY198" fmla="*/ 5002103 h 6673742"/>
              <a:gd name="connsiteX199" fmla="*/ 991127 w 5549133"/>
              <a:gd name="connsiteY199" fmla="*/ 5014010 h 6673742"/>
              <a:gd name="connsiteX200" fmla="*/ 1036371 w 5549133"/>
              <a:gd name="connsiteY200" fmla="*/ 5090210 h 6673742"/>
              <a:gd name="connsiteX201" fmla="*/ 1036371 w 5549133"/>
              <a:gd name="connsiteY201" fmla="*/ 5142597 h 6673742"/>
              <a:gd name="connsiteX202" fmla="*/ 1095902 w 5549133"/>
              <a:gd name="connsiteY202" fmla="*/ 5137835 h 6673742"/>
              <a:gd name="connsiteX203" fmla="*/ 1181727 w 5549133"/>
              <a:gd name="connsiteY203" fmla="*/ 5209649 h 6673742"/>
              <a:gd name="connsiteX204" fmla="*/ 1164757 w 5549133"/>
              <a:gd name="connsiteY204" fmla="*/ 5265019 h 6673742"/>
              <a:gd name="connsiteX205" fmla="*/ 1098283 w 5549133"/>
              <a:gd name="connsiteY205" fmla="*/ 5275947 h 6673742"/>
              <a:gd name="connsiteX206" fmla="*/ 1012558 w 5549133"/>
              <a:gd name="connsiteY206" fmla="*/ 5252135 h 6673742"/>
              <a:gd name="connsiteX207" fmla="*/ 936358 w 5549133"/>
              <a:gd name="connsiteY207" fmla="*/ 5268803 h 6673742"/>
              <a:gd name="connsiteX208" fmla="*/ 850633 w 5549133"/>
              <a:gd name="connsiteY208" fmla="*/ 5266422 h 6673742"/>
              <a:gd name="connsiteX209" fmla="*/ 714902 w 5549133"/>
              <a:gd name="connsiteY209" fmla="*/ 5247372 h 6673742"/>
              <a:gd name="connsiteX210" fmla="*/ 686327 w 5549133"/>
              <a:gd name="connsiteY210" fmla="*/ 5294997 h 6673742"/>
              <a:gd name="connsiteX211" fmla="*/ 619652 w 5549133"/>
              <a:gd name="connsiteY211" fmla="*/ 5352147 h 6673742"/>
              <a:gd name="connsiteX212" fmla="*/ 545833 w 5549133"/>
              <a:gd name="connsiteY212" fmla="*/ 5340241 h 6673742"/>
              <a:gd name="connsiteX213" fmla="*/ 457727 w 5549133"/>
              <a:gd name="connsiteY213" fmla="*/ 5347385 h 6673742"/>
              <a:gd name="connsiteX214" fmla="*/ 436296 w 5549133"/>
              <a:gd name="connsiteY214" fmla="*/ 5445016 h 6673742"/>
              <a:gd name="connsiteX215" fmla="*/ 376764 w 5549133"/>
              <a:gd name="connsiteY215" fmla="*/ 5514072 h 6673742"/>
              <a:gd name="connsiteX216" fmla="*/ 314852 w 5549133"/>
              <a:gd name="connsiteY216" fmla="*/ 5611703 h 6673742"/>
              <a:gd name="connsiteX217" fmla="*/ 143402 w 5549133"/>
              <a:gd name="connsiteY217" fmla="*/ 5747435 h 6673742"/>
              <a:gd name="connsiteX218" fmla="*/ 45771 w 5549133"/>
              <a:gd name="connsiteY218" fmla="*/ 5871260 h 6673742"/>
              <a:gd name="connsiteX219" fmla="*/ 0 w 5549133"/>
              <a:gd name="connsiteY219" fmla="*/ 5890661 h 6673742"/>
              <a:gd name="connsiteX220" fmla="*/ 0 w 5549133"/>
              <a:gd name="connsiteY220" fmla="*/ 6073541 h 6673742"/>
              <a:gd name="connsiteX221" fmla="*/ 1029904 w 5549133"/>
              <a:gd name="connsiteY221" fmla="*/ 6217920 h 6673742"/>
              <a:gd name="connsiteX222" fmla="*/ 1078030 w 5549133"/>
              <a:gd name="connsiteY222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5078 h 6673742"/>
              <a:gd name="connsiteX221" fmla="*/ 37573 w 5586706"/>
              <a:gd name="connsiteY221" fmla="*/ 6073541 h 6673742"/>
              <a:gd name="connsiteX222" fmla="*/ 1067477 w 5586706"/>
              <a:gd name="connsiteY222" fmla="*/ 6217920 h 6673742"/>
              <a:gd name="connsiteX223" fmla="*/ 1115603 w 5586706"/>
              <a:gd name="connsiteY223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1067477 w 5586706"/>
              <a:gd name="connsiteY222" fmla="*/ 6217920 h 6673742"/>
              <a:gd name="connsiteX223" fmla="*/ 1115603 w 5586706"/>
              <a:gd name="connsiteY223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661987 w 5586706"/>
              <a:gd name="connsiteY222" fmla="*/ 5733147 h 6673742"/>
              <a:gd name="connsiteX223" fmla="*/ 1067477 w 5586706"/>
              <a:gd name="connsiteY223" fmla="*/ 6217920 h 6673742"/>
              <a:gd name="connsiteX224" fmla="*/ 1115603 w 5586706"/>
              <a:gd name="connsiteY224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661987 w 5586706"/>
              <a:gd name="connsiteY223" fmla="*/ 5733147 h 6673742"/>
              <a:gd name="connsiteX224" fmla="*/ 1067477 w 5586706"/>
              <a:gd name="connsiteY224" fmla="*/ 6217920 h 6673742"/>
              <a:gd name="connsiteX225" fmla="*/ 1115603 w 5586706"/>
              <a:gd name="connsiteY225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426244 w 5586706"/>
              <a:gd name="connsiteY223" fmla="*/ 5861735 h 6673742"/>
              <a:gd name="connsiteX224" fmla="*/ 661987 w 5586706"/>
              <a:gd name="connsiteY224" fmla="*/ 5733147 h 6673742"/>
              <a:gd name="connsiteX225" fmla="*/ 1067477 w 5586706"/>
              <a:gd name="connsiteY225" fmla="*/ 6217920 h 6673742"/>
              <a:gd name="connsiteX226" fmla="*/ 1115603 w 5586706"/>
              <a:gd name="connsiteY226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426244 w 5586706"/>
              <a:gd name="connsiteY223" fmla="*/ 5861735 h 6673742"/>
              <a:gd name="connsiteX224" fmla="*/ 661987 w 5586706"/>
              <a:gd name="connsiteY224" fmla="*/ 5733147 h 6673742"/>
              <a:gd name="connsiteX225" fmla="*/ 1067477 w 5586706"/>
              <a:gd name="connsiteY225" fmla="*/ 6217920 h 6673742"/>
              <a:gd name="connsiteX226" fmla="*/ 1042987 w 5586706"/>
              <a:gd name="connsiteY226" fmla="*/ 6328460 h 6673742"/>
              <a:gd name="connsiteX227" fmla="*/ 1115603 w 5586706"/>
              <a:gd name="connsiteY227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426244 w 5586706"/>
              <a:gd name="connsiteY223" fmla="*/ 5861735 h 6673742"/>
              <a:gd name="connsiteX224" fmla="*/ 661987 w 5586706"/>
              <a:gd name="connsiteY224" fmla="*/ 5733147 h 6673742"/>
              <a:gd name="connsiteX225" fmla="*/ 988219 w 5586706"/>
              <a:gd name="connsiteY225" fmla="*/ 6164153 h 6673742"/>
              <a:gd name="connsiteX226" fmla="*/ 1067477 w 5586706"/>
              <a:gd name="connsiteY226" fmla="*/ 6217920 h 6673742"/>
              <a:gd name="connsiteX227" fmla="*/ 1042987 w 5586706"/>
              <a:gd name="connsiteY227" fmla="*/ 6328460 h 6673742"/>
              <a:gd name="connsiteX228" fmla="*/ 1115603 w 5586706"/>
              <a:gd name="connsiteY228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426244 w 5586706"/>
              <a:gd name="connsiteY223" fmla="*/ 5861735 h 6673742"/>
              <a:gd name="connsiteX224" fmla="*/ 661987 w 5586706"/>
              <a:gd name="connsiteY224" fmla="*/ 5733147 h 6673742"/>
              <a:gd name="connsiteX225" fmla="*/ 845344 w 5586706"/>
              <a:gd name="connsiteY225" fmla="*/ 5928410 h 6673742"/>
              <a:gd name="connsiteX226" fmla="*/ 988219 w 5586706"/>
              <a:gd name="connsiteY226" fmla="*/ 6164153 h 6673742"/>
              <a:gd name="connsiteX227" fmla="*/ 1067477 w 5586706"/>
              <a:gd name="connsiteY227" fmla="*/ 6217920 h 6673742"/>
              <a:gd name="connsiteX228" fmla="*/ 1042987 w 5586706"/>
              <a:gd name="connsiteY228" fmla="*/ 6328460 h 6673742"/>
              <a:gd name="connsiteX229" fmla="*/ 1115603 w 5586706"/>
              <a:gd name="connsiteY229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426244 w 5586706"/>
              <a:gd name="connsiteY223" fmla="*/ 5861735 h 6673742"/>
              <a:gd name="connsiteX224" fmla="*/ 661987 w 5586706"/>
              <a:gd name="connsiteY224" fmla="*/ 5733147 h 6673742"/>
              <a:gd name="connsiteX225" fmla="*/ 762000 w 5586706"/>
              <a:gd name="connsiteY225" fmla="*/ 5866497 h 6673742"/>
              <a:gd name="connsiteX226" fmla="*/ 845344 w 5586706"/>
              <a:gd name="connsiteY226" fmla="*/ 5928410 h 6673742"/>
              <a:gd name="connsiteX227" fmla="*/ 988219 w 5586706"/>
              <a:gd name="connsiteY227" fmla="*/ 6164153 h 6673742"/>
              <a:gd name="connsiteX228" fmla="*/ 1067477 w 5586706"/>
              <a:gd name="connsiteY228" fmla="*/ 6217920 h 6673742"/>
              <a:gd name="connsiteX229" fmla="*/ 1042987 w 5586706"/>
              <a:gd name="connsiteY229" fmla="*/ 6328460 h 6673742"/>
              <a:gd name="connsiteX230" fmla="*/ 1115603 w 5586706"/>
              <a:gd name="connsiteY230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426244 w 5586706"/>
              <a:gd name="connsiteY223" fmla="*/ 5861735 h 6673742"/>
              <a:gd name="connsiteX224" fmla="*/ 661987 w 5586706"/>
              <a:gd name="connsiteY224" fmla="*/ 5733147 h 6673742"/>
              <a:gd name="connsiteX225" fmla="*/ 762000 w 5586706"/>
              <a:gd name="connsiteY225" fmla="*/ 5866497 h 6673742"/>
              <a:gd name="connsiteX226" fmla="*/ 845344 w 5586706"/>
              <a:gd name="connsiteY226" fmla="*/ 5928410 h 6673742"/>
              <a:gd name="connsiteX227" fmla="*/ 866775 w 5586706"/>
              <a:gd name="connsiteY227" fmla="*/ 6006991 h 6673742"/>
              <a:gd name="connsiteX228" fmla="*/ 988219 w 5586706"/>
              <a:gd name="connsiteY228" fmla="*/ 6164153 h 6673742"/>
              <a:gd name="connsiteX229" fmla="*/ 1067477 w 5586706"/>
              <a:gd name="connsiteY229" fmla="*/ 6217920 h 6673742"/>
              <a:gd name="connsiteX230" fmla="*/ 1042987 w 5586706"/>
              <a:gd name="connsiteY230" fmla="*/ 6328460 h 6673742"/>
              <a:gd name="connsiteX231" fmla="*/ 1115603 w 5586706"/>
              <a:gd name="connsiteY231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426244 w 5586706"/>
              <a:gd name="connsiteY223" fmla="*/ 5861735 h 6673742"/>
              <a:gd name="connsiteX224" fmla="*/ 661987 w 5586706"/>
              <a:gd name="connsiteY224" fmla="*/ 5733147 h 6673742"/>
              <a:gd name="connsiteX225" fmla="*/ 762000 w 5586706"/>
              <a:gd name="connsiteY225" fmla="*/ 5866497 h 6673742"/>
              <a:gd name="connsiteX226" fmla="*/ 845344 w 5586706"/>
              <a:gd name="connsiteY226" fmla="*/ 5928410 h 6673742"/>
              <a:gd name="connsiteX227" fmla="*/ 866775 w 5586706"/>
              <a:gd name="connsiteY227" fmla="*/ 6006991 h 6673742"/>
              <a:gd name="connsiteX228" fmla="*/ 921544 w 5586706"/>
              <a:gd name="connsiteY228" fmla="*/ 6047472 h 6673742"/>
              <a:gd name="connsiteX229" fmla="*/ 988219 w 5586706"/>
              <a:gd name="connsiteY229" fmla="*/ 6164153 h 6673742"/>
              <a:gd name="connsiteX230" fmla="*/ 1067477 w 5586706"/>
              <a:gd name="connsiteY230" fmla="*/ 6217920 h 6673742"/>
              <a:gd name="connsiteX231" fmla="*/ 1042987 w 5586706"/>
              <a:gd name="connsiteY231" fmla="*/ 6328460 h 6673742"/>
              <a:gd name="connsiteX232" fmla="*/ 1115603 w 5586706"/>
              <a:gd name="connsiteY232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302419 w 5586706"/>
              <a:gd name="connsiteY223" fmla="*/ 5911741 h 6673742"/>
              <a:gd name="connsiteX224" fmla="*/ 426244 w 5586706"/>
              <a:gd name="connsiteY224" fmla="*/ 5861735 h 6673742"/>
              <a:gd name="connsiteX225" fmla="*/ 661987 w 5586706"/>
              <a:gd name="connsiteY225" fmla="*/ 5733147 h 6673742"/>
              <a:gd name="connsiteX226" fmla="*/ 762000 w 5586706"/>
              <a:gd name="connsiteY226" fmla="*/ 5866497 h 6673742"/>
              <a:gd name="connsiteX227" fmla="*/ 845344 w 5586706"/>
              <a:gd name="connsiteY227" fmla="*/ 5928410 h 6673742"/>
              <a:gd name="connsiteX228" fmla="*/ 866775 w 5586706"/>
              <a:gd name="connsiteY228" fmla="*/ 6006991 h 6673742"/>
              <a:gd name="connsiteX229" fmla="*/ 921544 w 5586706"/>
              <a:gd name="connsiteY229" fmla="*/ 6047472 h 6673742"/>
              <a:gd name="connsiteX230" fmla="*/ 988219 w 5586706"/>
              <a:gd name="connsiteY230" fmla="*/ 6164153 h 6673742"/>
              <a:gd name="connsiteX231" fmla="*/ 1067477 w 5586706"/>
              <a:gd name="connsiteY231" fmla="*/ 6217920 h 6673742"/>
              <a:gd name="connsiteX232" fmla="*/ 1042987 w 5586706"/>
              <a:gd name="connsiteY232" fmla="*/ 6328460 h 6673742"/>
              <a:gd name="connsiteX233" fmla="*/ 1115603 w 5586706"/>
              <a:gd name="connsiteY233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302419 w 5586706"/>
              <a:gd name="connsiteY223" fmla="*/ 5911741 h 6673742"/>
              <a:gd name="connsiteX224" fmla="*/ 426244 w 5586706"/>
              <a:gd name="connsiteY224" fmla="*/ 5861735 h 6673742"/>
              <a:gd name="connsiteX225" fmla="*/ 542925 w 5586706"/>
              <a:gd name="connsiteY225" fmla="*/ 5764103 h 6673742"/>
              <a:gd name="connsiteX226" fmla="*/ 661987 w 5586706"/>
              <a:gd name="connsiteY226" fmla="*/ 5733147 h 6673742"/>
              <a:gd name="connsiteX227" fmla="*/ 762000 w 5586706"/>
              <a:gd name="connsiteY227" fmla="*/ 5866497 h 6673742"/>
              <a:gd name="connsiteX228" fmla="*/ 845344 w 5586706"/>
              <a:gd name="connsiteY228" fmla="*/ 5928410 h 6673742"/>
              <a:gd name="connsiteX229" fmla="*/ 866775 w 5586706"/>
              <a:gd name="connsiteY229" fmla="*/ 6006991 h 6673742"/>
              <a:gd name="connsiteX230" fmla="*/ 921544 w 5586706"/>
              <a:gd name="connsiteY230" fmla="*/ 6047472 h 6673742"/>
              <a:gd name="connsiteX231" fmla="*/ 988219 w 5586706"/>
              <a:gd name="connsiteY231" fmla="*/ 6164153 h 6673742"/>
              <a:gd name="connsiteX232" fmla="*/ 1067477 w 5586706"/>
              <a:gd name="connsiteY232" fmla="*/ 6217920 h 6673742"/>
              <a:gd name="connsiteX233" fmla="*/ 1042987 w 5586706"/>
              <a:gd name="connsiteY233" fmla="*/ 6328460 h 6673742"/>
              <a:gd name="connsiteX234" fmla="*/ 1115603 w 5586706"/>
              <a:gd name="connsiteY234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219075 w 5586706"/>
              <a:gd name="connsiteY222" fmla="*/ 5906978 h 6673742"/>
              <a:gd name="connsiteX223" fmla="*/ 302419 w 5586706"/>
              <a:gd name="connsiteY223" fmla="*/ 5911741 h 6673742"/>
              <a:gd name="connsiteX224" fmla="*/ 426244 w 5586706"/>
              <a:gd name="connsiteY224" fmla="*/ 5861735 h 6673742"/>
              <a:gd name="connsiteX225" fmla="*/ 542925 w 5586706"/>
              <a:gd name="connsiteY225" fmla="*/ 5764103 h 6673742"/>
              <a:gd name="connsiteX226" fmla="*/ 661987 w 5586706"/>
              <a:gd name="connsiteY226" fmla="*/ 5733147 h 6673742"/>
              <a:gd name="connsiteX227" fmla="*/ 733425 w 5586706"/>
              <a:gd name="connsiteY227" fmla="*/ 5790297 h 6673742"/>
              <a:gd name="connsiteX228" fmla="*/ 762000 w 5586706"/>
              <a:gd name="connsiteY228" fmla="*/ 5866497 h 6673742"/>
              <a:gd name="connsiteX229" fmla="*/ 845344 w 5586706"/>
              <a:gd name="connsiteY229" fmla="*/ 5928410 h 6673742"/>
              <a:gd name="connsiteX230" fmla="*/ 866775 w 5586706"/>
              <a:gd name="connsiteY230" fmla="*/ 6006991 h 6673742"/>
              <a:gd name="connsiteX231" fmla="*/ 921544 w 5586706"/>
              <a:gd name="connsiteY231" fmla="*/ 6047472 h 6673742"/>
              <a:gd name="connsiteX232" fmla="*/ 988219 w 5586706"/>
              <a:gd name="connsiteY232" fmla="*/ 6164153 h 6673742"/>
              <a:gd name="connsiteX233" fmla="*/ 1067477 w 5586706"/>
              <a:gd name="connsiteY233" fmla="*/ 6217920 h 6673742"/>
              <a:gd name="connsiteX234" fmla="*/ 1042987 w 5586706"/>
              <a:gd name="connsiteY234" fmla="*/ 6328460 h 6673742"/>
              <a:gd name="connsiteX235" fmla="*/ 1115603 w 5586706"/>
              <a:gd name="connsiteY235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142875 w 5586706"/>
              <a:gd name="connsiteY222" fmla="*/ 5987941 h 6673742"/>
              <a:gd name="connsiteX223" fmla="*/ 219075 w 5586706"/>
              <a:gd name="connsiteY223" fmla="*/ 5906978 h 6673742"/>
              <a:gd name="connsiteX224" fmla="*/ 302419 w 5586706"/>
              <a:gd name="connsiteY224" fmla="*/ 5911741 h 6673742"/>
              <a:gd name="connsiteX225" fmla="*/ 426244 w 5586706"/>
              <a:gd name="connsiteY225" fmla="*/ 5861735 h 6673742"/>
              <a:gd name="connsiteX226" fmla="*/ 542925 w 5586706"/>
              <a:gd name="connsiteY226" fmla="*/ 5764103 h 6673742"/>
              <a:gd name="connsiteX227" fmla="*/ 661987 w 5586706"/>
              <a:gd name="connsiteY227" fmla="*/ 5733147 h 6673742"/>
              <a:gd name="connsiteX228" fmla="*/ 733425 w 5586706"/>
              <a:gd name="connsiteY228" fmla="*/ 5790297 h 6673742"/>
              <a:gd name="connsiteX229" fmla="*/ 762000 w 5586706"/>
              <a:gd name="connsiteY229" fmla="*/ 5866497 h 6673742"/>
              <a:gd name="connsiteX230" fmla="*/ 845344 w 5586706"/>
              <a:gd name="connsiteY230" fmla="*/ 5928410 h 6673742"/>
              <a:gd name="connsiteX231" fmla="*/ 866775 w 5586706"/>
              <a:gd name="connsiteY231" fmla="*/ 6006991 h 6673742"/>
              <a:gd name="connsiteX232" fmla="*/ 921544 w 5586706"/>
              <a:gd name="connsiteY232" fmla="*/ 6047472 h 6673742"/>
              <a:gd name="connsiteX233" fmla="*/ 988219 w 5586706"/>
              <a:gd name="connsiteY233" fmla="*/ 6164153 h 6673742"/>
              <a:gd name="connsiteX234" fmla="*/ 1067477 w 5586706"/>
              <a:gd name="connsiteY234" fmla="*/ 6217920 h 6673742"/>
              <a:gd name="connsiteX235" fmla="*/ 1042987 w 5586706"/>
              <a:gd name="connsiteY235" fmla="*/ 6328460 h 6673742"/>
              <a:gd name="connsiteX236" fmla="*/ 1115603 w 5586706"/>
              <a:gd name="connsiteY236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7573 w 5586706"/>
              <a:gd name="connsiteY221" fmla="*/ 6073541 h 6673742"/>
              <a:gd name="connsiteX222" fmla="*/ 97631 w 5586706"/>
              <a:gd name="connsiteY222" fmla="*/ 6059378 h 6673742"/>
              <a:gd name="connsiteX223" fmla="*/ 142875 w 5586706"/>
              <a:gd name="connsiteY223" fmla="*/ 5987941 h 6673742"/>
              <a:gd name="connsiteX224" fmla="*/ 219075 w 5586706"/>
              <a:gd name="connsiteY224" fmla="*/ 5906978 h 6673742"/>
              <a:gd name="connsiteX225" fmla="*/ 302419 w 5586706"/>
              <a:gd name="connsiteY225" fmla="*/ 5911741 h 6673742"/>
              <a:gd name="connsiteX226" fmla="*/ 426244 w 5586706"/>
              <a:gd name="connsiteY226" fmla="*/ 5861735 h 6673742"/>
              <a:gd name="connsiteX227" fmla="*/ 542925 w 5586706"/>
              <a:gd name="connsiteY227" fmla="*/ 5764103 h 6673742"/>
              <a:gd name="connsiteX228" fmla="*/ 661987 w 5586706"/>
              <a:gd name="connsiteY228" fmla="*/ 5733147 h 6673742"/>
              <a:gd name="connsiteX229" fmla="*/ 733425 w 5586706"/>
              <a:gd name="connsiteY229" fmla="*/ 5790297 h 6673742"/>
              <a:gd name="connsiteX230" fmla="*/ 762000 w 5586706"/>
              <a:gd name="connsiteY230" fmla="*/ 5866497 h 6673742"/>
              <a:gd name="connsiteX231" fmla="*/ 845344 w 5586706"/>
              <a:gd name="connsiteY231" fmla="*/ 5928410 h 6673742"/>
              <a:gd name="connsiteX232" fmla="*/ 866775 w 5586706"/>
              <a:gd name="connsiteY232" fmla="*/ 6006991 h 6673742"/>
              <a:gd name="connsiteX233" fmla="*/ 921544 w 5586706"/>
              <a:gd name="connsiteY233" fmla="*/ 6047472 h 6673742"/>
              <a:gd name="connsiteX234" fmla="*/ 988219 w 5586706"/>
              <a:gd name="connsiteY234" fmla="*/ 6164153 h 6673742"/>
              <a:gd name="connsiteX235" fmla="*/ 1067477 w 5586706"/>
              <a:gd name="connsiteY235" fmla="*/ 6217920 h 6673742"/>
              <a:gd name="connsiteX236" fmla="*/ 1042987 w 5586706"/>
              <a:gd name="connsiteY236" fmla="*/ 6328460 h 6673742"/>
              <a:gd name="connsiteX237" fmla="*/ 1115603 w 5586706"/>
              <a:gd name="connsiteY237" fmla="*/ 6410426 h 6673742"/>
              <a:gd name="connsiteX0" fmla="*/ 1115603 w 5586706"/>
              <a:gd name="connsiteY0" fmla="*/ 6410426 h 6673742"/>
              <a:gd name="connsiteX1" fmla="*/ 1312069 w 5586706"/>
              <a:gd name="connsiteY1" fmla="*/ 6407042 h 6673742"/>
              <a:gd name="connsiteX2" fmla="*/ 1373304 w 5586706"/>
              <a:gd name="connsiteY2" fmla="*/ 6372025 h 6673742"/>
              <a:gd name="connsiteX3" fmla="*/ 1493044 w 5586706"/>
              <a:gd name="connsiteY3" fmla="*/ 6423711 h 6673742"/>
              <a:gd name="connsiteX4" fmla="*/ 1602581 w 5586706"/>
              <a:gd name="connsiteY4" fmla="*/ 6490386 h 6673742"/>
              <a:gd name="connsiteX5" fmla="*/ 1755833 w 5586706"/>
              <a:gd name="connsiteY5" fmla="*/ 6478003 h 6673742"/>
              <a:gd name="connsiteX6" fmla="*/ 1893094 w 5586706"/>
              <a:gd name="connsiteY6" fmla="*/ 6564204 h 6673742"/>
              <a:gd name="connsiteX7" fmla="*/ 1950244 w 5586706"/>
              <a:gd name="connsiteY7" fmla="*/ 6552298 h 6673742"/>
              <a:gd name="connsiteX8" fmla="*/ 2007394 w 5586706"/>
              <a:gd name="connsiteY8" fmla="*/ 6578492 h 6673742"/>
              <a:gd name="connsiteX9" fmla="*/ 2093119 w 5586706"/>
              <a:gd name="connsiteY9" fmla="*/ 6557061 h 6673742"/>
              <a:gd name="connsiteX10" fmla="*/ 2205037 w 5586706"/>
              <a:gd name="connsiteY10" fmla="*/ 6597542 h 6673742"/>
              <a:gd name="connsiteX11" fmla="*/ 2314575 w 5586706"/>
              <a:gd name="connsiteY11" fmla="*/ 6609448 h 6673742"/>
              <a:gd name="connsiteX12" fmla="*/ 2453514 w 5586706"/>
              <a:gd name="connsiteY12" fmla="*/ 6602931 h 6673742"/>
              <a:gd name="connsiteX13" fmla="*/ 2514600 w 5586706"/>
              <a:gd name="connsiteY13" fmla="*/ 6649929 h 6673742"/>
              <a:gd name="connsiteX14" fmla="*/ 2652712 w 5586706"/>
              <a:gd name="connsiteY14" fmla="*/ 6673742 h 6673742"/>
              <a:gd name="connsiteX15" fmla="*/ 2713397 w 5586706"/>
              <a:gd name="connsiteY15" fmla="*/ 6651057 h 6673742"/>
              <a:gd name="connsiteX16" fmla="*/ 2786062 w 5586706"/>
              <a:gd name="connsiteY16" fmla="*/ 6654691 h 6673742"/>
              <a:gd name="connsiteX17" fmla="*/ 2886075 w 5586706"/>
              <a:gd name="connsiteY17" fmla="*/ 6604685 h 6673742"/>
              <a:gd name="connsiteX18" fmla="*/ 3045619 w 5586706"/>
              <a:gd name="connsiteY18" fmla="*/ 6618972 h 6673742"/>
              <a:gd name="connsiteX19" fmla="*/ 3254993 w 5586706"/>
              <a:gd name="connsiteY19" fmla="*/ 6586162 h 6673742"/>
              <a:gd name="connsiteX20" fmla="*/ 3469481 w 5586706"/>
              <a:gd name="connsiteY20" fmla="*/ 6557060 h 6673742"/>
              <a:gd name="connsiteX21" fmla="*/ 3579019 w 5586706"/>
              <a:gd name="connsiteY21" fmla="*/ 6509435 h 6673742"/>
              <a:gd name="connsiteX22" fmla="*/ 3617119 w 5586706"/>
              <a:gd name="connsiteY22" fmla="*/ 6547535 h 6673742"/>
              <a:gd name="connsiteX23" fmla="*/ 3755231 w 5586706"/>
              <a:gd name="connsiteY23" fmla="*/ 6473716 h 6673742"/>
              <a:gd name="connsiteX24" fmla="*/ 3752925 w 5586706"/>
              <a:gd name="connsiteY24" fmla="*/ 6420051 h 6673742"/>
              <a:gd name="connsiteX25" fmla="*/ 3788569 w 5586706"/>
              <a:gd name="connsiteY25" fmla="*/ 6421328 h 6673742"/>
              <a:gd name="connsiteX26" fmla="*/ 3871912 w 5586706"/>
              <a:gd name="connsiteY26" fmla="*/ 6357035 h 6673742"/>
              <a:gd name="connsiteX27" fmla="*/ 3960019 w 5586706"/>
              <a:gd name="connsiteY27" fmla="*/ 6361797 h 6673742"/>
              <a:gd name="connsiteX28" fmla="*/ 4040981 w 5586706"/>
              <a:gd name="connsiteY28" fmla="*/ 6278453 h 6673742"/>
              <a:gd name="connsiteX29" fmla="*/ 4160044 w 5586706"/>
              <a:gd name="connsiteY29" fmla="*/ 6247497 h 6673742"/>
              <a:gd name="connsiteX30" fmla="*/ 4137935 w 5586706"/>
              <a:gd name="connsiteY30" fmla="*/ 6073541 h 6673742"/>
              <a:gd name="connsiteX31" fmla="*/ 4193381 w 5586706"/>
              <a:gd name="connsiteY31" fmla="*/ 6054616 h 6673742"/>
              <a:gd name="connsiteX32" fmla="*/ 4186237 w 5586706"/>
              <a:gd name="connsiteY32" fmla="*/ 6011753 h 6673742"/>
              <a:gd name="connsiteX33" fmla="*/ 4281487 w 5586706"/>
              <a:gd name="connsiteY33" fmla="*/ 5902216 h 6673742"/>
              <a:gd name="connsiteX34" fmla="*/ 4260056 w 5586706"/>
              <a:gd name="connsiteY34" fmla="*/ 5787916 h 6673742"/>
              <a:gd name="connsiteX35" fmla="*/ 4298156 w 5586706"/>
              <a:gd name="connsiteY35" fmla="*/ 5718860 h 6673742"/>
              <a:gd name="connsiteX36" fmla="*/ 4253439 w 5586706"/>
              <a:gd name="connsiteY36" fmla="*/ 5678906 h 6673742"/>
              <a:gd name="connsiteX37" fmla="*/ 4379119 w 5586706"/>
              <a:gd name="connsiteY37" fmla="*/ 5280710 h 6673742"/>
              <a:gd name="connsiteX38" fmla="*/ 4236244 w 5586706"/>
              <a:gd name="connsiteY38" fmla="*/ 5235466 h 6673742"/>
              <a:gd name="connsiteX39" fmla="*/ 4245769 w 5586706"/>
              <a:gd name="connsiteY39" fmla="*/ 5137835 h 6673742"/>
              <a:gd name="connsiteX40" fmla="*/ 4198144 w 5586706"/>
              <a:gd name="connsiteY40" fmla="*/ 5059253 h 6673742"/>
              <a:gd name="connsiteX41" fmla="*/ 4119562 w 5586706"/>
              <a:gd name="connsiteY41" fmla="*/ 5064016 h 6673742"/>
              <a:gd name="connsiteX42" fmla="*/ 4067175 w 5586706"/>
              <a:gd name="connsiteY42" fmla="*/ 5087828 h 6673742"/>
              <a:gd name="connsiteX43" fmla="*/ 4003182 w 5586706"/>
              <a:gd name="connsiteY43" fmla="*/ 5014762 h 6673742"/>
              <a:gd name="connsiteX44" fmla="*/ 3933825 w 5586706"/>
              <a:gd name="connsiteY44" fmla="*/ 4859228 h 6673742"/>
              <a:gd name="connsiteX45" fmla="*/ 3974306 w 5586706"/>
              <a:gd name="connsiteY45" fmla="*/ 4687504 h 6673742"/>
              <a:gd name="connsiteX46" fmla="*/ 4052887 w 5586706"/>
              <a:gd name="connsiteY46" fmla="*/ 4609197 h 6673742"/>
              <a:gd name="connsiteX47" fmla="*/ 4124325 w 5586706"/>
              <a:gd name="connsiteY47" fmla="*/ 4578241 h 6673742"/>
              <a:gd name="connsiteX48" fmla="*/ 4195762 w 5586706"/>
              <a:gd name="connsiteY48" fmla="*/ 4432985 h 6673742"/>
              <a:gd name="connsiteX49" fmla="*/ 4137935 w 5586706"/>
              <a:gd name="connsiteY49" fmla="*/ 4340994 h 6673742"/>
              <a:gd name="connsiteX50" fmla="*/ 4133850 w 5586706"/>
              <a:gd name="connsiteY50" fmla="*/ 4285347 h 6673742"/>
              <a:gd name="connsiteX51" fmla="*/ 4167187 w 5586706"/>
              <a:gd name="connsiteY51" fmla="*/ 4223435 h 6673742"/>
              <a:gd name="connsiteX52" fmla="*/ 4257675 w 5586706"/>
              <a:gd name="connsiteY52" fmla="*/ 4178191 h 6673742"/>
              <a:gd name="connsiteX53" fmla="*/ 4376737 w 5586706"/>
              <a:gd name="connsiteY53" fmla="*/ 4068653 h 6673742"/>
              <a:gd name="connsiteX54" fmla="*/ 4471987 w 5586706"/>
              <a:gd name="connsiteY54" fmla="*/ 4042460 h 6673742"/>
              <a:gd name="connsiteX55" fmla="*/ 4513321 w 5586706"/>
              <a:gd name="connsiteY55" fmla="*/ 3936733 h 6673742"/>
              <a:gd name="connsiteX56" fmla="*/ 4633912 w 5586706"/>
              <a:gd name="connsiteY56" fmla="*/ 3847197 h 6673742"/>
              <a:gd name="connsiteX57" fmla="*/ 4638449 w 5586706"/>
              <a:gd name="connsiteY57" fmla="*/ 3667226 h 6673742"/>
              <a:gd name="connsiteX58" fmla="*/ 4779169 w 5586706"/>
              <a:gd name="connsiteY58" fmla="*/ 3535253 h 6673742"/>
              <a:gd name="connsiteX59" fmla="*/ 4840580 w 5586706"/>
              <a:gd name="connsiteY59" fmla="*/ 3522847 h 6673742"/>
              <a:gd name="connsiteX60" fmla="*/ 4995862 w 5586706"/>
              <a:gd name="connsiteY60" fmla="*/ 3416191 h 6673742"/>
              <a:gd name="connsiteX61" fmla="*/ 5072062 w 5586706"/>
              <a:gd name="connsiteY61" fmla="*/ 3394760 h 6673742"/>
              <a:gd name="connsiteX62" fmla="*/ 5174456 w 5586706"/>
              <a:gd name="connsiteY62" fmla="*/ 3311416 h 6673742"/>
              <a:gd name="connsiteX63" fmla="*/ 5174456 w 5586706"/>
              <a:gd name="connsiteY63" fmla="*/ 3216166 h 6673742"/>
              <a:gd name="connsiteX64" fmla="*/ 5300662 w 5586706"/>
              <a:gd name="connsiteY64" fmla="*/ 3142347 h 6673742"/>
              <a:gd name="connsiteX65" fmla="*/ 5215965 w 5586706"/>
              <a:gd name="connsiteY65" fmla="*/ 2974207 h 6673742"/>
              <a:gd name="connsiteX66" fmla="*/ 5372099 w 5586706"/>
              <a:gd name="connsiteY66" fmla="*/ 2797066 h 6673742"/>
              <a:gd name="connsiteX67" fmla="*/ 5445919 w 5586706"/>
              <a:gd name="connsiteY67" fmla="*/ 2780397 h 6673742"/>
              <a:gd name="connsiteX68" fmla="*/ 5522119 w 5586706"/>
              <a:gd name="connsiteY68" fmla="*/ 2663716 h 6673742"/>
              <a:gd name="connsiteX69" fmla="*/ 5586412 w 5586706"/>
              <a:gd name="connsiteY69" fmla="*/ 2542272 h 6673742"/>
              <a:gd name="connsiteX70" fmla="*/ 5484019 w 5586706"/>
              <a:gd name="connsiteY70" fmla="*/ 2516078 h 6673742"/>
              <a:gd name="connsiteX71" fmla="*/ 5388769 w 5586706"/>
              <a:gd name="connsiteY71" fmla="*/ 2418447 h 6673742"/>
              <a:gd name="connsiteX72" fmla="*/ 5236368 w 5586706"/>
              <a:gd name="connsiteY72" fmla="*/ 2254141 h 6673742"/>
              <a:gd name="connsiteX73" fmla="*/ 5507831 w 5586706"/>
              <a:gd name="connsiteY73" fmla="*/ 1823135 h 6673742"/>
              <a:gd name="connsiteX74" fmla="*/ 5448300 w 5586706"/>
              <a:gd name="connsiteY74" fmla="*/ 1742172 h 6673742"/>
              <a:gd name="connsiteX75" fmla="*/ 5360344 w 5586706"/>
              <a:gd name="connsiteY75" fmla="*/ 1703672 h 6673742"/>
              <a:gd name="connsiteX76" fmla="*/ 5350669 w 5586706"/>
              <a:gd name="connsiteY76" fmla="*/ 1542147 h 6673742"/>
              <a:gd name="connsiteX77" fmla="*/ 5400675 w 5586706"/>
              <a:gd name="connsiteY77" fmla="*/ 1468328 h 6673742"/>
              <a:gd name="connsiteX78" fmla="*/ 5374481 w 5586706"/>
              <a:gd name="connsiteY78" fmla="*/ 1401653 h 6673742"/>
              <a:gd name="connsiteX79" fmla="*/ 5081211 w 5586706"/>
              <a:gd name="connsiteY79" fmla="*/ 1251285 h 6673742"/>
              <a:gd name="connsiteX80" fmla="*/ 5093494 w 5586706"/>
              <a:gd name="connsiteY80" fmla="*/ 1163528 h 6673742"/>
              <a:gd name="connsiteX81" fmla="*/ 5183981 w 5586706"/>
              <a:gd name="connsiteY81" fmla="*/ 1108759 h 6673742"/>
              <a:gd name="connsiteX82" fmla="*/ 5200650 w 5586706"/>
              <a:gd name="connsiteY82" fmla="*/ 946835 h 6673742"/>
              <a:gd name="connsiteX83" fmla="*/ 5062537 w 5586706"/>
              <a:gd name="connsiteY83" fmla="*/ 863491 h 6673742"/>
              <a:gd name="connsiteX84" fmla="*/ 5036344 w 5586706"/>
              <a:gd name="connsiteY84" fmla="*/ 777766 h 6673742"/>
              <a:gd name="connsiteX85" fmla="*/ 5057775 w 5586706"/>
              <a:gd name="connsiteY85" fmla="*/ 713472 h 6673742"/>
              <a:gd name="connsiteX86" fmla="*/ 4962525 w 5586706"/>
              <a:gd name="connsiteY86" fmla="*/ 611078 h 6673742"/>
              <a:gd name="connsiteX87" fmla="*/ 4895850 w 5586706"/>
              <a:gd name="connsiteY87" fmla="*/ 480110 h 6673742"/>
              <a:gd name="connsiteX88" fmla="*/ 4807744 w 5586706"/>
              <a:gd name="connsiteY88" fmla="*/ 432485 h 6673742"/>
              <a:gd name="connsiteX89" fmla="*/ 4767262 w 5586706"/>
              <a:gd name="connsiteY89" fmla="*/ 415816 h 6673742"/>
              <a:gd name="connsiteX90" fmla="*/ 4767262 w 5586706"/>
              <a:gd name="connsiteY90" fmla="*/ 351522 h 6673742"/>
              <a:gd name="connsiteX91" fmla="*/ 4736306 w 5586706"/>
              <a:gd name="connsiteY91" fmla="*/ 301516 h 6673742"/>
              <a:gd name="connsiteX92" fmla="*/ 4760119 w 5586706"/>
              <a:gd name="connsiteY92" fmla="*/ 246747 h 6673742"/>
              <a:gd name="connsiteX93" fmla="*/ 4710112 w 5586706"/>
              <a:gd name="connsiteY93" fmla="*/ 196741 h 6673742"/>
              <a:gd name="connsiteX94" fmla="*/ 4591050 w 5586706"/>
              <a:gd name="connsiteY94" fmla="*/ 225316 h 6673742"/>
              <a:gd name="connsiteX95" fmla="*/ 4567237 w 5586706"/>
              <a:gd name="connsiteY95" fmla="*/ 163403 h 6673742"/>
              <a:gd name="connsiteX96" fmla="*/ 4498181 w 5586706"/>
              <a:gd name="connsiteY96" fmla="*/ 108635 h 6673742"/>
              <a:gd name="connsiteX97" fmla="*/ 4424362 w 5586706"/>
              <a:gd name="connsiteY97" fmla="*/ 108635 h 6673742"/>
              <a:gd name="connsiteX98" fmla="*/ 4355306 w 5586706"/>
              <a:gd name="connsiteY98" fmla="*/ 25291 h 6673742"/>
              <a:gd name="connsiteX99" fmla="*/ 4272689 w 5586706"/>
              <a:gd name="connsiteY99" fmla="*/ 0 h 6673742"/>
              <a:gd name="connsiteX100" fmla="*/ 4088606 w 5586706"/>
              <a:gd name="connsiteY100" fmla="*/ 103872 h 6673742"/>
              <a:gd name="connsiteX101" fmla="*/ 4093369 w 5586706"/>
              <a:gd name="connsiteY101" fmla="*/ 222935 h 6673742"/>
              <a:gd name="connsiteX102" fmla="*/ 3998119 w 5586706"/>
              <a:gd name="connsiteY102" fmla="*/ 349141 h 6673742"/>
              <a:gd name="connsiteX103" fmla="*/ 3960019 w 5586706"/>
              <a:gd name="connsiteY103" fmla="*/ 465822 h 6673742"/>
              <a:gd name="connsiteX104" fmla="*/ 3960019 w 5586706"/>
              <a:gd name="connsiteY104" fmla="*/ 539641 h 6673742"/>
              <a:gd name="connsiteX105" fmla="*/ 3945731 w 5586706"/>
              <a:gd name="connsiteY105" fmla="*/ 613460 h 6673742"/>
              <a:gd name="connsiteX106" fmla="*/ 3871913 w 5586706"/>
              <a:gd name="connsiteY106" fmla="*/ 732523 h 6673742"/>
              <a:gd name="connsiteX107" fmla="*/ 3779044 w 5586706"/>
              <a:gd name="connsiteY107" fmla="*/ 808722 h 6673742"/>
              <a:gd name="connsiteX108" fmla="*/ 3762375 w 5586706"/>
              <a:gd name="connsiteY108" fmla="*/ 894447 h 6673742"/>
              <a:gd name="connsiteX109" fmla="*/ 3836194 w 5586706"/>
              <a:gd name="connsiteY109" fmla="*/ 946835 h 6673742"/>
              <a:gd name="connsiteX110" fmla="*/ 3826669 w 5586706"/>
              <a:gd name="connsiteY110" fmla="*/ 1025416 h 6673742"/>
              <a:gd name="connsiteX111" fmla="*/ 3836194 w 5586706"/>
              <a:gd name="connsiteY111" fmla="*/ 1118285 h 6673742"/>
              <a:gd name="connsiteX112" fmla="*/ 3748087 w 5586706"/>
              <a:gd name="connsiteY112" fmla="*/ 1161147 h 6673742"/>
              <a:gd name="connsiteX113" fmla="*/ 3743300 w 5586706"/>
              <a:gd name="connsiteY113" fmla="*/ 1260910 h 6673742"/>
              <a:gd name="connsiteX114" fmla="*/ 3695700 w 5586706"/>
              <a:gd name="connsiteY114" fmla="*/ 1294497 h 6673742"/>
              <a:gd name="connsiteX115" fmla="*/ 3664744 w 5586706"/>
              <a:gd name="connsiteY115" fmla="*/ 1334978 h 6673742"/>
              <a:gd name="connsiteX116" fmla="*/ 3569494 w 5586706"/>
              <a:gd name="connsiteY116" fmla="*/ 1296878 h 6673742"/>
              <a:gd name="connsiteX117" fmla="*/ 3509962 w 5586706"/>
              <a:gd name="connsiteY117" fmla="*/ 1296878 h 6673742"/>
              <a:gd name="connsiteX118" fmla="*/ 3509962 w 5586706"/>
              <a:gd name="connsiteY118" fmla="*/ 1344503 h 6673742"/>
              <a:gd name="connsiteX119" fmla="*/ 3488531 w 5586706"/>
              <a:gd name="connsiteY119" fmla="*/ 1370697 h 6673742"/>
              <a:gd name="connsiteX120" fmla="*/ 3512344 w 5586706"/>
              <a:gd name="connsiteY120" fmla="*/ 1420703 h 6673742"/>
              <a:gd name="connsiteX121" fmla="*/ 3493294 w 5586706"/>
              <a:gd name="connsiteY121" fmla="*/ 1487378 h 6673742"/>
              <a:gd name="connsiteX122" fmla="*/ 3545681 w 5586706"/>
              <a:gd name="connsiteY122" fmla="*/ 1637397 h 6673742"/>
              <a:gd name="connsiteX123" fmla="*/ 3507581 w 5586706"/>
              <a:gd name="connsiteY123" fmla="*/ 1751697 h 6673742"/>
              <a:gd name="connsiteX124" fmla="*/ 3507581 w 5586706"/>
              <a:gd name="connsiteY124" fmla="*/ 1796941 h 6673742"/>
              <a:gd name="connsiteX125" fmla="*/ 3378994 w 5586706"/>
              <a:gd name="connsiteY125" fmla="*/ 1796941 h 6673742"/>
              <a:gd name="connsiteX126" fmla="*/ 3283744 w 5586706"/>
              <a:gd name="connsiteY126" fmla="*/ 1725503 h 6673742"/>
              <a:gd name="connsiteX127" fmla="*/ 3159919 w 5586706"/>
              <a:gd name="connsiteY127" fmla="*/ 1758841 h 6673742"/>
              <a:gd name="connsiteX128" fmla="*/ 3121819 w 5586706"/>
              <a:gd name="connsiteY128" fmla="*/ 1706453 h 6673742"/>
              <a:gd name="connsiteX129" fmla="*/ 3017044 w 5586706"/>
              <a:gd name="connsiteY129" fmla="*/ 1606441 h 6673742"/>
              <a:gd name="connsiteX130" fmla="*/ 2947987 w 5586706"/>
              <a:gd name="connsiteY130" fmla="*/ 1661210 h 6673742"/>
              <a:gd name="connsiteX131" fmla="*/ 2897981 w 5586706"/>
              <a:gd name="connsiteY131" fmla="*/ 1692166 h 6673742"/>
              <a:gd name="connsiteX132" fmla="*/ 2938462 w 5586706"/>
              <a:gd name="connsiteY132" fmla="*/ 1737410 h 6673742"/>
              <a:gd name="connsiteX133" fmla="*/ 2914650 w 5586706"/>
              <a:gd name="connsiteY133" fmla="*/ 1818372 h 6673742"/>
              <a:gd name="connsiteX134" fmla="*/ 2914650 w 5586706"/>
              <a:gd name="connsiteY134" fmla="*/ 1868378 h 6673742"/>
              <a:gd name="connsiteX135" fmla="*/ 2831306 w 5586706"/>
              <a:gd name="connsiteY135" fmla="*/ 1870760 h 6673742"/>
              <a:gd name="connsiteX136" fmla="*/ 2747962 w 5586706"/>
              <a:gd name="connsiteY136" fmla="*/ 1925528 h 6673742"/>
              <a:gd name="connsiteX137" fmla="*/ 2660608 w 5586706"/>
              <a:gd name="connsiteY137" fmla="*/ 1910665 h 6673742"/>
              <a:gd name="connsiteX138" fmla="*/ 2657475 w 5586706"/>
              <a:gd name="connsiteY138" fmla="*/ 1811228 h 6673742"/>
              <a:gd name="connsiteX139" fmla="*/ 2636044 w 5586706"/>
              <a:gd name="connsiteY139" fmla="*/ 1749316 h 6673742"/>
              <a:gd name="connsiteX140" fmla="*/ 2628900 w 5586706"/>
              <a:gd name="connsiteY140" fmla="*/ 1685022 h 6673742"/>
              <a:gd name="connsiteX141" fmla="*/ 2690812 w 5586706"/>
              <a:gd name="connsiteY141" fmla="*/ 1637397 h 6673742"/>
              <a:gd name="connsiteX142" fmla="*/ 2683669 w 5586706"/>
              <a:gd name="connsiteY142" fmla="*/ 1473091 h 6673742"/>
              <a:gd name="connsiteX143" fmla="*/ 2540794 w 5586706"/>
              <a:gd name="connsiteY143" fmla="*/ 1330216 h 6673742"/>
              <a:gd name="connsiteX144" fmla="*/ 2524125 w 5586706"/>
              <a:gd name="connsiteY144" fmla="*/ 1177816 h 6673742"/>
              <a:gd name="connsiteX145" fmla="*/ 2457450 w 5586706"/>
              <a:gd name="connsiteY145" fmla="*/ 1194485 h 6673742"/>
              <a:gd name="connsiteX146" fmla="*/ 2350294 w 5586706"/>
              <a:gd name="connsiteY146" fmla="*/ 1168291 h 6673742"/>
              <a:gd name="connsiteX147" fmla="*/ 2264569 w 5586706"/>
              <a:gd name="connsiteY147" fmla="*/ 1130191 h 6673742"/>
              <a:gd name="connsiteX148" fmla="*/ 2214562 w 5586706"/>
              <a:gd name="connsiteY148" fmla="*/ 1073041 h 6673742"/>
              <a:gd name="connsiteX149" fmla="*/ 2143125 w 5586706"/>
              <a:gd name="connsiteY149" fmla="*/ 1123047 h 6673742"/>
              <a:gd name="connsiteX150" fmla="*/ 2097881 w 5586706"/>
              <a:gd name="connsiteY150" fmla="*/ 1199247 h 6673742"/>
              <a:gd name="connsiteX151" fmla="*/ 1993106 w 5586706"/>
              <a:gd name="connsiteY151" fmla="*/ 1296878 h 6673742"/>
              <a:gd name="connsiteX152" fmla="*/ 1914500 w 5586706"/>
              <a:gd name="connsiteY152" fmla="*/ 1251285 h 6673742"/>
              <a:gd name="connsiteX153" fmla="*/ 1845469 w 5586706"/>
              <a:gd name="connsiteY153" fmla="*/ 1268303 h 6673742"/>
              <a:gd name="connsiteX154" fmla="*/ 1835944 w 5586706"/>
              <a:gd name="connsiteY154" fmla="*/ 1542147 h 6673742"/>
              <a:gd name="connsiteX155" fmla="*/ 1707356 w 5586706"/>
              <a:gd name="connsiteY155" fmla="*/ 1565960 h 6673742"/>
              <a:gd name="connsiteX156" fmla="*/ 1728787 w 5586706"/>
              <a:gd name="connsiteY156" fmla="*/ 1673116 h 6673742"/>
              <a:gd name="connsiteX157" fmla="*/ 1645444 w 5586706"/>
              <a:gd name="connsiteY157" fmla="*/ 1849328 h 6673742"/>
              <a:gd name="connsiteX158" fmla="*/ 1576387 w 5586706"/>
              <a:gd name="connsiteY158" fmla="*/ 1885047 h 6673742"/>
              <a:gd name="connsiteX159" fmla="*/ 1509712 w 5586706"/>
              <a:gd name="connsiteY159" fmla="*/ 1858853 h 6673742"/>
              <a:gd name="connsiteX160" fmla="*/ 1473994 w 5586706"/>
              <a:gd name="connsiteY160" fmla="*/ 1873141 h 6673742"/>
              <a:gd name="connsiteX161" fmla="*/ 1423987 w 5586706"/>
              <a:gd name="connsiteY161" fmla="*/ 1916003 h 6673742"/>
              <a:gd name="connsiteX162" fmla="*/ 1393031 w 5586706"/>
              <a:gd name="connsiteY162" fmla="*/ 2049353 h 6673742"/>
              <a:gd name="connsiteX163" fmla="*/ 1166511 w 5586706"/>
              <a:gd name="connsiteY163" fmla="*/ 2163203 h 6673742"/>
              <a:gd name="connsiteX164" fmla="*/ 1071562 w 5586706"/>
              <a:gd name="connsiteY164" fmla="*/ 2235091 h 6673742"/>
              <a:gd name="connsiteX165" fmla="*/ 1077102 w 5586706"/>
              <a:gd name="connsiteY165" fmla="*/ 2300438 h 6673742"/>
              <a:gd name="connsiteX166" fmla="*/ 1114425 w 5586706"/>
              <a:gd name="connsiteY166" fmla="*/ 2351772 h 6673742"/>
              <a:gd name="connsiteX167" fmla="*/ 1173956 w 5586706"/>
              <a:gd name="connsiteY167" fmla="*/ 2370822 h 6673742"/>
              <a:gd name="connsiteX168" fmla="*/ 1269206 w 5586706"/>
              <a:gd name="connsiteY168" fmla="*/ 2487503 h 6673742"/>
              <a:gd name="connsiteX169" fmla="*/ 1257300 w 5586706"/>
              <a:gd name="connsiteY169" fmla="*/ 2570847 h 6673742"/>
              <a:gd name="connsiteX170" fmla="*/ 1214437 w 5586706"/>
              <a:gd name="connsiteY170" fmla="*/ 2627997 h 6673742"/>
              <a:gd name="connsiteX171" fmla="*/ 1221481 w 5586706"/>
              <a:gd name="connsiteY171" fmla="*/ 2695074 h 6673742"/>
              <a:gd name="connsiteX172" fmla="*/ 1150144 w 5586706"/>
              <a:gd name="connsiteY172" fmla="*/ 2758966 h 6673742"/>
              <a:gd name="connsiteX173" fmla="*/ 1062037 w 5586706"/>
              <a:gd name="connsiteY173" fmla="*/ 2892316 h 6673742"/>
              <a:gd name="connsiteX174" fmla="*/ 942975 w 5586706"/>
              <a:gd name="connsiteY174" fmla="*/ 2908985 h 6673742"/>
              <a:gd name="connsiteX175" fmla="*/ 895350 w 5586706"/>
              <a:gd name="connsiteY175" fmla="*/ 2942322 h 6673742"/>
              <a:gd name="connsiteX176" fmla="*/ 838200 w 5586706"/>
              <a:gd name="connsiteY176" fmla="*/ 2944703 h 6673742"/>
              <a:gd name="connsiteX177" fmla="*/ 842962 w 5586706"/>
              <a:gd name="connsiteY177" fmla="*/ 3054241 h 6673742"/>
              <a:gd name="connsiteX178" fmla="*/ 797769 w 5586706"/>
              <a:gd name="connsiteY178" fmla="*/ 3125830 h 6673742"/>
              <a:gd name="connsiteX179" fmla="*/ 846095 w 5586706"/>
              <a:gd name="connsiteY179" fmla="*/ 3234089 h 6673742"/>
              <a:gd name="connsiteX180" fmla="*/ 935831 w 5586706"/>
              <a:gd name="connsiteY180" fmla="*/ 3299510 h 6673742"/>
              <a:gd name="connsiteX181" fmla="*/ 978694 w 5586706"/>
              <a:gd name="connsiteY181" fmla="*/ 3468578 h 6673742"/>
              <a:gd name="connsiteX182" fmla="*/ 1097756 w 5586706"/>
              <a:gd name="connsiteY182" fmla="*/ 3597166 h 6673742"/>
              <a:gd name="connsiteX183" fmla="*/ 1083469 w 5586706"/>
              <a:gd name="connsiteY183" fmla="*/ 3716228 h 6673742"/>
              <a:gd name="connsiteX184" fmla="*/ 1115603 w 5586706"/>
              <a:gd name="connsiteY184" fmla="*/ 3724977 h 6673742"/>
              <a:gd name="connsiteX185" fmla="*/ 1121569 w 5586706"/>
              <a:gd name="connsiteY185" fmla="*/ 3797191 h 6673742"/>
              <a:gd name="connsiteX186" fmla="*/ 1086928 w 5586706"/>
              <a:gd name="connsiteY186" fmla="*/ 3847725 h 6673742"/>
              <a:gd name="connsiteX187" fmla="*/ 1114425 w 5586706"/>
              <a:gd name="connsiteY187" fmla="*/ 3959116 h 6673742"/>
              <a:gd name="connsiteX188" fmla="*/ 1171575 w 5586706"/>
              <a:gd name="connsiteY188" fmla="*/ 4040078 h 6673742"/>
              <a:gd name="connsiteX189" fmla="*/ 1169194 w 5586706"/>
              <a:gd name="connsiteY189" fmla="*/ 4113897 h 6673742"/>
              <a:gd name="connsiteX190" fmla="*/ 1134853 w 5586706"/>
              <a:gd name="connsiteY190" fmla="*/ 4186990 h 6673742"/>
              <a:gd name="connsiteX191" fmla="*/ 1050131 w 5586706"/>
              <a:gd name="connsiteY191" fmla="*/ 4247247 h 6673742"/>
              <a:gd name="connsiteX192" fmla="*/ 997744 w 5586706"/>
              <a:gd name="connsiteY192" fmla="*/ 4261535 h 6673742"/>
              <a:gd name="connsiteX193" fmla="*/ 947737 w 5586706"/>
              <a:gd name="connsiteY193" fmla="*/ 4378216 h 6673742"/>
              <a:gd name="connsiteX194" fmla="*/ 954881 w 5586706"/>
              <a:gd name="connsiteY194" fmla="*/ 4578241 h 6673742"/>
              <a:gd name="connsiteX195" fmla="*/ 835819 w 5586706"/>
              <a:gd name="connsiteY195" fmla="*/ 4713972 h 6673742"/>
              <a:gd name="connsiteX196" fmla="*/ 923098 w 5586706"/>
              <a:gd name="connsiteY196" fmla="*/ 4812632 h 6673742"/>
              <a:gd name="connsiteX197" fmla="*/ 935831 w 5586706"/>
              <a:gd name="connsiteY197" fmla="*/ 4923522 h 6673742"/>
              <a:gd name="connsiteX198" fmla="*/ 921544 w 5586706"/>
              <a:gd name="connsiteY198" fmla="*/ 5002103 h 6673742"/>
              <a:gd name="connsiteX199" fmla="*/ 1028700 w 5586706"/>
              <a:gd name="connsiteY199" fmla="*/ 5014010 h 6673742"/>
              <a:gd name="connsiteX200" fmla="*/ 1073944 w 5586706"/>
              <a:gd name="connsiteY200" fmla="*/ 5090210 h 6673742"/>
              <a:gd name="connsiteX201" fmla="*/ 1073944 w 5586706"/>
              <a:gd name="connsiteY201" fmla="*/ 5142597 h 6673742"/>
              <a:gd name="connsiteX202" fmla="*/ 1133475 w 5586706"/>
              <a:gd name="connsiteY202" fmla="*/ 5137835 h 6673742"/>
              <a:gd name="connsiteX203" fmla="*/ 1219300 w 5586706"/>
              <a:gd name="connsiteY203" fmla="*/ 5209649 h 6673742"/>
              <a:gd name="connsiteX204" fmla="*/ 1202330 w 5586706"/>
              <a:gd name="connsiteY204" fmla="*/ 5265019 h 6673742"/>
              <a:gd name="connsiteX205" fmla="*/ 1135856 w 5586706"/>
              <a:gd name="connsiteY205" fmla="*/ 5275947 h 6673742"/>
              <a:gd name="connsiteX206" fmla="*/ 1050131 w 5586706"/>
              <a:gd name="connsiteY206" fmla="*/ 5252135 h 6673742"/>
              <a:gd name="connsiteX207" fmla="*/ 973931 w 5586706"/>
              <a:gd name="connsiteY207" fmla="*/ 5268803 h 6673742"/>
              <a:gd name="connsiteX208" fmla="*/ 888206 w 5586706"/>
              <a:gd name="connsiteY208" fmla="*/ 5266422 h 6673742"/>
              <a:gd name="connsiteX209" fmla="*/ 752475 w 5586706"/>
              <a:gd name="connsiteY209" fmla="*/ 5247372 h 6673742"/>
              <a:gd name="connsiteX210" fmla="*/ 723900 w 5586706"/>
              <a:gd name="connsiteY210" fmla="*/ 5294997 h 6673742"/>
              <a:gd name="connsiteX211" fmla="*/ 657225 w 5586706"/>
              <a:gd name="connsiteY211" fmla="*/ 5352147 h 6673742"/>
              <a:gd name="connsiteX212" fmla="*/ 583406 w 5586706"/>
              <a:gd name="connsiteY212" fmla="*/ 5340241 h 6673742"/>
              <a:gd name="connsiteX213" fmla="*/ 495300 w 5586706"/>
              <a:gd name="connsiteY213" fmla="*/ 5347385 h 6673742"/>
              <a:gd name="connsiteX214" fmla="*/ 473869 w 5586706"/>
              <a:gd name="connsiteY214" fmla="*/ 5445016 h 6673742"/>
              <a:gd name="connsiteX215" fmla="*/ 414337 w 5586706"/>
              <a:gd name="connsiteY215" fmla="*/ 5514072 h 6673742"/>
              <a:gd name="connsiteX216" fmla="*/ 352425 w 5586706"/>
              <a:gd name="connsiteY216" fmla="*/ 5611703 h 6673742"/>
              <a:gd name="connsiteX217" fmla="*/ 180975 w 5586706"/>
              <a:gd name="connsiteY217" fmla="*/ 5747435 h 6673742"/>
              <a:gd name="connsiteX218" fmla="*/ 83344 w 5586706"/>
              <a:gd name="connsiteY218" fmla="*/ 5871260 h 6673742"/>
              <a:gd name="connsiteX219" fmla="*/ 37573 w 5586706"/>
              <a:gd name="connsiteY219" fmla="*/ 5890661 h 6673742"/>
              <a:gd name="connsiteX220" fmla="*/ 0 w 5586706"/>
              <a:gd name="connsiteY220" fmla="*/ 5940316 h 6673742"/>
              <a:gd name="connsiteX221" fmla="*/ 35191 w 5586706"/>
              <a:gd name="connsiteY221" fmla="*/ 6056872 h 6673742"/>
              <a:gd name="connsiteX222" fmla="*/ 97631 w 5586706"/>
              <a:gd name="connsiteY222" fmla="*/ 6059378 h 6673742"/>
              <a:gd name="connsiteX223" fmla="*/ 142875 w 5586706"/>
              <a:gd name="connsiteY223" fmla="*/ 5987941 h 6673742"/>
              <a:gd name="connsiteX224" fmla="*/ 219075 w 5586706"/>
              <a:gd name="connsiteY224" fmla="*/ 5906978 h 6673742"/>
              <a:gd name="connsiteX225" fmla="*/ 302419 w 5586706"/>
              <a:gd name="connsiteY225" fmla="*/ 5911741 h 6673742"/>
              <a:gd name="connsiteX226" fmla="*/ 426244 w 5586706"/>
              <a:gd name="connsiteY226" fmla="*/ 5861735 h 6673742"/>
              <a:gd name="connsiteX227" fmla="*/ 542925 w 5586706"/>
              <a:gd name="connsiteY227" fmla="*/ 5764103 h 6673742"/>
              <a:gd name="connsiteX228" fmla="*/ 661987 w 5586706"/>
              <a:gd name="connsiteY228" fmla="*/ 5733147 h 6673742"/>
              <a:gd name="connsiteX229" fmla="*/ 733425 w 5586706"/>
              <a:gd name="connsiteY229" fmla="*/ 5790297 h 6673742"/>
              <a:gd name="connsiteX230" fmla="*/ 762000 w 5586706"/>
              <a:gd name="connsiteY230" fmla="*/ 5866497 h 6673742"/>
              <a:gd name="connsiteX231" fmla="*/ 845344 w 5586706"/>
              <a:gd name="connsiteY231" fmla="*/ 5928410 h 6673742"/>
              <a:gd name="connsiteX232" fmla="*/ 866775 w 5586706"/>
              <a:gd name="connsiteY232" fmla="*/ 6006991 h 6673742"/>
              <a:gd name="connsiteX233" fmla="*/ 921544 w 5586706"/>
              <a:gd name="connsiteY233" fmla="*/ 6047472 h 6673742"/>
              <a:gd name="connsiteX234" fmla="*/ 988219 w 5586706"/>
              <a:gd name="connsiteY234" fmla="*/ 6164153 h 6673742"/>
              <a:gd name="connsiteX235" fmla="*/ 1067477 w 5586706"/>
              <a:gd name="connsiteY235" fmla="*/ 6217920 h 6673742"/>
              <a:gd name="connsiteX236" fmla="*/ 1042987 w 5586706"/>
              <a:gd name="connsiteY236" fmla="*/ 6328460 h 6673742"/>
              <a:gd name="connsiteX237" fmla="*/ 1115603 w 5586706"/>
              <a:gd name="connsiteY237" fmla="*/ 6410426 h 667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5586706" h="6673742">
                <a:moveTo>
                  <a:pt x="1115603" y="6410426"/>
                </a:moveTo>
                <a:cubicBezTo>
                  <a:pt x="1178710" y="6399773"/>
                  <a:pt x="1248962" y="6417695"/>
                  <a:pt x="1312069" y="6407042"/>
                </a:cubicBezTo>
                <a:lnTo>
                  <a:pt x="1373304" y="6372025"/>
                </a:lnTo>
                <a:cubicBezTo>
                  <a:pt x="1402673" y="6375994"/>
                  <a:pt x="1454831" y="6403984"/>
                  <a:pt x="1493044" y="6423711"/>
                </a:cubicBezTo>
                <a:cubicBezTo>
                  <a:pt x="1531257" y="6443438"/>
                  <a:pt x="1557989" y="6482528"/>
                  <a:pt x="1602581" y="6490386"/>
                </a:cubicBezTo>
                <a:lnTo>
                  <a:pt x="1755833" y="6478003"/>
                </a:lnTo>
                <a:cubicBezTo>
                  <a:pt x="1806349" y="6486893"/>
                  <a:pt x="1842578" y="6555314"/>
                  <a:pt x="1893094" y="6564204"/>
                </a:cubicBezTo>
                <a:cubicBezTo>
                  <a:pt x="1912144" y="6565792"/>
                  <a:pt x="1931194" y="6550710"/>
                  <a:pt x="1950244" y="6552298"/>
                </a:cubicBezTo>
                <a:cubicBezTo>
                  <a:pt x="1970881" y="6554679"/>
                  <a:pt x="1986757" y="6576111"/>
                  <a:pt x="2007394" y="6578492"/>
                </a:cubicBezTo>
                <a:cubicBezTo>
                  <a:pt x="2035969" y="6580079"/>
                  <a:pt x="2064544" y="6555474"/>
                  <a:pt x="2093119" y="6557061"/>
                </a:cubicBezTo>
                <a:cubicBezTo>
                  <a:pt x="2126853" y="6558649"/>
                  <a:pt x="2168128" y="6588811"/>
                  <a:pt x="2205037" y="6597542"/>
                </a:cubicBezTo>
                <a:cubicBezTo>
                  <a:pt x="2241946" y="6606273"/>
                  <a:pt x="2273956" y="6606962"/>
                  <a:pt x="2314575" y="6609448"/>
                </a:cubicBezTo>
                <a:lnTo>
                  <a:pt x="2453514" y="6602931"/>
                </a:lnTo>
                <a:cubicBezTo>
                  <a:pt x="2477051" y="6608278"/>
                  <a:pt x="2491063" y="6644582"/>
                  <a:pt x="2514600" y="6649929"/>
                </a:cubicBezTo>
                <a:cubicBezTo>
                  <a:pt x="2560637" y="6649929"/>
                  <a:pt x="2606675" y="6673742"/>
                  <a:pt x="2652712" y="6673742"/>
                </a:cubicBezTo>
                <a:lnTo>
                  <a:pt x="2713397" y="6651057"/>
                </a:lnTo>
                <a:cubicBezTo>
                  <a:pt x="2736825" y="6647506"/>
                  <a:pt x="2762634" y="6658242"/>
                  <a:pt x="2786062" y="6654691"/>
                </a:cubicBezTo>
                <a:cubicBezTo>
                  <a:pt x="2822575" y="6649135"/>
                  <a:pt x="2849562" y="6610241"/>
                  <a:pt x="2886075" y="6604685"/>
                </a:cubicBezTo>
                <a:cubicBezTo>
                  <a:pt x="2939256" y="6602304"/>
                  <a:pt x="2992438" y="6621353"/>
                  <a:pt x="3045619" y="6618972"/>
                </a:cubicBezTo>
                <a:lnTo>
                  <a:pt x="3254993" y="6586162"/>
                </a:lnTo>
                <a:cubicBezTo>
                  <a:pt x="3318552" y="6564555"/>
                  <a:pt x="3405922" y="6578667"/>
                  <a:pt x="3469481" y="6557060"/>
                </a:cubicBezTo>
                <a:cubicBezTo>
                  <a:pt x="3519120" y="6550622"/>
                  <a:pt x="3554413" y="6511022"/>
                  <a:pt x="3579019" y="6509435"/>
                </a:cubicBezTo>
                <a:cubicBezTo>
                  <a:pt x="3603625" y="6507848"/>
                  <a:pt x="3593704" y="6557060"/>
                  <a:pt x="3617119" y="6547535"/>
                </a:cubicBezTo>
                <a:cubicBezTo>
                  <a:pt x="3651250" y="6515785"/>
                  <a:pt x="3721100" y="6505466"/>
                  <a:pt x="3755231" y="6473716"/>
                </a:cubicBezTo>
                <a:cubicBezTo>
                  <a:pt x="3754462" y="6455828"/>
                  <a:pt x="3753694" y="6437939"/>
                  <a:pt x="3752925" y="6420051"/>
                </a:cubicBezTo>
                <a:cubicBezTo>
                  <a:pt x="3763219" y="6408571"/>
                  <a:pt x="3778275" y="6432808"/>
                  <a:pt x="3788569" y="6421328"/>
                </a:cubicBezTo>
                <a:cubicBezTo>
                  <a:pt x="3809988" y="6415985"/>
                  <a:pt x="3843337" y="6366957"/>
                  <a:pt x="3871912" y="6357035"/>
                </a:cubicBezTo>
                <a:cubicBezTo>
                  <a:pt x="3900487" y="6347113"/>
                  <a:pt x="3930253" y="6370131"/>
                  <a:pt x="3960019" y="6361797"/>
                </a:cubicBezTo>
                <a:cubicBezTo>
                  <a:pt x="3989785" y="6353463"/>
                  <a:pt x="4007644" y="6297503"/>
                  <a:pt x="4040981" y="6278453"/>
                </a:cubicBezTo>
                <a:cubicBezTo>
                  <a:pt x="4074319" y="6259403"/>
                  <a:pt x="4145473" y="6286411"/>
                  <a:pt x="4160044" y="6247497"/>
                </a:cubicBezTo>
                <a:lnTo>
                  <a:pt x="4137935" y="6073541"/>
                </a:lnTo>
                <a:cubicBezTo>
                  <a:pt x="4138332" y="6038219"/>
                  <a:pt x="4169456" y="6083170"/>
                  <a:pt x="4193381" y="6054616"/>
                </a:cubicBezTo>
                <a:cubicBezTo>
                  <a:pt x="4208575" y="6042334"/>
                  <a:pt x="4171553" y="6037153"/>
                  <a:pt x="4186237" y="6011753"/>
                </a:cubicBezTo>
                <a:cubicBezTo>
                  <a:pt x="4200921" y="5986353"/>
                  <a:pt x="4265215" y="5937538"/>
                  <a:pt x="4281487" y="5902216"/>
                </a:cubicBezTo>
                <a:cubicBezTo>
                  <a:pt x="4297759" y="5866894"/>
                  <a:pt x="4257278" y="5818475"/>
                  <a:pt x="4260056" y="5787916"/>
                </a:cubicBezTo>
                <a:cubicBezTo>
                  <a:pt x="4262834" y="5757357"/>
                  <a:pt x="4303228" y="5739013"/>
                  <a:pt x="4298156" y="5718860"/>
                </a:cubicBezTo>
                <a:lnTo>
                  <a:pt x="4253439" y="5678906"/>
                </a:lnTo>
                <a:cubicBezTo>
                  <a:pt x="4215957" y="5581893"/>
                  <a:pt x="4416601" y="5377723"/>
                  <a:pt x="4379119" y="5280710"/>
                </a:cubicBezTo>
                <a:cubicBezTo>
                  <a:pt x="4348956" y="5257691"/>
                  <a:pt x="4266407" y="5258485"/>
                  <a:pt x="4236244" y="5235466"/>
                </a:cubicBezTo>
                <a:cubicBezTo>
                  <a:pt x="4209257" y="5211654"/>
                  <a:pt x="4252119" y="5167204"/>
                  <a:pt x="4245769" y="5137835"/>
                </a:cubicBezTo>
                <a:cubicBezTo>
                  <a:pt x="4239419" y="5108466"/>
                  <a:pt x="4218385" y="5068778"/>
                  <a:pt x="4198144" y="5059253"/>
                </a:cubicBezTo>
                <a:cubicBezTo>
                  <a:pt x="4177903" y="5049728"/>
                  <a:pt x="4141390" y="5059254"/>
                  <a:pt x="4119562" y="5064016"/>
                </a:cubicBezTo>
                <a:cubicBezTo>
                  <a:pt x="4097734" y="5068778"/>
                  <a:pt x="4087365" y="5098815"/>
                  <a:pt x="4067175" y="5087828"/>
                </a:cubicBezTo>
                <a:lnTo>
                  <a:pt x="4003182" y="5014762"/>
                </a:lnTo>
                <a:cubicBezTo>
                  <a:pt x="3996732" y="4957361"/>
                  <a:pt x="3940275" y="4916629"/>
                  <a:pt x="3933825" y="4859228"/>
                </a:cubicBezTo>
                <a:lnTo>
                  <a:pt x="3974306" y="4687504"/>
                </a:lnTo>
                <a:cubicBezTo>
                  <a:pt x="3994944" y="4649007"/>
                  <a:pt x="4027884" y="4627407"/>
                  <a:pt x="4052887" y="4609197"/>
                </a:cubicBezTo>
                <a:cubicBezTo>
                  <a:pt x="4077890" y="4590987"/>
                  <a:pt x="4101306" y="4610785"/>
                  <a:pt x="4124325" y="4578241"/>
                </a:cubicBezTo>
                <a:cubicBezTo>
                  <a:pt x="4125912" y="4532203"/>
                  <a:pt x="4194175" y="4479023"/>
                  <a:pt x="4195762" y="4432985"/>
                </a:cubicBezTo>
                <a:lnTo>
                  <a:pt x="4137935" y="4340994"/>
                </a:lnTo>
                <a:cubicBezTo>
                  <a:pt x="4129998" y="4317578"/>
                  <a:pt x="4128975" y="4304940"/>
                  <a:pt x="4133850" y="4285347"/>
                </a:cubicBezTo>
                <a:cubicBezTo>
                  <a:pt x="4138725" y="4265754"/>
                  <a:pt x="4146946" y="4243676"/>
                  <a:pt x="4167187" y="4223435"/>
                </a:cubicBezTo>
                <a:cubicBezTo>
                  <a:pt x="4187428" y="4203194"/>
                  <a:pt x="4219178" y="4200019"/>
                  <a:pt x="4257675" y="4178191"/>
                </a:cubicBezTo>
                <a:cubicBezTo>
                  <a:pt x="4296172" y="4156363"/>
                  <a:pt x="4341018" y="4091275"/>
                  <a:pt x="4376737" y="4068653"/>
                </a:cubicBezTo>
                <a:cubicBezTo>
                  <a:pt x="4412456" y="4046031"/>
                  <a:pt x="4452795" y="4068415"/>
                  <a:pt x="4471987" y="4042460"/>
                </a:cubicBezTo>
                <a:lnTo>
                  <a:pt x="4513321" y="3936733"/>
                </a:lnTo>
                <a:cubicBezTo>
                  <a:pt x="4532087" y="3890219"/>
                  <a:pt x="4615146" y="3893711"/>
                  <a:pt x="4633912" y="3847197"/>
                </a:cubicBezTo>
                <a:lnTo>
                  <a:pt x="4638449" y="3667226"/>
                </a:lnTo>
                <a:cubicBezTo>
                  <a:pt x="4687737" y="3631966"/>
                  <a:pt x="4729881" y="3570513"/>
                  <a:pt x="4779169" y="3535253"/>
                </a:cubicBezTo>
                <a:lnTo>
                  <a:pt x="4840580" y="3522847"/>
                </a:lnTo>
                <a:cubicBezTo>
                  <a:pt x="4875108" y="3498241"/>
                  <a:pt x="4919182" y="3479608"/>
                  <a:pt x="4995862" y="3416191"/>
                </a:cubicBezTo>
                <a:cubicBezTo>
                  <a:pt x="5034046" y="3391271"/>
                  <a:pt x="5042296" y="3412222"/>
                  <a:pt x="5072062" y="3394760"/>
                </a:cubicBezTo>
                <a:cubicBezTo>
                  <a:pt x="5101828" y="3377298"/>
                  <a:pt x="5156994" y="3337610"/>
                  <a:pt x="5174456" y="3311416"/>
                </a:cubicBezTo>
                <a:cubicBezTo>
                  <a:pt x="5191918" y="3285222"/>
                  <a:pt x="5141119" y="3241963"/>
                  <a:pt x="5174456" y="3216166"/>
                </a:cubicBezTo>
                <a:cubicBezTo>
                  <a:pt x="5207793" y="3190369"/>
                  <a:pt x="5297316" y="3188230"/>
                  <a:pt x="5300662" y="3142347"/>
                </a:cubicBezTo>
                <a:lnTo>
                  <a:pt x="5215965" y="2974207"/>
                </a:lnTo>
                <a:cubicBezTo>
                  <a:pt x="5230649" y="2921026"/>
                  <a:pt x="5333773" y="2829368"/>
                  <a:pt x="5372099" y="2797066"/>
                </a:cubicBezTo>
                <a:cubicBezTo>
                  <a:pt x="5410425" y="2764764"/>
                  <a:pt x="5423694" y="2806988"/>
                  <a:pt x="5445919" y="2780397"/>
                </a:cubicBezTo>
                <a:cubicBezTo>
                  <a:pt x="5501310" y="2732617"/>
                  <a:pt x="5498704" y="2703403"/>
                  <a:pt x="5522119" y="2663716"/>
                </a:cubicBezTo>
                <a:cubicBezTo>
                  <a:pt x="5545534" y="2624029"/>
                  <a:pt x="5590778" y="2577991"/>
                  <a:pt x="5586412" y="2542272"/>
                </a:cubicBezTo>
                <a:cubicBezTo>
                  <a:pt x="5582046" y="2506553"/>
                  <a:pt x="5518547" y="2534731"/>
                  <a:pt x="5484019" y="2516078"/>
                </a:cubicBezTo>
                <a:cubicBezTo>
                  <a:pt x="5449491" y="2497425"/>
                  <a:pt x="5430044" y="2462103"/>
                  <a:pt x="5388769" y="2418447"/>
                </a:cubicBezTo>
                <a:cubicBezTo>
                  <a:pt x="5347494" y="2374791"/>
                  <a:pt x="5214937" y="2355344"/>
                  <a:pt x="5236368" y="2254141"/>
                </a:cubicBezTo>
                <a:cubicBezTo>
                  <a:pt x="5268118" y="2116822"/>
                  <a:pt x="5476081" y="1960454"/>
                  <a:pt x="5507831" y="1823135"/>
                </a:cubicBezTo>
                <a:cubicBezTo>
                  <a:pt x="5480050" y="1800116"/>
                  <a:pt x="5476081" y="1765191"/>
                  <a:pt x="5448300" y="1742172"/>
                </a:cubicBezTo>
                <a:lnTo>
                  <a:pt x="5360344" y="1703672"/>
                </a:lnTo>
                <a:cubicBezTo>
                  <a:pt x="5350025" y="1673113"/>
                  <a:pt x="5343947" y="1581371"/>
                  <a:pt x="5350669" y="1542147"/>
                </a:cubicBezTo>
                <a:cubicBezTo>
                  <a:pt x="5357391" y="1502923"/>
                  <a:pt x="5401469" y="1486981"/>
                  <a:pt x="5400675" y="1468328"/>
                </a:cubicBezTo>
                <a:cubicBezTo>
                  <a:pt x="5382419" y="1455628"/>
                  <a:pt x="5392737" y="1414353"/>
                  <a:pt x="5374481" y="1401653"/>
                </a:cubicBezTo>
                <a:cubicBezTo>
                  <a:pt x="5243387" y="1380105"/>
                  <a:pt x="5145630" y="1325221"/>
                  <a:pt x="5081211" y="1251285"/>
                </a:cubicBezTo>
                <a:cubicBezTo>
                  <a:pt x="5119707" y="1223503"/>
                  <a:pt x="5102163" y="1202364"/>
                  <a:pt x="5093494" y="1163528"/>
                </a:cubicBezTo>
                <a:cubicBezTo>
                  <a:pt x="5119750" y="1131043"/>
                  <a:pt x="5166122" y="1144875"/>
                  <a:pt x="5183981" y="1108759"/>
                </a:cubicBezTo>
                <a:cubicBezTo>
                  <a:pt x="5163740" y="1075026"/>
                  <a:pt x="5256213" y="1032163"/>
                  <a:pt x="5200650" y="946835"/>
                </a:cubicBezTo>
                <a:cubicBezTo>
                  <a:pt x="5186759" y="898813"/>
                  <a:pt x="5117703" y="947232"/>
                  <a:pt x="5062537" y="863491"/>
                </a:cubicBezTo>
                <a:cubicBezTo>
                  <a:pt x="5039121" y="836900"/>
                  <a:pt x="5037138" y="802769"/>
                  <a:pt x="5036344" y="777766"/>
                </a:cubicBezTo>
                <a:cubicBezTo>
                  <a:pt x="5035550" y="752763"/>
                  <a:pt x="5074047" y="742841"/>
                  <a:pt x="5057775" y="713472"/>
                </a:cubicBezTo>
                <a:cubicBezTo>
                  <a:pt x="5044678" y="669419"/>
                  <a:pt x="4989513" y="649972"/>
                  <a:pt x="4962525" y="611078"/>
                </a:cubicBezTo>
                <a:cubicBezTo>
                  <a:pt x="4935538" y="572184"/>
                  <a:pt x="4925219" y="507891"/>
                  <a:pt x="4895850" y="480110"/>
                </a:cubicBezTo>
                <a:cubicBezTo>
                  <a:pt x="4866481" y="452329"/>
                  <a:pt x="4824810" y="437248"/>
                  <a:pt x="4807744" y="432485"/>
                </a:cubicBezTo>
                <a:cubicBezTo>
                  <a:pt x="4790678" y="427723"/>
                  <a:pt x="4774009" y="426135"/>
                  <a:pt x="4767262" y="415816"/>
                </a:cubicBezTo>
                <a:cubicBezTo>
                  <a:pt x="4760515" y="405497"/>
                  <a:pt x="4772421" y="370572"/>
                  <a:pt x="4767262" y="351522"/>
                </a:cubicBezTo>
                <a:cubicBezTo>
                  <a:pt x="4762103" y="332472"/>
                  <a:pt x="4733925" y="322153"/>
                  <a:pt x="4736306" y="301516"/>
                </a:cubicBezTo>
                <a:cubicBezTo>
                  <a:pt x="4738687" y="280879"/>
                  <a:pt x="4768057" y="267385"/>
                  <a:pt x="4760119" y="246747"/>
                </a:cubicBezTo>
                <a:cubicBezTo>
                  <a:pt x="4752182" y="226110"/>
                  <a:pt x="4732337" y="202297"/>
                  <a:pt x="4710112" y="196741"/>
                </a:cubicBezTo>
                <a:cubicBezTo>
                  <a:pt x="4679156" y="183247"/>
                  <a:pt x="4622006" y="238810"/>
                  <a:pt x="4591050" y="225316"/>
                </a:cubicBezTo>
                <a:cubicBezTo>
                  <a:pt x="4564856" y="221744"/>
                  <a:pt x="4582715" y="182850"/>
                  <a:pt x="4567237" y="163403"/>
                </a:cubicBezTo>
                <a:cubicBezTo>
                  <a:pt x="4551759" y="143956"/>
                  <a:pt x="4519612" y="119747"/>
                  <a:pt x="4498181" y="108635"/>
                </a:cubicBezTo>
                <a:cubicBezTo>
                  <a:pt x="4471987" y="83235"/>
                  <a:pt x="4448175" y="122526"/>
                  <a:pt x="4424362" y="108635"/>
                </a:cubicBezTo>
                <a:cubicBezTo>
                  <a:pt x="4400550" y="94744"/>
                  <a:pt x="4382172" y="37444"/>
                  <a:pt x="4355306" y="25291"/>
                </a:cubicBezTo>
                <a:lnTo>
                  <a:pt x="4272689" y="0"/>
                </a:lnTo>
                <a:cubicBezTo>
                  <a:pt x="4239748" y="15478"/>
                  <a:pt x="4118493" y="66716"/>
                  <a:pt x="4088606" y="103872"/>
                </a:cubicBezTo>
                <a:cubicBezTo>
                  <a:pt x="4058719" y="141028"/>
                  <a:pt x="4104085" y="181263"/>
                  <a:pt x="4093369" y="222935"/>
                </a:cubicBezTo>
                <a:cubicBezTo>
                  <a:pt x="4082653" y="264607"/>
                  <a:pt x="4017963" y="308263"/>
                  <a:pt x="3998119" y="349141"/>
                </a:cubicBezTo>
                <a:cubicBezTo>
                  <a:pt x="3978275" y="390019"/>
                  <a:pt x="3966369" y="434072"/>
                  <a:pt x="3960019" y="465822"/>
                </a:cubicBezTo>
                <a:cubicBezTo>
                  <a:pt x="3953669" y="497572"/>
                  <a:pt x="3966369" y="518210"/>
                  <a:pt x="3960019" y="539641"/>
                </a:cubicBezTo>
                <a:cubicBezTo>
                  <a:pt x="3953669" y="561072"/>
                  <a:pt x="3960018" y="586869"/>
                  <a:pt x="3945731" y="613460"/>
                </a:cubicBezTo>
                <a:cubicBezTo>
                  <a:pt x="3931444" y="640051"/>
                  <a:pt x="3887391" y="697201"/>
                  <a:pt x="3871913" y="732523"/>
                </a:cubicBezTo>
                <a:cubicBezTo>
                  <a:pt x="3856435" y="767845"/>
                  <a:pt x="3792935" y="784116"/>
                  <a:pt x="3779044" y="808722"/>
                </a:cubicBezTo>
                <a:cubicBezTo>
                  <a:pt x="3765153" y="833328"/>
                  <a:pt x="3758010" y="866666"/>
                  <a:pt x="3762375" y="894447"/>
                </a:cubicBezTo>
                <a:cubicBezTo>
                  <a:pt x="3766741" y="922228"/>
                  <a:pt x="3825478" y="925007"/>
                  <a:pt x="3836194" y="946835"/>
                </a:cubicBezTo>
                <a:cubicBezTo>
                  <a:pt x="3846910" y="968663"/>
                  <a:pt x="3821509" y="1001603"/>
                  <a:pt x="3826669" y="1025416"/>
                </a:cubicBezTo>
                <a:cubicBezTo>
                  <a:pt x="3831829" y="1049229"/>
                  <a:pt x="3852863" y="1094869"/>
                  <a:pt x="3836194" y="1118285"/>
                </a:cubicBezTo>
                <a:cubicBezTo>
                  <a:pt x="3816350" y="1146066"/>
                  <a:pt x="3767931" y="1133366"/>
                  <a:pt x="3748087" y="1161147"/>
                </a:cubicBezTo>
                <a:lnTo>
                  <a:pt x="3743300" y="1260910"/>
                </a:lnTo>
                <a:cubicBezTo>
                  <a:pt x="3736950" y="1284722"/>
                  <a:pt x="3708793" y="1282152"/>
                  <a:pt x="3695700" y="1294497"/>
                </a:cubicBezTo>
                <a:cubicBezTo>
                  <a:pt x="3682607" y="1306842"/>
                  <a:pt x="3688159" y="1336169"/>
                  <a:pt x="3664744" y="1334978"/>
                </a:cubicBezTo>
                <a:cubicBezTo>
                  <a:pt x="3635379" y="1344148"/>
                  <a:pt x="3595291" y="1303228"/>
                  <a:pt x="3569494" y="1296878"/>
                </a:cubicBezTo>
                <a:cubicBezTo>
                  <a:pt x="3543697" y="1290528"/>
                  <a:pt x="3519487" y="1292115"/>
                  <a:pt x="3509962" y="1296878"/>
                </a:cubicBezTo>
                <a:cubicBezTo>
                  <a:pt x="3500437" y="1301641"/>
                  <a:pt x="3513534" y="1332200"/>
                  <a:pt x="3509962" y="1344503"/>
                </a:cubicBezTo>
                <a:cubicBezTo>
                  <a:pt x="3506390" y="1356806"/>
                  <a:pt x="3484959" y="1354425"/>
                  <a:pt x="3488531" y="1370697"/>
                </a:cubicBezTo>
                <a:cubicBezTo>
                  <a:pt x="3492103" y="1386969"/>
                  <a:pt x="3513534" y="1398875"/>
                  <a:pt x="3512344" y="1420703"/>
                </a:cubicBezTo>
                <a:cubicBezTo>
                  <a:pt x="3511154" y="1442531"/>
                  <a:pt x="3483769" y="1450469"/>
                  <a:pt x="3493294" y="1487378"/>
                </a:cubicBezTo>
                <a:cubicBezTo>
                  <a:pt x="3502819" y="1524287"/>
                  <a:pt x="3539331" y="1593344"/>
                  <a:pt x="3545681" y="1637397"/>
                </a:cubicBezTo>
                <a:cubicBezTo>
                  <a:pt x="3552031" y="1681450"/>
                  <a:pt x="3513931" y="1725106"/>
                  <a:pt x="3507581" y="1751697"/>
                </a:cubicBezTo>
                <a:cubicBezTo>
                  <a:pt x="3501231" y="1778288"/>
                  <a:pt x="3528615" y="1796544"/>
                  <a:pt x="3507581" y="1796941"/>
                </a:cubicBezTo>
                <a:cubicBezTo>
                  <a:pt x="3486547" y="1797338"/>
                  <a:pt x="3416300" y="1808847"/>
                  <a:pt x="3378994" y="1796941"/>
                </a:cubicBezTo>
                <a:cubicBezTo>
                  <a:pt x="3341688" y="1785035"/>
                  <a:pt x="3320653" y="1724709"/>
                  <a:pt x="3283744" y="1725503"/>
                </a:cubicBezTo>
                <a:cubicBezTo>
                  <a:pt x="3246835" y="1726297"/>
                  <a:pt x="3189288" y="1761619"/>
                  <a:pt x="3159919" y="1758841"/>
                </a:cubicBezTo>
                <a:cubicBezTo>
                  <a:pt x="3130550" y="1756063"/>
                  <a:pt x="3145632" y="1731853"/>
                  <a:pt x="3121819" y="1706453"/>
                </a:cubicBezTo>
                <a:cubicBezTo>
                  <a:pt x="3098007" y="1681053"/>
                  <a:pt x="3043635" y="1614378"/>
                  <a:pt x="3017044" y="1606441"/>
                </a:cubicBezTo>
                <a:cubicBezTo>
                  <a:pt x="2990453" y="1598504"/>
                  <a:pt x="2967831" y="1646923"/>
                  <a:pt x="2947987" y="1661210"/>
                </a:cubicBezTo>
                <a:cubicBezTo>
                  <a:pt x="2928143" y="1675497"/>
                  <a:pt x="2898378" y="1676688"/>
                  <a:pt x="2897981" y="1692166"/>
                </a:cubicBezTo>
                <a:cubicBezTo>
                  <a:pt x="2897584" y="1707644"/>
                  <a:pt x="2933700" y="1717169"/>
                  <a:pt x="2938462" y="1737410"/>
                </a:cubicBezTo>
                <a:cubicBezTo>
                  <a:pt x="2943225" y="1757651"/>
                  <a:pt x="2918619" y="1796544"/>
                  <a:pt x="2914650" y="1818372"/>
                </a:cubicBezTo>
                <a:cubicBezTo>
                  <a:pt x="2910681" y="1840200"/>
                  <a:pt x="2930525" y="1858853"/>
                  <a:pt x="2914650" y="1868378"/>
                </a:cubicBezTo>
                <a:cubicBezTo>
                  <a:pt x="2898775" y="1877903"/>
                  <a:pt x="2859087" y="1861235"/>
                  <a:pt x="2831306" y="1870760"/>
                </a:cubicBezTo>
                <a:cubicBezTo>
                  <a:pt x="2803525" y="1880285"/>
                  <a:pt x="2776015" y="1920861"/>
                  <a:pt x="2747962" y="1925528"/>
                </a:cubicBezTo>
                <a:lnTo>
                  <a:pt x="2660608" y="1910665"/>
                </a:lnTo>
                <a:cubicBezTo>
                  <a:pt x="2641955" y="1892806"/>
                  <a:pt x="2663950" y="1838913"/>
                  <a:pt x="2657475" y="1811228"/>
                </a:cubicBezTo>
                <a:cubicBezTo>
                  <a:pt x="2651000" y="1783543"/>
                  <a:pt x="2637235" y="1771541"/>
                  <a:pt x="2636044" y="1749316"/>
                </a:cubicBezTo>
                <a:cubicBezTo>
                  <a:pt x="2631950" y="1712106"/>
                  <a:pt x="2619772" y="1703675"/>
                  <a:pt x="2628900" y="1685022"/>
                </a:cubicBezTo>
                <a:cubicBezTo>
                  <a:pt x="2638028" y="1666369"/>
                  <a:pt x="2685256" y="1673909"/>
                  <a:pt x="2690812" y="1637397"/>
                </a:cubicBezTo>
                <a:cubicBezTo>
                  <a:pt x="2696368" y="1600885"/>
                  <a:pt x="2698750" y="1532622"/>
                  <a:pt x="2683669" y="1473091"/>
                </a:cubicBezTo>
                <a:cubicBezTo>
                  <a:pt x="2668588" y="1413560"/>
                  <a:pt x="2567385" y="1379429"/>
                  <a:pt x="2540794" y="1330216"/>
                </a:cubicBezTo>
                <a:cubicBezTo>
                  <a:pt x="2514203" y="1281004"/>
                  <a:pt x="2537222" y="1204804"/>
                  <a:pt x="2524125" y="1177816"/>
                </a:cubicBezTo>
                <a:cubicBezTo>
                  <a:pt x="2511028" y="1150829"/>
                  <a:pt x="2486422" y="1196072"/>
                  <a:pt x="2457450" y="1194485"/>
                </a:cubicBezTo>
                <a:cubicBezTo>
                  <a:pt x="2428478" y="1192898"/>
                  <a:pt x="2379663" y="1184563"/>
                  <a:pt x="2350294" y="1168291"/>
                </a:cubicBezTo>
                <a:cubicBezTo>
                  <a:pt x="2320925" y="1152019"/>
                  <a:pt x="2287191" y="1146066"/>
                  <a:pt x="2264569" y="1130191"/>
                </a:cubicBezTo>
                <a:cubicBezTo>
                  <a:pt x="2241947" y="1114316"/>
                  <a:pt x="2233215" y="1073438"/>
                  <a:pt x="2214562" y="1073041"/>
                </a:cubicBezTo>
                <a:cubicBezTo>
                  <a:pt x="2195909" y="1072644"/>
                  <a:pt x="2164556" y="1103204"/>
                  <a:pt x="2143125" y="1123047"/>
                </a:cubicBezTo>
                <a:cubicBezTo>
                  <a:pt x="2121694" y="1142890"/>
                  <a:pt x="2122884" y="1170275"/>
                  <a:pt x="2097881" y="1199247"/>
                </a:cubicBezTo>
                <a:cubicBezTo>
                  <a:pt x="2072878" y="1228219"/>
                  <a:pt x="2021685" y="1287014"/>
                  <a:pt x="1993106" y="1296878"/>
                </a:cubicBezTo>
                <a:lnTo>
                  <a:pt x="1914500" y="1251285"/>
                </a:lnTo>
                <a:cubicBezTo>
                  <a:pt x="1897038" y="1253270"/>
                  <a:pt x="1858562" y="1219826"/>
                  <a:pt x="1845469" y="1268303"/>
                </a:cubicBezTo>
                <a:cubicBezTo>
                  <a:pt x="1832376" y="1316780"/>
                  <a:pt x="1851422" y="1484203"/>
                  <a:pt x="1835944" y="1542147"/>
                </a:cubicBezTo>
                <a:cubicBezTo>
                  <a:pt x="1808163" y="1566753"/>
                  <a:pt x="1735137" y="1541354"/>
                  <a:pt x="1707356" y="1565960"/>
                </a:cubicBezTo>
                <a:cubicBezTo>
                  <a:pt x="1679972" y="1585804"/>
                  <a:pt x="1739106" y="1625888"/>
                  <a:pt x="1728787" y="1673116"/>
                </a:cubicBezTo>
                <a:cubicBezTo>
                  <a:pt x="1718468" y="1720344"/>
                  <a:pt x="1670050" y="1817578"/>
                  <a:pt x="1645444" y="1849328"/>
                </a:cubicBezTo>
                <a:cubicBezTo>
                  <a:pt x="1620838" y="1881078"/>
                  <a:pt x="1599406" y="1881078"/>
                  <a:pt x="1576387" y="1885047"/>
                </a:cubicBezTo>
                <a:cubicBezTo>
                  <a:pt x="1553368" y="1889016"/>
                  <a:pt x="1526777" y="1860837"/>
                  <a:pt x="1509712" y="1858853"/>
                </a:cubicBezTo>
                <a:cubicBezTo>
                  <a:pt x="1492647" y="1856869"/>
                  <a:pt x="1487885" y="1865997"/>
                  <a:pt x="1473994" y="1873141"/>
                </a:cubicBezTo>
                <a:cubicBezTo>
                  <a:pt x="1460103" y="1880285"/>
                  <a:pt x="1437481" y="1886634"/>
                  <a:pt x="1423987" y="1916003"/>
                </a:cubicBezTo>
                <a:cubicBezTo>
                  <a:pt x="1410493" y="1945372"/>
                  <a:pt x="1432769" y="2011328"/>
                  <a:pt x="1393031" y="2049353"/>
                </a:cubicBezTo>
                <a:cubicBezTo>
                  <a:pt x="1317524" y="2087303"/>
                  <a:pt x="1242018" y="2139540"/>
                  <a:pt x="1166511" y="2163203"/>
                </a:cubicBezTo>
                <a:cubicBezTo>
                  <a:pt x="1139624" y="2193516"/>
                  <a:pt x="1098449" y="2204778"/>
                  <a:pt x="1071562" y="2235091"/>
                </a:cubicBezTo>
                <a:lnTo>
                  <a:pt x="1077102" y="2300438"/>
                </a:lnTo>
                <a:cubicBezTo>
                  <a:pt x="1085039" y="2317504"/>
                  <a:pt x="1098283" y="2340041"/>
                  <a:pt x="1114425" y="2351772"/>
                </a:cubicBezTo>
                <a:cubicBezTo>
                  <a:pt x="1130567" y="2363503"/>
                  <a:pt x="1148953" y="2345819"/>
                  <a:pt x="1173956" y="2370822"/>
                </a:cubicBezTo>
                <a:cubicBezTo>
                  <a:pt x="1198959" y="2395825"/>
                  <a:pt x="1258094" y="2457737"/>
                  <a:pt x="1269206" y="2487503"/>
                </a:cubicBezTo>
                <a:cubicBezTo>
                  <a:pt x="1280318" y="2517269"/>
                  <a:pt x="1266428" y="2547432"/>
                  <a:pt x="1257300" y="2570847"/>
                </a:cubicBezTo>
                <a:cubicBezTo>
                  <a:pt x="1248172" y="2594262"/>
                  <a:pt x="1217629" y="2603721"/>
                  <a:pt x="1214437" y="2627997"/>
                </a:cubicBezTo>
                <a:lnTo>
                  <a:pt x="1221481" y="2695074"/>
                </a:lnTo>
                <a:cubicBezTo>
                  <a:pt x="1215131" y="2716902"/>
                  <a:pt x="1176718" y="2726092"/>
                  <a:pt x="1150144" y="2758966"/>
                </a:cubicBezTo>
                <a:cubicBezTo>
                  <a:pt x="1123570" y="2791840"/>
                  <a:pt x="1094581" y="2865329"/>
                  <a:pt x="1062037" y="2892316"/>
                </a:cubicBezTo>
                <a:cubicBezTo>
                  <a:pt x="1029493" y="2919303"/>
                  <a:pt x="970756" y="2900651"/>
                  <a:pt x="942975" y="2908985"/>
                </a:cubicBezTo>
                <a:cubicBezTo>
                  <a:pt x="915194" y="2917319"/>
                  <a:pt x="914797" y="2938353"/>
                  <a:pt x="895350" y="2942322"/>
                </a:cubicBezTo>
                <a:cubicBezTo>
                  <a:pt x="875903" y="2946291"/>
                  <a:pt x="852487" y="2928034"/>
                  <a:pt x="838200" y="2944703"/>
                </a:cubicBezTo>
                <a:cubicBezTo>
                  <a:pt x="828675" y="2977247"/>
                  <a:pt x="852487" y="3021697"/>
                  <a:pt x="842962" y="3054241"/>
                </a:cubicBezTo>
                <a:lnTo>
                  <a:pt x="797769" y="3125830"/>
                </a:lnTo>
                <a:lnTo>
                  <a:pt x="846095" y="3234089"/>
                </a:lnTo>
                <a:cubicBezTo>
                  <a:pt x="864101" y="3266215"/>
                  <a:pt x="917825" y="3267384"/>
                  <a:pt x="935831" y="3299510"/>
                </a:cubicBezTo>
                <a:cubicBezTo>
                  <a:pt x="962296" y="3333829"/>
                  <a:pt x="951707" y="3418969"/>
                  <a:pt x="978694" y="3468578"/>
                </a:cubicBezTo>
                <a:cubicBezTo>
                  <a:pt x="1005681" y="3518187"/>
                  <a:pt x="1076722" y="3563432"/>
                  <a:pt x="1097756" y="3597166"/>
                </a:cubicBezTo>
                <a:cubicBezTo>
                  <a:pt x="1100137" y="3621772"/>
                  <a:pt x="1081088" y="3691622"/>
                  <a:pt x="1083469" y="3716228"/>
                </a:cubicBezTo>
                <a:lnTo>
                  <a:pt x="1115603" y="3724977"/>
                </a:lnTo>
                <a:cubicBezTo>
                  <a:pt x="1111242" y="3742698"/>
                  <a:pt x="1125930" y="3779470"/>
                  <a:pt x="1121569" y="3797191"/>
                </a:cubicBezTo>
                <a:lnTo>
                  <a:pt x="1086928" y="3847725"/>
                </a:lnTo>
                <a:cubicBezTo>
                  <a:pt x="1087722" y="3872728"/>
                  <a:pt x="1100317" y="3927057"/>
                  <a:pt x="1114425" y="3959116"/>
                </a:cubicBezTo>
                <a:cubicBezTo>
                  <a:pt x="1128533" y="3991175"/>
                  <a:pt x="1165225" y="4015869"/>
                  <a:pt x="1171575" y="4040078"/>
                </a:cubicBezTo>
                <a:cubicBezTo>
                  <a:pt x="1165225" y="4061509"/>
                  <a:pt x="1175544" y="4092466"/>
                  <a:pt x="1169194" y="4113897"/>
                </a:cubicBezTo>
                <a:lnTo>
                  <a:pt x="1134853" y="4186990"/>
                </a:lnTo>
                <a:cubicBezTo>
                  <a:pt x="1113819" y="4206834"/>
                  <a:pt x="1072982" y="4234823"/>
                  <a:pt x="1050131" y="4247247"/>
                </a:cubicBezTo>
                <a:cubicBezTo>
                  <a:pt x="1027280" y="4259671"/>
                  <a:pt x="1013619" y="4237326"/>
                  <a:pt x="997744" y="4261535"/>
                </a:cubicBezTo>
                <a:cubicBezTo>
                  <a:pt x="992188" y="4302810"/>
                  <a:pt x="953293" y="4336941"/>
                  <a:pt x="947737" y="4378216"/>
                </a:cubicBezTo>
                <a:cubicBezTo>
                  <a:pt x="929481" y="4424650"/>
                  <a:pt x="973534" y="4522282"/>
                  <a:pt x="954881" y="4578241"/>
                </a:cubicBezTo>
                <a:cubicBezTo>
                  <a:pt x="936228" y="4634200"/>
                  <a:pt x="830004" y="4668557"/>
                  <a:pt x="835819" y="4713972"/>
                </a:cubicBezTo>
                <a:lnTo>
                  <a:pt x="923098" y="4812632"/>
                </a:lnTo>
                <a:cubicBezTo>
                  <a:pt x="936592" y="4845573"/>
                  <a:pt x="936090" y="4891944"/>
                  <a:pt x="935831" y="4923522"/>
                </a:cubicBezTo>
                <a:cubicBezTo>
                  <a:pt x="935572" y="4955100"/>
                  <a:pt x="902891" y="4985037"/>
                  <a:pt x="921544" y="5002103"/>
                </a:cubicBezTo>
                <a:cubicBezTo>
                  <a:pt x="933191" y="5044000"/>
                  <a:pt x="1003300" y="4990594"/>
                  <a:pt x="1028700" y="5014010"/>
                </a:cubicBezTo>
                <a:cubicBezTo>
                  <a:pt x="1049734" y="5029488"/>
                  <a:pt x="1066403" y="5068779"/>
                  <a:pt x="1073944" y="5090210"/>
                </a:cubicBezTo>
                <a:cubicBezTo>
                  <a:pt x="1081485" y="5111641"/>
                  <a:pt x="1064022" y="5129897"/>
                  <a:pt x="1073944" y="5142597"/>
                </a:cubicBezTo>
                <a:cubicBezTo>
                  <a:pt x="1093788" y="5150535"/>
                  <a:pt x="1113631" y="5129897"/>
                  <a:pt x="1133475" y="5137835"/>
                </a:cubicBezTo>
                <a:lnTo>
                  <a:pt x="1219300" y="5209649"/>
                </a:lnTo>
                <a:lnTo>
                  <a:pt x="1202330" y="5265019"/>
                </a:lnTo>
                <a:cubicBezTo>
                  <a:pt x="1188820" y="5274084"/>
                  <a:pt x="1161222" y="5278094"/>
                  <a:pt x="1135856" y="5275947"/>
                </a:cubicBezTo>
                <a:cubicBezTo>
                  <a:pt x="1110490" y="5273800"/>
                  <a:pt x="1077515" y="5251341"/>
                  <a:pt x="1050131" y="5252135"/>
                </a:cubicBezTo>
                <a:cubicBezTo>
                  <a:pt x="1012065" y="5250385"/>
                  <a:pt x="1000919" y="5266422"/>
                  <a:pt x="973931" y="5268803"/>
                </a:cubicBezTo>
                <a:cubicBezTo>
                  <a:pt x="946943" y="5271184"/>
                  <a:pt x="925115" y="5267613"/>
                  <a:pt x="888206" y="5266422"/>
                </a:cubicBezTo>
                <a:cubicBezTo>
                  <a:pt x="851297" y="5265231"/>
                  <a:pt x="781844" y="5245388"/>
                  <a:pt x="752475" y="5247372"/>
                </a:cubicBezTo>
                <a:cubicBezTo>
                  <a:pt x="723106" y="5249356"/>
                  <a:pt x="739775" y="5277535"/>
                  <a:pt x="723900" y="5294997"/>
                </a:cubicBezTo>
                <a:cubicBezTo>
                  <a:pt x="708025" y="5312459"/>
                  <a:pt x="678656" y="5341828"/>
                  <a:pt x="657225" y="5352147"/>
                </a:cubicBezTo>
                <a:cubicBezTo>
                  <a:pt x="635794" y="5362466"/>
                  <a:pt x="610393" y="5341035"/>
                  <a:pt x="583406" y="5340241"/>
                </a:cubicBezTo>
                <a:cubicBezTo>
                  <a:pt x="556419" y="5339447"/>
                  <a:pt x="512762" y="5331907"/>
                  <a:pt x="495300" y="5347385"/>
                </a:cubicBezTo>
                <a:cubicBezTo>
                  <a:pt x="477838" y="5362863"/>
                  <a:pt x="485775" y="5417235"/>
                  <a:pt x="473869" y="5445016"/>
                </a:cubicBezTo>
                <a:cubicBezTo>
                  <a:pt x="461963" y="5472797"/>
                  <a:pt x="434578" y="5486291"/>
                  <a:pt x="414337" y="5514072"/>
                </a:cubicBezTo>
                <a:cubicBezTo>
                  <a:pt x="394096" y="5541853"/>
                  <a:pt x="388938" y="5570825"/>
                  <a:pt x="352425" y="5611703"/>
                </a:cubicBezTo>
                <a:cubicBezTo>
                  <a:pt x="315913" y="5652581"/>
                  <a:pt x="225822" y="5704176"/>
                  <a:pt x="180975" y="5747435"/>
                </a:cubicBezTo>
                <a:cubicBezTo>
                  <a:pt x="136128" y="5790694"/>
                  <a:pt x="109625" y="5849373"/>
                  <a:pt x="83344" y="5871260"/>
                </a:cubicBezTo>
                <a:lnTo>
                  <a:pt x="37573" y="5890661"/>
                </a:lnTo>
                <a:cubicBezTo>
                  <a:pt x="36955" y="5909594"/>
                  <a:pt x="618" y="5921383"/>
                  <a:pt x="0" y="5940316"/>
                </a:cubicBezTo>
                <a:lnTo>
                  <a:pt x="35191" y="6056872"/>
                </a:lnTo>
                <a:cubicBezTo>
                  <a:pt x="49082" y="6074731"/>
                  <a:pt x="80081" y="6073645"/>
                  <a:pt x="97631" y="6059378"/>
                </a:cubicBezTo>
                <a:cubicBezTo>
                  <a:pt x="115181" y="6045111"/>
                  <a:pt x="120253" y="6011357"/>
                  <a:pt x="142875" y="5987941"/>
                </a:cubicBezTo>
                <a:cubicBezTo>
                  <a:pt x="165497" y="5964525"/>
                  <a:pt x="190103" y="5918090"/>
                  <a:pt x="219075" y="5906978"/>
                </a:cubicBezTo>
                <a:cubicBezTo>
                  <a:pt x="262422" y="5875249"/>
                  <a:pt x="267891" y="5919281"/>
                  <a:pt x="302419" y="5911741"/>
                </a:cubicBezTo>
                <a:cubicBezTo>
                  <a:pt x="336947" y="5904201"/>
                  <a:pt x="386160" y="5883166"/>
                  <a:pt x="426244" y="5861735"/>
                </a:cubicBezTo>
                <a:cubicBezTo>
                  <a:pt x="466328" y="5840304"/>
                  <a:pt x="503635" y="5785534"/>
                  <a:pt x="542925" y="5764103"/>
                </a:cubicBezTo>
                <a:cubicBezTo>
                  <a:pt x="582215" y="5742672"/>
                  <a:pt x="633015" y="5727988"/>
                  <a:pt x="661987" y="5733147"/>
                </a:cubicBezTo>
                <a:cubicBezTo>
                  <a:pt x="690959" y="5738306"/>
                  <a:pt x="716756" y="5768072"/>
                  <a:pt x="733425" y="5790297"/>
                </a:cubicBezTo>
                <a:cubicBezTo>
                  <a:pt x="750094" y="5812522"/>
                  <a:pt x="740569" y="5844272"/>
                  <a:pt x="762000" y="5866497"/>
                </a:cubicBezTo>
                <a:cubicBezTo>
                  <a:pt x="783431" y="5888722"/>
                  <a:pt x="825103" y="5905391"/>
                  <a:pt x="845344" y="5928410"/>
                </a:cubicBezTo>
                <a:cubicBezTo>
                  <a:pt x="865585" y="5951429"/>
                  <a:pt x="856060" y="5982782"/>
                  <a:pt x="866775" y="6006991"/>
                </a:cubicBezTo>
                <a:cubicBezTo>
                  <a:pt x="877490" y="6031200"/>
                  <a:pt x="901303" y="6021278"/>
                  <a:pt x="921544" y="6047472"/>
                </a:cubicBezTo>
                <a:cubicBezTo>
                  <a:pt x="941785" y="6073666"/>
                  <a:pt x="961912" y="6140111"/>
                  <a:pt x="988219" y="6164153"/>
                </a:cubicBezTo>
                <a:lnTo>
                  <a:pt x="1067477" y="6217920"/>
                </a:lnTo>
                <a:cubicBezTo>
                  <a:pt x="1074395" y="6249210"/>
                  <a:pt x="1036069" y="6297170"/>
                  <a:pt x="1042987" y="6328460"/>
                </a:cubicBezTo>
                <a:lnTo>
                  <a:pt x="1115603" y="6410426"/>
                </a:ln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Freeform 3"/>
          <p:cNvSpPr/>
          <p:nvPr userDrawn="1"/>
        </p:nvSpPr>
        <p:spPr>
          <a:xfrm>
            <a:off x="4292600" y="2028825"/>
            <a:ext cx="2430463" cy="2879725"/>
          </a:xfrm>
          <a:custGeom>
            <a:avLst/>
            <a:gdLst>
              <a:gd name="connsiteX0" fmla="*/ 1123665 w 2392907"/>
              <a:gd name="connsiteY0" fmla="*/ 2743200 h 2884227"/>
              <a:gd name="connsiteX1" fmla="*/ 441277 w 2392907"/>
              <a:gd name="connsiteY1" fmla="*/ 2884227 h 2884227"/>
              <a:gd name="connsiteX2" fmla="*/ 404883 w 2392907"/>
              <a:gd name="connsiteY2" fmla="*/ 2852382 h 2884227"/>
              <a:gd name="connsiteX3" fmla="*/ 504967 w 2392907"/>
              <a:gd name="connsiteY3" fmla="*/ 2674961 h 2884227"/>
              <a:gd name="connsiteX4" fmla="*/ 186519 w 2392907"/>
              <a:gd name="connsiteY4" fmla="*/ 2579427 h 2884227"/>
              <a:gd name="connsiteX5" fmla="*/ 177420 w 2392907"/>
              <a:gd name="connsiteY5" fmla="*/ 2056263 h 2884227"/>
              <a:gd name="connsiteX6" fmla="*/ 81886 w 2392907"/>
              <a:gd name="connsiteY6" fmla="*/ 1983475 h 2884227"/>
              <a:gd name="connsiteX7" fmla="*/ 0 w 2392907"/>
              <a:gd name="connsiteY7" fmla="*/ 1574042 h 2884227"/>
              <a:gd name="connsiteX8" fmla="*/ 150125 w 2392907"/>
              <a:gd name="connsiteY8" fmla="*/ 932597 h 2884227"/>
              <a:gd name="connsiteX9" fmla="*/ 527713 w 2392907"/>
              <a:gd name="connsiteY9" fmla="*/ 1091821 h 2884227"/>
              <a:gd name="connsiteX10" fmla="*/ 855259 w 2392907"/>
              <a:gd name="connsiteY10" fmla="*/ 495869 h 2884227"/>
              <a:gd name="connsiteX11" fmla="*/ 1150961 w 2392907"/>
              <a:gd name="connsiteY11" fmla="*/ 0 h 2884227"/>
              <a:gd name="connsiteX12" fmla="*/ 1519450 w 2392907"/>
              <a:gd name="connsiteY12" fmla="*/ 322997 h 2884227"/>
              <a:gd name="connsiteX13" fmla="*/ 1483056 w 2392907"/>
              <a:gd name="connsiteY13" fmla="*/ 655093 h 2884227"/>
              <a:gd name="connsiteX14" fmla="*/ 1783307 w 2392907"/>
              <a:gd name="connsiteY14" fmla="*/ 1009934 h 2884227"/>
              <a:gd name="connsiteX15" fmla="*/ 2192740 w 2392907"/>
              <a:gd name="connsiteY15" fmla="*/ 882555 h 2884227"/>
              <a:gd name="connsiteX16" fmla="*/ 2333767 w 2392907"/>
              <a:gd name="connsiteY16" fmla="*/ 1073624 h 2884227"/>
              <a:gd name="connsiteX17" fmla="*/ 2392907 w 2392907"/>
              <a:gd name="connsiteY17" fmla="*/ 1046329 h 2884227"/>
              <a:gd name="connsiteX0" fmla="*/ 1145096 w 2392907"/>
              <a:gd name="connsiteY0" fmla="*/ 2728913 h 2884227"/>
              <a:gd name="connsiteX1" fmla="*/ 441277 w 2392907"/>
              <a:gd name="connsiteY1" fmla="*/ 2884227 h 2884227"/>
              <a:gd name="connsiteX2" fmla="*/ 404883 w 2392907"/>
              <a:gd name="connsiteY2" fmla="*/ 2852382 h 2884227"/>
              <a:gd name="connsiteX3" fmla="*/ 504967 w 2392907"/>
              <a:gd name="connsiteY3" fmla="*/ 2674961 h 2884227"/>
              <a:gd name="connsiteX4" fmla="*/ 186519 w 2392907"/>
              <a:gd name="connsiteY4" fmla="*/ 2579427 h 2884227"/>
              <a:gd name="connsiteX5" fmla="*/ 177420 w 2392907"/>
              <a:gd name="connsiteY5" fmla="*/ 2056263 h 2884227"/>
              <a:gd name="connsiteX6" fmla="*/ 81886 w 2392907"/>
              <a:gd name="connsiteY6" fmla="*/ 1983475 h 2884227"/>
              <a:gd name="connsiteX7" fmla="*/ 0 w 2392907"/>
              <a:gd name="connsiteY7" fmla="*/ 1574042 h 2884227"/>
              <a:gd name="connsiteX8" fmla="*/ 150125 w 2392907"/>
              <a:gd name="connsiteY8" fmla="*/ 932597 h 2884227"/>
              <a:gd name="connsiteX9" fmla="*/ 527713 w 2392907"/>
              <a:gd name="connsiteY9" fmla="*/ 1091821 h 2884227"/>
              <a:gd name="connsiteX10" fmla="*/ 855259 w 2392907"/>
              <a:gd name="connsiteY10" fmla="*/ 495869 h 2884227"/>
              <a:gd name="connsiteX11" fmla="*/ 1150961 w 2392907"/>
              <a:gd name="connsiteY11" fmla="*/ 0 h 2884227"/>
              <a:gd name="connsiteX12" fmla="*/ 1519450 w 2392907"/>
              <a:gd name="connsiteY12" fmla="*/ 322997 h 2884227"/>
              <a:gd name="connsiteX13" fmla="*/ 1483056 w 2392907"/>
              <a:gd name="connsiteY13" fmla="*/ 655093 h 2884227"/>
              <a:gd name="connsiteX14" fmla="*/ 1783307 w 2392907"/>
              <a:gd name="connsiteY14" fmla="*/ 1009934 h 2884227"/>
              <a:gd name="connsiteX15" fmla="*/ 2192740 w 2392907"/>
              <a:gd name="connsiteY15" fmla="*/ 882555 h 2884227"/>
              <a:gd name="connsiteX16" fmla="*/ 2333767 w 2392907"/>
              <a:gd name="connsiteY16" fmla="*/ 1073624 h 2884227"/>
              <a:gd name="connsiteX17" fmla="*/ 2392907 w 2392907"/>
              <a:gd name="connsiteY17" fmla="*/ 1046329 h 2884227"/>
              <a:gd name="connsiteX0" fmla="*/ 1145096 w 2392907"/>
              <a:gd name="connsiteY0" fmla="*/ 2728913 h 2884227"/>
              <a:gd name="connsiteX1" fmla="*/ 638779 w 2392907"/>
              <a:gd name="connsiteY1" fmla="*/ 2769252 h 2884227"/>
              <a:gd name="connsiteX2" fmla="*/ 441277 w 2392907"/>
              <a:gd name="connsiteY2" fmla="*/ 2884227 h 2884227"/>
              <a:gd name="connsiteX3" fmla="*/ 404883 w 2392907"/>
              <a:gd name="connsiteY3" fmla="*/ 2852382 h 2884227"/>
              <a:gd name="connsiteX4" fmla="*/ 504967 w 2392907"/>
              <a:gd name="connsiteY4" fmla="*/ 2674961 h 2884227"/>
              <a:gd name="connsiteX5" fmla="*/ 186519 w 2392907"/>
              <a:gd name="connsiteY5" fmla="*/ 2579427 h 2884227"/>
              <a:gd name="connsiteX6" fmla="*/ 177420 w 2392907"/>
              <a:gd name="connsiteY6" fmla="*/ 2056263 h 2884227"/>
              <a:gd name="connsiteX7" fmla="*/ 81886 w 2392907"/>
              <a:gd name="connsiteY7" fmla="*/ 1983475 h 2884227"/>
              <a:gd name="connsiteX8" fmla="*/ 0 w 2392907"/>
              <a:gd name="connsiteY8" fmla="*/ 1574042 h 2884227"/>
              <a:gd name="connsiteX9" fmla="*/ 150125 w 2392907"/>
              <a:gd name="connsiteY9" fmla="*/ 932597 h 2884227"/>
              <a:gd name="connsiteX10" fmla="*/ 527713 w 2392907"/>
              <a:gd name="connsiteY10" fmla="*/ 1091821 h 2884227"/>
              <a:gd name="connsiteX11" fmla="*/ 855259 w 2392907"/>
              <a:gd name="connsiteY11" fmla="*/ 495869 h 2884227"/>
              <a:gd name="connsiteX12" fmla="*/ 1150961 w 2392907"/>
              <a:gd name="connsiteY12" fmla="*/ 0 h 2884227"/>
              <a:gd name="connsiteX13" fmla="*/ 1519450 w 2392907"/>
              <a:gd name="connsiteY13" fmla="*/ 322997 h 2884227"/>
              <a:gd name="connsiteX14" fmla="*/ 1483056 w 2392907"/>
              <a:gd name="connsiteY14" fmla="*/ 655093 h 2884227"/>
              <a:gd name="connsiteX15" fmla="*/ 1783307 w 2392907"/>
              <a:gd name="connsiteY15" fmla="*/ 1009934 h 2884227"/>
              <a:gd name="connsiteX16" fmla="*/ 2192740 w 2392907"/>
              <a:gd name="connsiteY16" fmla="*/ 882555 h 2884227"/>
              <a:gd name="connsiteX17" fmla="*/ 2333767 w 2392907"/>
              <a:gd name="connsiteY17" fmla="*/ 1073624 h 2884227"/>
              <a:gd name="connsiteX18" fmla="*/ 2392907 w 2392907"/>
              <a:gd name="connsiteY18" fmla="*/ 1046329 h 2884227"/>
              <a:gd name="connsiteX0" fmla="*/ 1145096 w 2392907"/>
              <a:gd name="connsiteY0" fmla="*/ 2728913 h 2879465"/>
              <a:gd name="connsiteX1" fmla="*/ 638779 w 2392907"/>
              <a:gd name="connsiteY1" fmla="*/ 2769252 h 2879465"/>
              <a:gd name="connsiteX2" fmla="*/ 453184 w 2392907"/>
              <a:gd name="connsiteY2" fmla="*/ 2879465 h 2879465"/>
              <a:gd name="connsiteX3" fmla="*/ 404883 w 2392907"/>
              <a:gd name="connsiteY3" fmla="*/ 2852382 h 2879465"/>
              <a:gd name="connsiteX4" fmla="*/ 504967 w 2392907"/>
              <a:gd name="connsiteY4" fmla="*/ 2674961 h 2879465"/>
              <a:gd name="connsiteX5" fmla="*/ 186519 w 2392907"/>
              <a:gd name="connsiteY5" fmla="*/ 2579427 h 2879465"/>
              <a:gd name="connsiteX6" fmla="*/ 177420 w 2392907"/>
              <a:gd name="connsiteY6" fmla="*/ 2056263 h 2879465"/>
              <a:gd name="connsiteX7" fmla="*/ 81886 w 2392907"/>
              <a:gd name="connsiteY7" fmla="*/ 1983475 h 2879465"/>
              <a:gd name="connsiteX8" fmla="*/ 0 w 2392907"/>
              <a:gd name="connsiteY8" fmla="*/ 1574042 h 2879465"/>
              <a:gd name="connsiteX9" fmla="*/ 150125 w 2392907"/>
              <a:gd name="connsiteY9" fmla="*/ 932597 h 2879465"/>
              <a:gd name="connsiteX10" fmla="*/ 527713 w 2392907"/>
              <a:gd name="connsiteY10" fmla="*/ 1091821 h 2879465"/>
              <a:gd name="connsiteX11" fmla="*/ 855259 w 2392907"/>
              <a:gd name="connsiteY11" fmla="*/ 495869 h 2879465"/>
              <a:gd name="connsiteX12" fmla="*/ 1150961 w 2392907"/>
              <a:gd name="connsiteY12" fmla="*/ 0 h 2879465"/>
              <a:gd name="connsiteX13" fmla="*/ 1519450 w 2392907"/>
              <a:gd name="connsiteY13" fmla="*/ 322997 h 2879465"/>
              <a:gd name="connsiteX14" fmla="*/ 1483056 w 2392907"/>
              <a:gd name="connsiteY14" fmla="*/ 655093 h 2879465"/>
              <a:gd name="connsiteX15" fmla="*/ 1783307 w 2392907"/>
              <a:gd name="connsiteY15" fmla="*/ 1009934 h 2879465"/>
              <a:gd name="connsiteX16" fmla="*/ 2192740 w 2392907"/>
              <a:gd name="connsiteY16" fmla="*/ 882555 h 2879465"/>
              <a:gd name="connsiteX17" fmla="*/ 2333767 w 2392907"/>
              <a:gd name="connsiteY17" fmla="*/ 1073624 h 2879465"/>
              <a:gd name="connsiteX18" fmla="*/ 2392907 w 2392907"/>
              <a:gd name="connsiteY18" fmla="*/ 1046329 h 2879465"/>
              <a:gd name="connsiteX0" fmla="*/ 1145096 w 2392907"/>
              <a:gd name="connsiteY0" fmla="*/ 2728913 h 2879465"/>
              <a:gd name="connsiteX1" fmla="*/ 638779 w 2392907"/>
              <a:gd name="connsiteY1" fmla="*/ 2769252 h 2879465"/>
              <a:gd name="connsiteX2" fmla="*/ 453184 w 2392907"/>
              <a:gd name="connsiteY2" fmla="*/ 2879465 h 2879465"/>
              <a:gd name="connsiteX3" fmla="*/ 404883 w 2392907"/>
              <a:gd name="connsiteY3" fmla="*/ 2852382 h 2879465"/>
              <a:gd name="connsiteX4" fmla="*/ 497823 w 2392907"/>
              <a:gd name="connsiteY4" fmla="*/ 2686867 h 2879465"/>
              <a:gd name="connsiteX5" fmla="*/ 186519 w 2392907"/>
              <a:gd name="connsiteY5" fmla="*/ 2579427 h 2879465"/>
              <a:gd name="connsiteX6" fmla="*/ 177420 w 2392907"/>
              <a:gd name="connsiteY6" fmla="*/ 2056263 h 2879465"/>
              <a:gd name="connsiteX7" fmla="*/ 81886 w 2392907"/>
              <a:gd name="connsiteY7" fmla="*/ 1983475 h 2879465"/>
              <a:gd name="connsiteX8" fmla="*/ 0 w 2392907"/>
              <a:gd name="connsiteY8" fmla="*/ 1574042 h 2879465"/>
              <a:gd name="connsiteX9" fmla="*/ 150125 w 2392907"/>
              <a:gd name="connsiteY9" fmla="*/ 932597 h 2879465"/>
              <a:gd name="connsiteX10" fmla="*/ 527713 w 2392907"/>
              <a:gd name="connsiteY10" fmla="*/ 1091821 h 2879465"/>
              <a:gd name="connsiteX11" fmla="*/ 855259 w 2392907"/>
              <a:gd name="connsiteY11" fmla="*/ 495869 h 2879465"/>
              <a:gd name="connsiteX12" fmla="*/ 1150961 w 2392907"/>
              <a:gd name="connsiteY12" fmla="*/ 0 h 2879465"/>
              <a:gd name="connsiteX13" fmla="*/ 1519450 w 2392907"/>
              <a:gd name="connsiteY13" fmla="*/ 322997 h 2879465"/>
              <a:gd name="connsiteX14" fmla="*/ 1483056 w 2392907"/>
              <a:gd name="connsiteY14" fmla="*/ 655093 h 2879465"/>
              <a:gd name="connsiteX15" fmla="*/ 1783307 w 2392907"/>
              <a:gd name="connsiteY15" fmla="*/ 1009934 h 2879465"/>
              <a:gd name="connsiteX16" fmla="*/ 2192740 w 2392907"/>
              <a:gd name="connsiteY16" fmla="*/ 882555 h 2879465"/>
              <a:gd name="connsiteX17" fmla="*/ 2333767 w 2392907"/>
              <a:gd name="connsiteY17" fmla="*/ 1073624 h 2879465"/>
              <a:gd name="connsiteX18" fmla="*/ 2392907 w 2392907"/>
              <a:gd name="connsiteY18" fmla="*/ 1046329 h 2879465"/>
              <a:gd name="connsiteX0" fmla="*/ 1145096 w 2392907"/>
              <a:gd name="connsiteY0" fmla="*/ 2728913 h 2879465"/>
              <a:gd name="connsiteX1" fmla="*/ 814991 w 2392907"/>
              <a:gd name="connsiteY1" fmla="*/ 2778777 h 2879465"/>
              <a:gd name="connsiteX2" fmla="*/ 638779 w 2392907"/>
              <a:gd name="connsiteY2" fmla="*/ 2769252 h 2879465"/>
              <a:gd name="connsiteX3" fmla="*/ 453184 w 2392907"/>
              <a:gd name="connsiteY3" fmla="*/ 2879465 h 2879465"/>
              <a:gd name="connsiteX4" fmla="*/ 404883 w 2392907"/>
              <a:gd name="connsiteY4" fmla="*/ 2852382 h 2879465"/>
              <a:gd name="connsiteX5" fmla="*/ 497823 w 2392907"/>
              <a:gd name="connsiteY5" fmla="*/ 2686867 h 2879465"/>
              <a:gd name="connsiteX6" fmla="*/ 186519 w 2392907"/>
              <a:gd name="connsiteY6" fmla="*/ 2579427 h 2879465"/>
              <a:gd name="connsiteX7" fmla="*/ 177420 w 2392907"/>
              <a:gd name="connsiteY7" fmla="*/ 2056263 h 2879465"/>
              <a:gd name="connsiteX8" fmla="*/ 81886 w 2392907"/>
              <a:gd name="connsiteY8" fmla="*/ 1983475 h 2879465"/>
              <a:gd name="connsiteX9" fmla="*/ 0 w 2392907"/>
              <a:gd name="connsiteY9" fmla="*/ 1574042 h 2879465"/>
              <a:gd name="connsiteX10" fmla="*/ 150125 w 2392907"/>
              <a:gd name="connsiteY10" fmla="*/ 932597 h 2879465"/>
              <a:gd name="connsiteX11" fmla="*/ 527713 w 2392907"/>
              <a:gd name="connsiteY11" fmla="*/ 1091821 h 2879465"/>
              <a:gd name="connsiteX12" fmla="*/ 855259 w 2392907"/>
              <a:gd name="connsiteY12" fmla="*/ 495869 h 2879465"/>
              <a:gd name="connsiteX13" fmla="*/ 1150961 w 2392907"/>
              <a:gd name="connsiteY13" fmla="*/ 0 h 2879465"/>
              <a:gd name="connsiteX14" fmla="*/ 1519450 w 2392907"/>
              <a:gd name="connsiteY14" fmla="*/ 322997 h 2879465"/>
              <a:gd name="connsiteX15" fmla="*/ 1483056 w 2392907"/>
              <a:gd name="connsiteY15" fmla="*/ 655093 h 2879465"/>
              <a:gd name="connsiteX16" fmla="*/ 1783307 w 2392907"/>
              <a:gd name="connsiteY16" fmla="*/ 1009934 h 2879465"/>
              <a:gd name="connsiteX17" fmla="*/ 2192740 w 2392907"/>
              <a:gd name="connsiteY17" fmla="*/ 882555 h 2879465"/>
              <a:gd name="connsiteX18" fmla="*/ 2333767 w 2392907"/>
              <a:gd name="connsiteY18" fmla="*/ 1073624 h 2879465"/>
              <a:gd name="connsiteX19" fmla="*/ 2392907 w 2392907"/>
              <a:gd name="connsiteY19" fmla="*/ 1046329 h 2879465"/>
              <a:gd name="connsiteX0" fmla="*/ 1145096 w 2392907"/>
              <a:gd name="connsiteY0" fmla="*/ 2728913 h 2879465"/>
              <a:gd name="connsiteX1" fmla="*/ 814991 w 2392907"/>
              <a:gd name="connsiteY1" fmla="*/ 2778777 h 2879465"/>
              <a:gd name="connsiteX2" fmla="*/ 638779 w 2392907"/>
              <a:gd name="connsiteY2" fmla="*/ 2769252 h 2879465"/>
              <a:gd name="connsiteX3" fmla="*/ 522098 w 2392907"/>
              <a:gd name="connsiteY3" fmla="*/ 2850214 h 2879465"/>
              <a:gd name="connsiteX4" fmla="*/ 453184 w 2392907"/>
              <a:gd name="connsiteY4" fmla="*/ 2879465 h 2879465"/>
              <a:gd name="connsiteX5" fmla="*/ 404883 w 2392907"/>
              <a:gd name="connsiteY5" fmla="*/ 2852382 h 2879465"/>
              <a:gd name="connsiteX6" fmla="*/ 497823 w 2392907"/>
              <a:gd name="connsiteY6" fmla="*/ 2686867 h 2879465"/>
              <a:gd name="connsiteX7" fmla="*/ 186519 w 2392907"/>
              <a:gd name="connsiteY7" fmla="*/ 2579427 h 2879465"/>
              <a:gd name="connsiteX8" fmla="*/ 177420 w 2392907"/>
              <a:gd name="connsiteY8" fmla="*/ 2056263 h 2879465"/>
              <a:gd name="connsiteX9" fmla="*/ 81886 w 2392907"/>
              <a:gd name="connsiteY9" fmla="*/ 1983475 h 2879465"/>
              <a:gd name="connsiteX10" fmla="*/ 0 w 2392907"/>
              <a:gd name="connsiteY10" fmla="*/ 1574042 h 2879465"/>
              <a:gd name="connsiteX11" fmla="*/ 150125 w 2392907"/>
              <a:gd name="connsiteY11" fmla="*/ 932597 h 2879465"/>
              <a:gd name="connsiteX12" fmla="*/ 527713 w 2392907"/>
              <a:gd name="connsiteY12" fmla="*/ 1091821 h 2879465"/>
              <a:gd name="connsiteX13" fmla="*/ 855259 w 2392907"/>
              <a:gd name="connsiteY13" fmla="*/ 495869 h 2879465"/>
              <a:gd name="connsiteX14" fmla="*/ 1150961 w 2392907"/>
              <a:gd name="connsiteY14" fmla="*/ 0 h 2879465"/>
              <a:gd name="connsiteX15" fmla="*/ 1519450 w 2392907"/>
              <a:gd name="connsiteY15" fmla="*/ 322997 h 2879465"/>
              <a:gd name="connsiteX16" fmla="*/ 1483056 w 2392907"/>
              <a:gd name="connsiteY16" fmla="*/ 655093 h 2879465"/>
              <a:gd name="connsiteX17" fmla="*/ 1783307 w 2392907"/>
              <a:gd name="connsiteY17" fmla="*/ 1009934 h 2879465"/>
              <a:gd name="connsiteX18" fmla="*/ 2192740 w 2392907"/>
              <a:gd name="connsiteY18" fmla="*/ 882555 h 2879465"/>
              <a:gd name="connsiteX19" fmla="*/ 2333767 w 2392907"/>
              <a:gd name="connsiteY19" fmla="*/ 1073624 h 2879465"/>
              <a:gd name="connsiteX20" fmla="*/ 2392907 w 2392907"/>
              <a:gd name="connsiteY20" fmla="*/ 1046329 h 2879465"/>
              <a:gd name="connsiteX0" fmla="*/ 1145096 w 2392907"/>
              <a:gd name="connsiteY0" fmla="*/ 2728913 h 2879465"/>
              <a:gd name="connsiteX1" fmla="*/ 814991 w 2392907"/>
              <a:gd name="connsiteY1" fmla="*/ 2778777 h 2879465"/>
              <a:gd name="connsiteX2" fmla="*/ 717360 w 2392907"/>
              <a:gd name="connsiteY2" fmla="*/ 2793064 h 2879465"/>
              <a:gd name="connsiteX3" fmla="*/ 638779 w 2392907"/>
              <a:gd name="connsiteY3" fmla="*/ 2769252 h 2879465"/>
              <a:gd name="connsiteX4" fmla="*/ 522098 w 2392907"/>
              <a:gd name="connsiteY4" fmla="*/ 2850214 h 2879465"/>
              <a:gd name="connsiteX5" fmla="*/ 453184 w 2392907"/>
              <a:gd name="connsiteY5" fmla="*/ 2879465 h 2879465"/>
              <a:gd name="connsiteX6" fmla="*/ 404883 w 2392907"/>
              <a:gd name="connsiteY6" fmla="*/ 2852382 h 2879465"/>
              <a:gd name="connsiteX7" fmla="*/ 497823 w 2392907"/>
              <a:gd name="connsiteY7" fmla="*/ 2686867 h 2879465"/>
              <a:gd name="connsiteX8" fmla="*/ 186519 w 2392907"/>
              <a:gd name="connsiteY8" fmla="*/ 2579427 h 2879465"/>
              <a:gd name="connsiteX9" fmla="*/ 177420 w 2392907"/>
              <a:gd name="connsiteY9" fmla="*/ 2056263 h 2879465"/>
              <a:gd name="connsiteX10" fmla="*/ 81886 w 2392907"/>
              <a:gd name="connsiteY10" fmla="*/ 1983475 h 2879465"/>
              <a:gd name="connsiteX11" fmla="*/ 0 w 2392907"/>
              <a:gd name="connsiteY11" fmla="*/ 1574042 h 2879465"/>
              <a:gd name="connsiteX12" fmla="*/ 150125 w 2392907"/>
              <a:gd name="connsiteY12" fmla="*/ 932597 h 2879465"/>
              <a:gd name="connsiteX13" fmla="*/ 527713 w 2392907"/>
              <a:gd name="connsiteY13" fmla="*/ 1091821 h 2879465"/>
              <a:gd name="connsiteX14" fmla="*/ 855259 w 2392907"/>
              <a:gd name="connsiteY14" fmla="*/ 495869 h 2879465"/>
              <a:gd name="connsiteX15" fmla="*/ 1150961 w 2392907"/>
              <a:gd name="connsiteY15" fmla="*/ 0 h 2879465"/>
              <a:gd name="connsiteX16" fmla="*/ 1519450 w 2392907"/>
              <a:gd name="connsiteY16" fmla="*/ 322997 h 2879465"/>
              <a:gd name="connsiteX17" fmla="*/ 1483056 w 2392907"/>
              <a:gd name="connsiteY17" fmla="*/ 655093 h 2879465"/>
              <a:gd name="connsiteX18" fmla="*/ 1783307 w 2392907"/>
              <a:gd name="connsiteY18" fmla="*/ 1009934 h 2879465"/>
              <a:gd name="connsiteX19" fmla="*/ 2192740 w 2392907"/>
              <a:gd name="connsiteY19" fmla="*/ 882555 h 2879465"/>
              <a:gd name="connsiteX20" fmla="*/ 2333767 w 2392907"/>
              <a:gd name="connsiteY20" fmla="*/ 1073624 h 2879465"/>
              <a:gd name="connsiteX21" fmla="*/ 2392907 w 2392907"/>
              <a:gd name="connsiteY21" fmla="*/ 1046329 h 2879465"/>
              <a:gd name="connsiteX0" fmla="*/ 1145096 w 2392907"/>
              <a:gd name="connsiteY0" fmla="*/ 2728913 h 2879465"/>
              <a:gd name="connsiteX1" fmla="*/ 879285 w 2392907"/>
              <a:gd name="connsiteY1" fmla="*/ 2743058 h 2879465"/>
              <a:gd name="connsiteX2" fmla="*/ 814991 w 2392907"/>
              <a:gd name="connsiteY2" fmla="*/ 2778777 h 2879465"/>
              <a:gd name="connsiteX3" fmla="*/ 717360 w 2392907"/>
              <a:gd name="connsiteY3" fmla="*/ 2793064 h 2879465"/>
              <a:gd name="connsiteX4" fmla="*/ 638779 w 2392907"/>
              <a:gd name="connsiteY4" fmla="*/ 2769252 h 2879465"/>
              <a:gd name="connsiteX5" fmla="*/ 522098 w 2392907"/>
              <a:gd name="connsiteY5" fmla="*/ 2850214 h 2879465"/>
              <a:gd name="connsiteX6" fmla="*/ 453184 w 2392907"/>
              <a:gd name="connsiteY6" fmla="*/ 2879465 h 2879465"/>
              <a:gd name="connsiteX7" fmla="*/ 404883 w 2392907"/>
              <a:gd name="connsiteY7" fmla="*/ 2852382 h 2879465"/>
              <a:gd name="connsiteX8" fmla="*/ 497823 w 2392907"/>
              <a:gd name="connsiteY8" fmla="*/ 2686867 h 2879465"/>
              <a:gd name="connsiteX9" fmla="*/ 186519 w 2392907"/>
              <a:gd name="connsiteY9" fmla="*/ 2579427 h 2879465"/>
              <a:gd name="connsiteX10" fmla="*/ 177420 w 2392907"/>
              <a:gd name="connsiteY10" fmla="*/ 2056263 h 2879465"/>
              <a:gd name="connsiteX11" fmla="*/ 81886 w 2392907"/>
              <a:gd name="connsiteY11" fmla="*/ 1983475 h 2879465"/>
              <a:gd name="connsiteX12" fmla="*/ 0 w 2392907"/>
              <a:gd name="connsiteY12" fmla="*/ 1574042 h 2879465"/>
              <a:gd name="connsiteX13" fmla="*/ 150125 w 2392907"/>
              <a:gd name="connsiteY13" fmla="*/ 932597 h 2879465"/>
              <a:gd name="connsiteX14" fmla="*/ 527713 w 2392907"/>
              <a:gd name="connsiteY14" fmla="*/ 1091821 h 2879465"/>
              <a:gd name="connsiteX15" fmla="*/ 855259 w 2392907"/>
              <a:gd name="connsiteY15" fmla="*/ 495869 h 2879465"/>
              <a:gd name="connsiteX16" fmla="*/ 1150961 w 2392907"/>
              <a:gd name="connsiteY16" fmla="*/ 0 h 2879465"/>
              <a:gd name="connsiteX17" fmla="*/ 1519450 w 2392907"/>
              <a:gd name="connsiteY17" fmla="*/ 322997 h 2879465"/>
              <a:gd name="connsiteX18" fmla="*/ 1483056 w 2392907"/>
              <a:gd name="connsiteY18" fmla="*/ 655093 h 2879465"/>
              <a:gd name="connsiteX19" fmla="*/ 1783307 w 2392907"/>
              <a:gd name="connsiteY19" fmla="*/ 1009934 h 2879465"/>
              <a:gd name="connsiteX20" fmla="*/ 2192740 w 2392907"/>
              <a:gd name="connsiteY20" fmla="*/ 882555 h 2879465"/>
              <a:gd name="connsiteX21" fmla="*/ 2333767 w 2392907"/>
              <a:gd name="connsiteY21" fmla="*/ 1073624 h 2879465"/>
              <a:gd name="connsiteX22" fmla="*/ 2392907 w 2392907"/>
              <a:gd name="connsiteY22" fmla="*/ 1046329 h 2879465"/>
              <a:gd name="connsiteX0" fmla="*/ 1145096 w 2392907"/>
              <a:gd name="connsiteY0" fmla="*/ 2728913 h 2879465"/>
              <a:gd name="connsiteX1" fmla="*/ 1010254 w 2392907"/>
              <a:gd name="connsiteY1" fmla="*/ 2757346 h 2879465"/>
              <a:gd name="connsiteX2" fmla="*/ 879285 w 2392907"/>
              <a:gd name="connsiteY2" fmla="*/ 2743058 h 2879465"/>
              <a:gd name="connsiteX3" fmla="*/ 814991 w 2392907"/>
              <a:gd name="connsiteY3" fmla="*/ 2778777 h 2879465"/>
              <a:gd name="connsiteX4" fmla="*/ 717360 w 2392907"/>
              <a:gd name="connsiteY4" fmla="*/ 2793064 h 2879465"/>
              <a:gd name="connsiteX5" fmla="*/ 638779 w 2392907"/>
              <a:gd name="connsiteY5" fmla="*/ 2769252 h 2879465"/>
              <a:gd name="connsiteX6" fmla="*/ 522098 w 2392907"/>
              <a:gd name="connsiteY6" fmla="*/ 2850214 h 2879465"/>
              <a:gd name="connsiteX7" fmla="*/ 453184 w 2392907"/>
              <a:gd name="connsiteY7" fmla="*/ 2879465 h 2879465"/>
              <a:gd name="connsiteX8" fmla="*/ 404883 w 2392907"/>
              <a:gd name="connsiteY8" fmla="*/ 2852382 h 2879465"/>
              <a:gd name="connsiteX9" fmla="*/ 497823 w 2392907"/>
              <a:gd name="connsiteY9" fmla="*/ 2686867 h 2879465"/>
              <a:gd name="connsiteX10" fmla="*/ 186519 w 2392907"/>
              <a:gd name="connsiteY10" fmla="*/ 2579427 h 2879465"/>
              <a:gd name="connsiteX11" fmla="*/ 177420 w 2392907"/>
              <a:gd name="connsiteY11" fmla="*/ 2056263 h 2879465"/>
              <a:gd name="connsiteX12" fmla="*/ 81886 w 2392907"/>
              <a:gd name="connsiteY12" fmla="*/ 1983475 h 2879465"/>
              <a:gd name="connsiteX13" fmla="*/ 0 w 2392907"/>
              <a:gd name="connsiteY13" fmla="*/ 1574042 h 2879465"/>
              <a:gd name="connsiteX14" fmla="*/ 150125 w 2392907"/>
              <a:gd name="connsiteY14" fmla="*/ 932597 h 2879465"/>
              <a:gd name="connsiteX15" fmla="*/ 527713 w 2392907"/>
              <a:gd name="connsiteY15" fmla="*/ 1091821 h 2879465"/>
              <a:gd name="connsiteX16" fmla="*/ 855259 w 2392907"/>
              <a:gd name="connsiteY16" fmla="*/ 495869 h 2879465"/>
              <a:gd name="connsiteX17" fmla="*/ 1150961 w 2392907"/>
              <a:gd name="connsiteY17" fmla="*/ 0 h 2879465"/>
              <a:gd name="connsiteX18" fmla="*/ 1519450 w 2392907"/>
              <a:gd name="connsiteY18" fmla="*/ 322997 h 2879465"/>
              <a:gd name="connsiteX19" fmla="*/ 1483056 w 2392907"/>
              <a:gd name="connsiteY19" fmla="*/ 655093 h 2879465"/>
              <a:gd name="connsiteX20" fmla="*/ 1783307 w 2392907"/>
              <a:gd name="connsiteY20" fmla="*/ 1009934 h 2879465"/>
              <a:gd name="connsiteX21" fmla="*/ 2192740 w 2392907"/>
              <a:gd name="connsiteY21" fmla="*/ 882555 h 2879465"/>
              <a:gd name="connsiteX22" fmla="*/ 2333767 w 2392907"/>
              <a:gd name="connsiteY22" fmla="*/ 1073624 h 2879465"/>
              <a:gd name="connsiteX23" fmla="*/ 2392907 w 2392907"/>
              <a:gd name="connsiteY23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17360 w 2392907"/>
              <a:gd name="connsiteY5" fmla="*/ 2793064 h 2879465"/>
              <a:gd name="connsiteX6" fmla="*/ 638779 w 2392907"/>
              <a:gd name="connsiteY6" fmla="*/ 2769252 h 2879465"/>
              <a:gd name="connsiteX7" fmla="*/ 522098 w 2392907"/>
              <a:gd name="connsiteY7" fmla="*/ 2850214 h 2879465"/>
              <a:gd name="connsiteX8" fmla="*/ 453184 w 2392907"/>
              <a:gd name="connsiteY8" fmla="*/ 2879465 h 2879465"/>
              <a:gd name="connsiteX9" fmla="*/ 404883 w 2392907"/>
              <a:gd name="connsiteY9" fmla="*/ 2852382 h 2879465"/>
              <a:gd name="connsiteX10" fmla="*/ 497823 w 2392907"/>
              <a:gd name="connsiteY10" fmla="*/ 2686867 h 2879465"/>
              <a:gd name="connsiteX11" fmla="*/ 186519 w 2392907"/>
              <a:gd name="connsiteY11" fmla="*/ 2579427 h 2879465"/>
              <a:gd name="connsiteX12" fmla="*/ 177420 w 2392907"/>
              <a:gd name="connsiteY12" fmla="*/ 2056263 h 2879465"/>
              <a:gd name="connsiteX13" fmla="*/ 81886 w 2392907"/>
              <a:gd name="connsiteY13" fmla="*/ 1983475 h 2879465"/>
              <a:gd name="connsiteX14" fmla="*/ 0 w 2392907"/>
              <a:gd name="connsiteY14" fmla="*/ 1574042 h 2879465"/>
              <a:gd name="connsiteX15" fmla="*/ 150125 w 2392907"/>
              <a:gd name="connsiteY15" fmla="*/ 932597 h 2879465"/>
              <a:gd name="connsiteX16" fmla="*/ 527713 w 2392907"/>
              <a:gd name="connsiteY16" fmla="*/ 1091821 h 2879465"/>
              <a:gd name="connsiteX17" fmla="*/ 855259 w 2392907"/>
              <a:gd name="connsiteY17" fmla="*/ 495869 h 2879465"/>
              <a:gd name="connsiteX18" fmla="*/ 1150961 w 2392907"/>
              <a:gd name="connsiteY18" fmla="*/ 0 h 2879465"/>
              <a:gd name="connsiteX19" fmla="*/ 1519450 w 2392907"/>
              <a:gd name="connsiteY19" fmla="*/ 322997 h 2879465"/>
              <a:gd name="connsiteX20" fmla="*/ 1483056 w 2392907"/>
              <a:gd name="connsiteY20" fmla="*/ 655093 h 2879465"/>
              <a:gd name="connsiteX21" fmla="*/ 1783307 w 2392907"/>
              <a:gd name="connsiteY21" fmla="*/ 1009934 h 2879465"/>
              <a:gd name="connsiteX22" fmla="*/ 2192740 w 2392907"/>
              <a:gd name="connsiteY22" fmla="*/ 882555 h 2879465"/>
              <a:gd name="connsiteX23" fmla="*/ 2333767 w 2392907"/>
              <a:gd name="connsiteY23" fmla="*/ 1073624 h 2879465"/>
              <a:gd name="connsiteX24" fmla="*/ 2392907 w 2392907"/>
              <a:gd name="connsiteY24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64985 w 2392907"/>
              <a:gd name="connsiteY5" fmla="*/ 2762108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97823 w 2392907"/>
              <a:gd name="connsiteY11" fmla="*/ 2686867 h 2879465"/>
              <a:gd name="connsiteX12" fmla="*/ 186519 w 2392907"/>
              <a:gd name="connsiteY12" fmla="*/ 2579427 h 2879465"/>
              <a:gd name="connsiteX13" fmla="*/ 177420 w 2392907"/>
              <a:gd name="connsiteY13" fmla="*/ 2056263 h 2879465"/>
              <a:gd name="connsiteX14" fmla="*/ 81886 w 2392907"/>
              <a:gd name="connsiteY14" fmla="*/ 1983475 h 2879465"/>
              <a:gd name="connsiteX15" fmla="*/ 0 w 2392907"/>
              <a:gd name="connsiteY15" fmla="*/ 1574042 h 2879465"/>
              <a:gd name="connsiteX16" fmla="*/ 150125 w 2392907"/>
              <a:gd name="connsiteY16" fmla="*/ 932597 h 2879465"/>
              <a:gd name="connsiteX17" fmla="*/ 527713 w 2392907"/>
              <a:gd name="connsiteY17" fmla="*/ 1091821 h 2879465"/>
              <a:gd name="connsiteX18" fmla="*/ 855259 w 2392907"/>
              <a:gd name="connsiteY18" fmla="*/ 495869 h 2879465"/>
              <a:gd name="connsiteX19" fmla="*/ 1150961 w 2392907"/>
              <a:gd name="connsiteY19" fmla="*/ 0 h 2879465"/>
              <a:gd name="connsiteX20" fmla="*/ 1519450 w 2392907"/>
              <a:gd name="connsiteY20" fmla="*/ 322997 h 2879465"/>
              <a:gd name="connsiteX21" fmla="*/ 1483056 w 2392907"/>
              <a:gd name="connsiteY21" fmla="*/ 655093 h 2879465"/>
              <a:gd name="connsiteX22" fmla="*/ 1783307 w 2392907"/>
              <a:gd name="connsiteY22" fmla="*/ 1009934 h 2879465"/>
              <a:gd name="connsiteX23" fmla="*/ 2192740 w 2392907"/>
              <a:gd name="connsiteY23" fmla="*/ 882555 h 2879465"/>
              <a:gd name="connsiteX24" fmla="*/ 2333767 w 2392907"/>
              <a:gd name="connsiteY24" fmla="*/ 1073624 h 2879465"/>
              <a:gd name="connsiteX25" fmla="*/ 2392907 w 2392907"/>
              <a:gd name="connsiteY25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97823 w 2392907"/>
              <a:gd name="connsiteY11" fmla="*/ 2686867 h 2879465"/>
              <a:gd name="connsiteX12" fmla="*/ 186519 w 2392907"/>
              <a:gd name="connsiteY12" fmla="*/ 2579427 h 2879465"/>
              <a:gd name="connsiteX13" fmla="*/ 177420 w 2392907"/>
              <a:gd name="connsiteY13" fmla="*/ 2056263 h 2879465"/>
              <a:gd name="connsiteX14" fmla="*/ 81886 w 2392907"/>
              <a:gd name="connsiteY14" fmla="*/ 1983475 h 2879465"/>
              <a:gd name="connsiteX15" fmla="*/ 0 w 2392907"/>
              <a:gd name="connsiteY15" fmla="*/ 1574042 h 2879465"/>
              <a:gd name="connsiteX16" fmla="*/ 150125 w 2392907"/>
              <a:gd name="connsiteY16" fmla="*/ 932597 h 2879465"/>
              <a:gd name="connsiteX17" fmla="*/ 527713 w 2392907"/>
              <a:gd name="connsiteY17" fmla="*/ 1091821 h 2879465"/>
              <a:gd name="connsiteX18" fmla="*/ 855259 w 2392907"/>
              <a:gd name="connsiteY18" fmla="*/ 495869 h 2879465"/>
              <a:gd name="connsiteX19" fmla="*/ 1150961 w 2392907"/>
              <a:gd name="connsiteY19" fmla="*/ 0 h 2879465"/>
              <a:gd name="connsiteX20" fmla="*/ 1519450 w 2392907"/>
              <a:gd name="connsiteY20" fmla="*/ 322997 h 2879465"/>
              <a:gd name="connsiteX21" fmla="*/ 1483056 w 2392907"/>
              <a:gd name="connsiteY21" fmla="*/ 655093 h 2879465"/>
              <a:gd name="connsiteX22" fmla="*/ 1783307 w 2392907"/>
              <a:gd name="connsiteY22" fmla="*/ 1009934 h 2879465"/>
              <a:gd name="connsiteX23" fmla="*/ 2192740 w 2392907"/>
              <a:gd name="connsiteY23" fmla="*/ 882555 h 2879465"/>
              <a:gd name="connsiteX24" fmla="*/ 2333767 w 2392907"/>
              <a:gd name="connsiteY24" fmla="*/ 1073624 h 2879465"/>
              <a:gd name="connsiteX25" fmla="*/ 2392907 w 2392907"/>
              <a:gd name="connsiteY25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7823 w 2392907"/>
              <a:gd name="connsiteY12" fmla="*/ 2686867 h 2879465"/>
              <a:gd name="connsiteX13" fmla="*/ 186519 w 2392907"/>
              <a:gd name="connsiteY13" fmla="*/ 2579427 h 2879465"/>
              <a:gd name="connsiteX14" fmla="*/ 177420 w 2392907"/>
              <a:gd name="connsiteY14" fmla="*/ 2056263 h 2879465"/>
              <a:gd name="connsiteX15" fmla="*/ 81886 w 2392907"/>
              <a:gd name="connsiteY15" fmla="*/ 1983475 h 2879465"/>
              <a:gd name="connsiteX16" fmla="*/ 0 w 2392907"/>
              <a:gd name="connsiteY16" fmla="*/ 1574042 h 2879465"/>
              <a:gd name="connsiteX17" fmla="*/ 150125 w 2392907"/>
              <a:gd name="connsiteY17" fmla="*/ 932597 h 2879465"/>
              <a:gd name="connsiteX18" fmla="*/ 527713 w 2392907"/>
              <a:gd name="connsiteY18" fmla="*/ 1091821 h 2879465"/>
              <a:gd name="connsiteX19" fmla="*/ 855259 w 2392907"/>
              <a:gd name="connsiteY19" fmla="*/ 495869 h 2879465"/>
              <a:gd name="connsiteX20" fmla="*/ 1150961 w 2392907"/>
              <a:gd name="connsiteY20" fmla="*/ 0 h 2879465"/>
              <a:gd name="connsiteX21" fmla="*/ 1519450 w 2392907"/>
              <a:gd name="connsiteY21" fmla="*/ 322997 h 2879465"/>
              <a:gd name="connsiteX22" fmla="*/ 1483056 w 2392907"/>
              <a:gd name="connsiteY22" fmla="*/ 655093 h 2879465"/>
              <a:gd name="connsiteX23" fmla="*/ 1783307 w 2392907"/>
              <a:gd name="connsiteY23" fmla="*/ 1009934 h 2879465"/>
              <a:gd name="connsiteX24" fmla="*/ 2192740 w 2392907"/>
              <a:gd name="connsiteY24" fmla="*/ 882555 h 2879465"/>
              <a:gd name="connsiteX25" fmla="*/ 2333767 w 2392907"/>
              <a:gd name="connsiteY25" fmla="*/ 1073624 h 2879465"/>
              <a:gd name="connsiteX26" fmla="*/ 2392907 w 2392907"/>
              <a:gd name="connsiteY26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7823 w 2392907"/>
              <a:gd name="connsiteY12" fmla="*/ 2686867 h 2879465"/>
              <a:gd name="connsiteX13" fmla="*/ 241110 w 2392907"/>
              <a:gd name="connsiteY13" fmla="*/ 2666858 h 2879465"/>
              <a:gd name="connsiteX14" fmla="*/ 186519 w 2392907"/>
              <a:gd name="connsiteY14" fmla="*/ 2579427 h 2879465"/>
              <a:gd name="connsiteX15" fmla="*/ 177420 w 2392907"/>
              <a:gd name="connsiteY15" fmla="*/ 2056263 h 2879465"/>
              <a:gd name="connsiteX16" fmla="*/ 81886 w 2392907"/>
              <a:gd name="connsiteY16" fmla="*/ 1983475 h 2879465"/>
              <a:gd name="connsiteX17" fmla="*/ 0 w 2392907"/>
              <a:gd name="connsiteY17" fmla="*/ 1574042 h 2879465"/>
              <a:gd name="connsiteX18" fmla="*/ 150125 w 2392907"/>
              <a:gd name="connsiteY18" fmla="*/ 932597 h 2879465"/>
              <a:gd name="connsiteX19" fmla="*/ 527713 w 2392907"/>
              <a:gd name="connsiteY19" fmla="*/ 1091821 h 2879465"/>
              <a:gd name="connsiteX20" fmla="*/ 855259 w 2392907"/>
              <a:gd name="connsiteY20" fmla="*/ 495869 h 2879465"/>
              <a:gd name="connsiteX21" fmla="*/ 1150961 w 2392907"/>
              <a:gd name="connsiteY21" fmla="*/ 0 h 2879465"/>
              <a:gd name="connsiteX22" fmla="*/ 1519450 w 2392907"/>
              <a:gd name="connsiteY22" fmla="*/ 322997 h 2879465"/>
              <a:gd name="connsiteX23" fmla="*/ 1483056 w 2392907"/>
              <a:gd name="connsiteY23" fmla="*/ 655093 h 2879465"/>
              <a:gd name="connsiteX24" fmla="*/ 1783307 w 2392907"/>
              <a:gd name="connsiteY24" fmla="*/ 1009934 h 2879465"/>
              <a:gd name="connsiteX25" fmla="*/ 2192740 w 2392907"/>
              <a:gd name="connsiteY25" fmla="*/ 882555 h 2879465"/>
              <a:gd name="connsiteX26" fmla="*/ 2333767 w 2392907"/>
              <a:gd name="connsiteY26" fmla="*/ 1073624 h 2879465"/>
              <a:gd name="connsiteX27" fmla="*/ 2392907 w 2392907"/>
              <a:gd name="connsiteY27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7823 w 2392907"/>
              <a:gd name="connsiteY12" fmla="*/ 2686867 h 2879465"/>
              <a:gd name="connsiteX13" fmla="*/ 410179 w 2392907"/>
              <a:gd name="connsiteY13" fmla="*/ 2626377 h 2879465"/>
              <a:gd name="connsiteX14" fmla="*/ 241110 w 2392907"/>
              <a:gd name="connsiteY14" fmla="*/ 2666858 h 2879465"/>
              <a:gd name="connsiteX15" fmla="*/ 186519 w 2392907"/>
              <a:gd name="connsiteY15" fmla="*/ 2579427 h 2879465"/>
              <a:gd name="connsiteX16" fmla="*/ 177420 w 2392907"/>
              <a:gd name="connsiteY16" fmla="*/ 2056263 h 2879465"/>
              <a:gd name="connsiteX17" fmla="*/ 81886 w 2392907"/>
              <a:gd name="connsiteY17" fmla="*/ 1983475 h 2879465"/>
              <a:gd name="connsiteX18" fmla="*/ 0 w 2392907"/>
              <a:gd name="connsiteY18" fmla="*/ 1574042 h 2879465"/>
              <a:gd name="connsiteX19" fmla="*/ 150125 w 2392907"/>
              <a:gd name="connsiteY19" fmla="*/ 932597 h 2879465"/>
              <a:gd name="connsiteX20" fmla="*/ 527713 w 2392907"/>
              <a:gd name="connsiteY20" fmla="*/ 1091821 h 2879465"/>
              <a:gd name="connsiteX21" fmla="*/ 855259 w 2392907"/>
              <a:gd name="connsiteY21" fmla="*/ 495869 h 2879465"/>
              <a:gd name="connsiteX22" fmla="*/ 1150961 w 2392907"/>
              <a:gd name="connsiteY22" fmla="*/ 0 h 2879465"/>
              <a:gd name="connsiteX23" fmla="*/ 1519450 w 2392907"/>
              <a:gd name="connsiteY23" fmla="*/ 322997 h 2879465"/>
              <a:gd name="connsiteX24" fmla="*/ 1483056 w 2392907"/>
              <a:gd name="connsiteY24" fmla="*/ 655093 h 2879465"/>
              <a:gd name="connsiteX25" fmla="*/ 1783307 w 2392907"/>
              <a:gd name="connsiteY25" fmla="*/ 1009934 h 2879465"/>
              <a:gd name="connsiteX26" fmla="*/ 2192740 w 2392907"/>
              <a:gd name="connsiteY26" fmla="*/ 882555 h 2879465"/>
              <a:gd name="connsiteX27" fmla="*/ 2333767 w 2392907"/>
              <a:gd name="connsiteY27" fmla="*/ 1073624 h 2879465"/>
              <a:gd name="connsiteX28" fmla="*/ 2392907 w 2392907"/>
              <a:gd name="connsiteY28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7823 w 2392907"/>
              <a:gd name="connsiteY12" fmla="*/ 2686867 h 2879465"/>
              <a:gd name="connsiteX13" fmla="*/ 410179 w 2392907"/>
              <a:gd name="connsiteY13" fmla="*/ 2626377 h 2879465"/>
              <a:gd name="connsiteX14" fmla="*/ 326835 w 2392907"/>
              <a:gd name="connsiteY14" fmla="*/ 2674002 h 2879465"/>
              <a:gd name="connsiteX15" fmla="*/ 241110 w 2392907"/>
              <a:gd name="connsiteY15" fmla="*/ 2666858 h 2879465"/>
              <a:gd name="connsiteX16" fmla="*/ 186519 w 2392907"/>
              <a:gd name="connsiteY16" fmla="*/ 2579427 h 2879465"/>
              <a:gd name="connsiteX17" fmla="*/ 177420 w 2392907"/>
              <a:gd name="connsiteY17" fmla="*/ 2056263 h 2879465"/>
              <a:gd name="connsiteX18" fmla="*/ 81886 w 2392907"/>
              <a:gd name="connsiteY18" fmla="*/ 1983475 h 2879465"/>
              <a:gd name="connsiteX19" fmla="*/ 0 w 2392907"/>
              <a:gd name="connsiteY19" fmla="*/ 1574042 h 2879465"/>
              <a:gd name="connsiteX20" fmla="*/ 150125 w 2392907"/>
              <a:gd name="connsiteY20" fmla="*/ 932597 h 2879465"/>
              <a:gd name="connsiteX21" fmla="*/ 527713 w 2392907"/>
              <a:gd name="connsiteY21" fmla="*/ 1091821 h 2879465"/>
              <a:gd name="connsiteX22" fmla="*/ 855259 w 2392907"/>
              <a:gd name="connsiteY22" fmla="*/ 495869 h 2879465"/>
              <a:gd name="connsiteX23" fmla="*/ 1150961 w 2392907"/>
              <a:gd name="connsiteY23" fmla="*/ 0 h 2879465"/>
              <a:gd name="connsiteX24" fmla="*/ 1519450 w 2392907"/>
              <a:gd name="connsiteY24" fmla="*/ 322997 h 2879465"/>
              <a:gd name="connsiteX25" fmla="*/ 1483056 w 2392907"/>
              <a:gd name="connsiteY25" fmla="*/ 655093 h 2879465"/>
              <a:gd name="connsiteX26" fmla="*/ 1783307 w 2392907"/>
              <a:gd name="connsiteY26" fmla="*/ 1009934 h 2879465"/>
              <a:gd name="connsiteX27" fmla="*/ 2192740 w 2392907"/>
              <a:gd name="connsiteY27" fmla="*/ 882555 h 2879465"/>
              <a:gd name="connsiteX28" fmla="*/ 2333767 w 2392907"/>
              <a:gd name="connsiteY28" fmla="*/ 1073624 h 2879465"/>
              <a:gd name="connsiteX29" fmla="*/ 2392907 w 2392907"/>
              <a:gd name="connsiteY29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7823 w 2392907"/>
              <a:gd name="connsiteY12" fmla="*/ 2686867 h 2879465"/>
              <a:gd name="connsiteX13" fmla="*/ 410179 w 2392907"/>
              <a:gd name="connsiteY13" fmla="*/ 2626377 h 2879465"/>
              <a:gd name="connsiteX14" fmla="*/ 357791 w 2392907"/>
              <a:gd name="connsiteY14" fmla="*/ 2631139 h 2879465"/>
              <a:gd name="connsiteX15" fmla="*/ 326835 w 2392907"/>
              <a:gd name="connsiteY15" fmla="*/ 2674002 h 2879465"/>
              <a:gd name="connsiteX16" fmla="*/ 241110 w 2392907"/>
              <a:gd name="connsiteY16" fmla="*/ 2666858 h 2879465"/>
              <a:gd name="connsiteX17" fmla="*/ 186519 w 2392907"/>
              <a:gd name="connsiteY17" fmla="*/ 2579427 h 2879465"/>
              <a:gd name="connsiteX18" fmla="*/ 177420 w 2392907"/>
              <a:gd name="connsiteY18" fmla="*/ 2056263 h 2879465"/>
              <a:gd name="connsiteX19" fmla="*/ 81886 w 2392907"/>
              <a:gd name="connsiteY19" fmla="*/ 1983475 h 2879465"/>
              <a:gd name="connsiteX20" fmla="*/ 0 w 2392907"/>
              <a:gd name="connsiteY20" fmla="*/ 1574042 h 2879465"/>
              <a:gd name="connsiteX21" fmla="*/ 150125 w 2392907"/>
              <a:gd name="connsiteY21" fmla="*/ 932597 h 2879465"/>
              <a:gd name="connsiteX22" fmla="*/ 527713 w 2392907"/>
              <a:gd name="connsiteY22" fmla="*/ 1091821 h 2879465"/>
              <a:gd name="connsiteX23" fmla="*/ 855259 w 2392907"/>
              <a:gd name="connsiteY23" fmla="*/ 495869 h 2879465"/>
              <a:gd name="connsiteX24" fmla="*/ 1150961 w 2392907"/>
              <a:gd name="connsiteY24" fmla="*/ 0 h 2879465"/>
              <a:gd name="connsiteX25" fmla="*/ 1519450 w 2392907"/>
              <a:gd name="connsiteY25" fmla="*/ 322997 h 2879465"/>
              <a:gd name="connsiteX26" fmla="*/ 1483056 w 2392907"/>
              <a:gd name="connsiteY26" fmla="*/ 655093 h 2879465"/>
              <a:gd name="connsiteX27" fmla="*/ 1783307 w 2392907"/>
              <a:gd name="connsiteY27" fmla="*/ 1009934 h 2879465"/>
              <a:gd name="connsiteX28" fmla="*/ 2192740 w 2392907"/>
              <a:gd name="connsiteY28" fmla="*/ 882555 h 2879465"/>
              <a:gd name="connsiteX29" fmla="*/ 2333767 w 2392907"/>
              <a:gd name="connsiteY29" fmla="*/ 1073624 h 2879465"/>
              <a:gd name="connsiteX30" fmla="*/ 2392907 w 2392907"/>
              <a:gd name="connsiteY30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7823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77420 w 2392907"/>
              <a:gd name="connsiteY19" fmla="*/ 2056263 h 2879465"/>
              <a:gd name="connsiteX20" fmla="*/ 81886 w 2392907"/>
              <a:gd name="connsiteY20" fmla="*/ 1983475 h 2879465"/>
              <a:gd name="connsiteX21" fmla="*/ 0 w 2392907"/>
              <a:gd name="connsiteY21" fmla="*/ 1574042 h 2879465"/>
              <a:gd name="connsiteX22" fmla="*/ 150125 w 2392907"/>
              <a:gd name="connsiteY22" fmla="*/ 932597 h 2879465"/>
              <a:gd name="connsiteX23" fmla="*/ 527713 w 2392907"/>
              <a:gd name="connsiteY23" fmla="*/ 1091821 h 2879465"/>
              <a:gd name="connsiteX24" fmla="*/ 855259 w 2392907"/>
              <a:gd name="connsiteY24" fmla="*/ 495869 h 2879465"/>
              <a:gd name="connsiteX25" fmla="*/ 1150961 w 2392907"/>
              <a:gd name="connsiteY25" fmla="*/ 0 h 2879465"/>
              <a:gd name="connsiteX26" fmla="*/ 1519450 w 2392907"/>
              <a:gd name="connsiteY26" fmla="*/ 322997 h 2879465"/>
              <a:gd name="connsiteX27" fmla="*/ 1483056 w 2392907"/>
              <a:gd name="connsiteY27" fmla="*/ 655093 h 2879465"/>
              <a:gd name="connsiteX28" fmla="*/ 1783307 w 2392907"/>
              <a:gd name="connsiteY28" fmla="*/ 1009934 h 2879465"/>
              <a:gd name="connsiteX29" fmla="*/ 2192740 w 2392907"/>
              <a:gd name="connsiteY29" fmla="*/ 882555 h 2879465"/>
              <a:gd name="connsiteX30" fmla="*/ 2333767 w 2392907"/>
              <a:gd name="connsiteY30" fmla="*/ 1073624 h 2879465"/>
              <a:gd name="connsiteX31" fmla="*/ 2392907 w 2392907"/>
              <a:gd name="connsiteY31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77420 w 2392907"/>
              <a:gd name="connsiteY19" fmla="*/ 2056263 h 2879465"/>
              <a:gd name="connsiteX20" fmla="*/ 81886 w 2392907"/>
              <a:gd name="connsiteY20" fmla="*/ 1983475 h 2879465"/>
              <a:gd name="connsiteX21" fmla="*/ 0 w 2392907"/>
              <a:gd name="connsiteY21" fmla="*/ 1574042 h 2879465"/>
              <a:gd name="connsiteX22" fmla="*/ 150125 w 2392907"/>
              <a:gd name="connsiteY22" fmla="*/ 932597 h 2879465"/>
              <a:gd name="connsiteX23" fmla="*/ 527713 w 2392907"/>
              <a:gd name="connsiteY23" fmla="*/ 1091821 h 2879465"/>
              <a:gd name="connsiteX24" fmla="*/ 855259 w 2392907"/>
              <a:gd name="connsiteY24" fmla="*/ 495869 h 2879465"/>
              <a:gd name="connsiteX25" fmla="*/ 1150961 w 2392907"/>
              <a:gd name="connsiteY25" fmla="*/ 0 h 2879465"/>
              <a:gd name="connsiteX26" fmla="*/ 1519450 w 2392907"/>
              <a:gd name="connsiteY26" fmla="*/ 322997 h 2879465"/>
              <a:gd name="connsiteX27" fmla="*/ 1483056 w 2392907"/>
              <a:gd name="connsiteY27" fmla="*/ 655093 h 2879465"/>
              <a:gd name="connsiteX28" fmla="*/ 1783307 w 2392907"/>
              <a:gd name="connsiteY28" fmla="*/ 1009934 h 2879465"/>
              <a:gd name="connsiteX29" fmla="*/ 2192740 w 2392907"/>
              <a:gd name="connsiteY29" fmla="*/ 882555 h 2879465"/>
              <a:gd name="connsiteX30" fmla="*/ 2333767 w 2392907"/>
              <a:gd name="connsiteY30" fmla="*/ 1073624 h 2879465"/>
              <a:gd name="connsiteX31" fmla="*/ 2392907 w 2392907"/>
              <a:gd name="connsiteY31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212535 w 2392907"/>
              <a:gd name="connsiteY19" fmla="*/ 2235852 h 2879465"/>
              <a:gd name="connsiteX20" fmla="*/ 177420 w 2392907"/>
              <a:gd name="connsiteY20" fmla="*/ 2056263 h 2879465"/>
              <a:gd name="connsiteX21" fmla="*/ 81886 w 2392907"/>
              <a:gd name="connsiteY21" fmla="*/ 1983475 h 2879465"/>
              <a:gd name="connsiteX22" fmla="*/ 0 w 2392907"/>
              <a:gd name="connsiteY22" fmla="*/ 1574042 h 2879465"/>
              <a:gd name="connsiteX23" fmla="*/ 150125 w 2392907"/>
              <a:gd name="connsiteY23" fmla="*/ 932597 h 2879465"/>
              <a:gd name="connsiteX24" fmla="*/ 527713 w 2392907"/>
              <a:gd name="connsiteY24" fmla="*/ 1091821 h 2879465"/>
              <a:gd name="connsiteX25" fmla="*/ 855259 w 2392907"/>
              <a:gd name="connsiteY25" fmla="*/ 495869 h 2879465"/>
              <a:gd name="connsiteX26" fmla="*/ 1150961 w 2392907"/>
              <a:gd name="connsiteY26" fmla="*/ 0 h 2879465"/>
              <a:gd name="connsiteX27" fmla="*/ 1519450 w 2392907"/>
              <a:gd name="connsiteY27" fmla="*/ 322997 h 2879465"/>
              <a:gd name="connsiteX28" fmla="*/ 1483056 w 2392907"/>
              <a:gd name="connsiteY28" fmla="*/ 655093 h 2879465"/>
              <a:gd name="connsiteX29" fmla="*/ 1783307 w 2392907"/>
              <a:gd name="connsiteY29" fmla="*/ 1009934 h 2879465"/>
              <a:gd name="connsiteX30" fmla="*/ 2192740 w 2392907"/>
              <a:gd name="connsiteY30" fmla="*/ 882555 h 2879465"/>
              <a:gd name="connsiteX31" fmla="*/ 2333767 w 2392907"/>
              <a:gd name="connsiteY31" fmla="*/ 1073624 h 2879465"/>
              <a:gd name="connsiteX32" fmla="*/ 2392907 w 2392907"/>
              <a:gd name="connsiteY32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404921 h 2879465"/>
              <a:gd name="connsiteX20" fmla="*/ 212535 w 2392907"/>
              <a:gd name="connsiteY20" fmla="*/ 2235852 h 2879465"/>
              <a:gd name="connsiteX21" fmla="*/ 177420 w 2392907"/>
              <a:gd name="connsiteY21" fmla="*/ 2056263 h 2879465"/>
              <a:gd name="connsiteX22" fmla="*/ 81886 w 2392907"/>
              <a:gd name="connsiteY22" fmla="*/ 1983475 h 2879465"/>
              <a:gd name="connsiteX23" fmla="*/ 0 w 2392907"/>
              <a:gd name="connsiteY23" fmla="*/ 1574042 h 2879465"/>
              <a:gd name="connsiteX24" fmla="*/ 150125 w 2392907"/>
              <a:gd name="connsiteY24" fmla="*/ 932597 h 2879465"/>
              <a:gd name="connsiteX25" fmla="*/ 527713 w 2392907"/>
              <a:gd name="connsiteY25" fmla="*/ 1091821 h 2879465"/>
              <a:gd name="connsiteX26" fmla="*/ 855259 w 2392907"/>
              <a:gd name="connsiteY26" fmla="*/ 495869 h 2879465"/>
              <a:gd name="connsiteX27" fmla="*/ 1150961 w 2392907"/>
              <a:gd name="connsiteY27" fmla="*/ 0 h 2879465"/>
              <a:gd name="connsiteX28" fmla="*/ 1519450 w 2392907"/>
              <a:gd name="connsiteY28" fmla="*/ 322997 h 2879465"/>
              <a:gd name="connsiteX29" fmla="*/ 1483056 w 2392907"/>
              <a:gd name="connsiteY29" fmla="*/ 655093 h 2879465"/>
              <a:gd name="connsiteX30" fmla="*/ 1783307 w 2392907"/>
              <a:gd name="connsiteY30" fmla="*/ 1009934 h 2879465"/>
              <a:gd name="connsiteX31" fmla="*/ 2192740 w 2392907"/>
              <a:gd name="connsiteY31" fmla="*/ 882555 h 2879465"/>
              <a:gd name="connsiteX32" fmla="*/ 2333767 w 2392907"/>
              <a:gd name="connsiteY32" fmla="*/ 1073624 h 2879465"/>
              <a:gd name="connsiteX33" fmla="*/ 2392907 w 2392907"/>
              <a:gd name="connsiteY33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404921 h 2879465"/>
              <a:gd name="connsiteX20" fmla="*/ 212535 w 2392907"/>
              <a:gd name="connsiteY20" fmla="*/ 2235852 h 2879465"/>
              <a:gd name="connsiteX21" fmla="*/ 219679 w 2392907"/>
              <a:gd name="connsiteY21" fmla="*/ 2142983 h 2879465"/>
              <a:gd name="connsiteX22" fmla="*/ 177420 w 2392907"/>
              <a:gd name="connsiteY22" fmla="*/ 2056263 h 2879465"/>
              <a:gd name="connsiteX23" fmla="*/ 81886 w 2392907"/>
              <a:gd name="connsiteY23" fmla="*/ 1983475 h 2879465"/>
              <a:gd name="connsiteX24" fmla="*/ 0 w 2392907"/>
              <a:gd name="connsiteY24" fmla="*/ 1574042 h 2879465"/>
              <a:gd name="connsiteX25" fmla="*/ 150125 w 2392907"/>
              <a:gd name="connsiteY25" fmla="*/ 932597 h 2879465"/>
              <a:gd name="connsiteX26" fmla="*/ 527713 w 2392907"/>
              <a:gd name="connsiteY26" fmla="*/ 1091821 h 2879465"/>
              <a:gd name="connsiteX27" fmla="*/ 855259 w 2392907"/>
              <a:gd name="connsiteY27" fmla="*/ 495869 h 2879465"/>
              <a:gd name="connsiteX28" fmla="*/ 1150961 w 2392907"/>
              <a:gd name="connsiteY28" fmla="*/ 0 h 2879465"/>
              <a:gd name="connsiteX29" fmla="*/ 1519450 w 2392907"/>
              <a:gd name="connsiteY29" fmla="*/ 322997 h 2879465"/>
              <a:gd name="connsiteX30" fmla="*/ 1483056 w 2392907"/>
              <a:gd name="connsiteY30" fmla="*/ 655093 h 2879465"/>
              <a:gd name="connsiteX31" fmla="*/ 1783307 w 2392907"/>
              <a:gd name="connsiteY31" fmla="*/ 1009934 h 2879465"/>
              <a:gd name="connsiteX32" fmla="*/ 2192740 w 2392907"/>
              <a:gd name="connsiteY32" fmla="*/ 882555 h 2879465"/>
              <a:gd name="connsiteX33" fmla="*/ 2333767 w 2392907"/>
              <a:gd name="connsiteY33" fmla="*/ 1073624 h 2879465"/>
              <a:gd name="connsiteX34" fmla="*/ 2392907 w 2392907"/>
              <a:gd name="connsiteY34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69673 w 2392907"/>
              <a:gd name="connsiteY19" fmla="*/ 2450164 h 2879465"/>
              <a:gd name="connsiteX20" fmla="*/ 188723 w 2392907"/>
              <a:gd name="connsiteY20" fmla="*/ 2404921 h 2879465"/>
              <a:gd name="connsiteX21" fmla="*/ 212535 w 2392907"/>
              <a:gd name="connsiteY21" fmla="*/ 2235852 h 2879465"/>
              <a:gd name="connsiteX22" fmla="*/ 219679 w 2392907"/>
              <a:gd name="connsiteY22" fmla="*/ 2142983 h 2879465"/>
              <a:gd name="connsiteX23" fmla="*/ 177420 w 2392907"/>
              <a:gd name="connsiteY23" fmla="*/ 2056263 h 2879465"/>
              <a:gd name="connsiteX24" fmla="*/ 81886 w 2392907"/>
              <a:gd name="connsiteY24" fmla="*/ 1983475 h 2879465"/>
              <a:gd name="connsiteX25" fmla="*/ 0 w 2392907"/>
              <a:gd name="connsiteY25" fmla="*/ 1574042 h 2879465"/>
              <a:gd name="connsiteX26" fmla="*/ 150125 w 2392907"/>
              <a:gd name="connsiteY26" fmla="*/ 932597 h 2879465"/>
              <a:gd name="connsiteX27" fmla="*/ 527713 w 2392907"/>
              <a:gd name="connsiteY27" fmla="*/ 1091821 h 2879465"/>
              <a:gd name="connsiteX28" fmla="*/ 855259 w 2392907"/>
              <a:gd name="connsiteY28" fmla="*/ 495869 h 2879465"/>
              <a:gd name="connsiteX29" fmla="*/ 1150961 w 2392907"/>
              <a:gd name="connsiteY29" fmla="*/ 0 h 2879465"/>
              <a:gd name="connsiteX30" fmla="*/ 1519450 w 2392907"/>
              <a:gd name="connsiteY30" fmla="*/ 322997 h 2879465"/>
              <a:gd name="connsiteX31" fmla="*/ 1483056 w 2392907"/>
              <a:gd name="connsiteY31" fmla="*/ 655093 h 2879465"/>
              <a:gd name="connsiteX32" fmla="*/ 1783307 w 2392907"/>
              <a:gd name="connsiteY32" fmla="*/ 1009934 h 2879465"/>
              <a:gd name="connsiteX33" fmla="*/ 2192740 w 2392907"/>
              <a:gd name="connsiteY33" fmla="*/ 882555 h 2879465"/>
              <a:gd name="connsiteX34" fmla="*/ 2333767 w 2392907"/>
              <a:gd name="connsiteY34" fmla="*/ 1073624 h 2879465"/>
              <a:gd name="connsiteX35" fmla="*/ 2392907 w 2392907"/>
              <a:gd name="connsiteY35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212535 w 2392907"/>
              <a:gd name="connsiteY22" fmla="*/ 2235852 h 2879465"/>
              <a:gd name="connsiteX23" fmla="*/ 219679 w 2392907"/>
              <a:gd name="connsiteY23" fmla="*/ 2142983 h 2879465"/>
              <a:gd name="connsiteX24" fmla="*/ 177420 w 2392907"/>
              <a:gd name="connsiteY24" fmla="*/ 2056263 h 2879465"/>
              <a:gd name="connsiteX25" fmla="*/ 81886 w 2392907"/>
              <a:gd name="connsiteY25" fmla="*/ 1983475 h 2879465"/>
              <a:gd name="connsiteX26" fmla="*/ 0 w 2392907"/>
              <a:gd name="connsiteY26" fmla="*/ 1574042 h 2879465"/>
              <a:gd name="connsiteX27" fmla="*/ 150125 w 2392907"/>
              <a:gd name="connsiteY27" fmla="*/ 932597 h 2879465"/>
              <a:gd name="connsiteX28" fmla="*/ 527713 w 2392907"/>
              <a:gd name="connsiteY28" fmla="*/ 1091821 h 2879465"/>
              <a:gd name="connsiteX29" fmla="*/ 855259 w 2392907"/>
              <a:gd name="connsiteY29" fmla="*/ 495869 h 2879465"/>
              <a:gd name="connsiteX30" fmla="*/ 1150961 w 2392907"/>
              <a:gd name="connsiteY30" fmla="*/ 0 h 2879465"/>
              <a:gd name="connsiteX31" fmla="*/ 1519450 w 2392907"/>
              <a:gd name="connsiteY31" fmla="*/ 322997 h 2879465"/>
              <a:gd name="connsiteX32" fmla="*/ 1483056 w 2392907"/>
              <a:gd name="connsiteY32" fmla="*/ 655093 h 2879465"/>
              <a:gd name="connsiteX33" fmla="*/ 1783307 w 2392907"/>
              <a:gd name="connsiteY33" fmla="*/ 1009934 h 2879465"/>
              <a:gd name="connsiteX34" fmla="*/ 2192740 w 2392907"/>
              <a:gd name="connsiteY34" fmla="*/ 882555 h 2879465"/>
              <a:gd name="connsiteX35" fmla="*/ 2333767 w 2392907"/>
              <a:gd name="connsiteY35" fmla="*/ 1073624 h 2879465"/>
              <a:gd name="connsiteX36" fmla="*/ 2392907 w 2392907"/>
              <a:gd name="connsiteY36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2535 w 2392907"/>
              <a:gd name="connsiteY23" fmla="*/ 2235852 h 2879465"/>
              <a:gd name="connsiteX24" fmla="*/ 219679 w 2392907"/>
              <a:gd name="connsiteY24" fmla="*/ 2142983 h 2879465"/>
              <a:gd name="connsiteX25" fmla="*/ 177420 w 2392907"/>
              <a:gd name="connsiteY25" fmla="*/ 2056263 h 2879465"/>
              <a:gd name="connsiteX26" fmla="*/ 81886 w 2392907"/>
              <a:gd name="connsiteY26" fmla="*/ 1983475 h 2879465"/>
              <a:gd name="connsiteX27" fmla="*/ 0 w 2392907"/>
              <a:gd name="connsiteY27" fmla="*/ 1574042 h 2879465"/>
              <a:gd name="connsiteX28" fmla="*/ 150125 w 2392907"/>
              <a:gd name="connsiteY28" fmla="*/ 932597 h 2879465"/>
              <a:gd name="connsiteX29" fmla="*/ 527713 w 2392907"/>
              <a:gd name="connsiteY29" fmla="*/ 1091821 h 2879465"/>
              <a:gd name="connsiteX30" fmla="*/ 855259 w 2392907"/>
              <a:gd name="connsiteY30" fmla="*/ 495869 h 2879465"/>
              <a:gd name="connsiteX31" fmla="*/ 1150961 w 2392907"/>
              <a:gd name="connsiteY31" fmla="*/ 0 h 2879465"/>
              <a:gd name="connsiteX32" fmla="*/ 1519450 w 2392907"/>
              <a:gd name="connsiteY32" fmla="*/ 322997 h 2879465"/>
              <a:gd name="connsiteX33" fmla="*/ 1483056 w 2392907"/>
              <a:gd name="connsiteY33" fmla="*/ 655093 h 2879465"/>
              <a:gd name="connsiteX34" fmla="*/ 1783307 w 2392907"/>
              <a:gd name="connsiteY34" fmla="*/ 1009934 h 2879465"/>
              <a:gd name="connsiteX35" fmla="*/ 2192740 w 2392907"/>
              <a:gd name="connsiteY35" fmla="*/ 882555 h 2879465"/>
              <a:gd name="connsiteX36" fmla="*/ 2333767 w 2392907"/>
              <a:gd name="connsiteY36" fmla="*/ 1073624 h 2879465"/>
              <a:gd name="connsiteX37" fmla="*/ 2392907 w 2392907"/>
              <a:gd name="connsiteY37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0 w 2392907"/>
              <a:gd name="connsiteY28" fmla="*/ 1574042 h 2879465"/>
              <a:gd name="connsiteX29" fmla="*/ 150125 w 2392907"/>
              <a:gd name="connsiteY29" fmla="*/ 932597 h 2879465"/>
              <a:gd name="connsiteX30" fmla="*/ 527713 w 2392907"/>
              <a:gd name="connsiteY30" fmla="*/ 1091821 h 2879465"/>
              <a:gd name="connsiteX31" fmla="*/ 855259 w 2392907"/>
              <a:gd name="connsiteY31" fmla="*/ 495869 h 2879465"/>
              <a:gd name="connsiteX32" fmla="*/ 1150961 w 2392907"/>
              <a:gd name="connsiteY32" fmla="*/ 0 h 2879465"/>
              <a:gd name="connsiteX33" fmla="*/ 1519450 w 2392907"/>
              <a:gd name="connsiteY33" fmla="*/ 322997 h 2879465"/>
              <a:gd name="connsiteX34" fmla="*/ 1483056 w 2392907"/>
              <a:gd name="connsiteY34" fmla="*/ 655093 h 2879465"/>
              <a:gd name="connsiteX35" fmla="*/ 1783307 w 2392907"/>
              <a:gd name="connsiteY35" fmla="*/ 1009934 h 2879465"/>
              <a:gd name="connsiteX36" fmla="*/ 2192740 w 2392907"/>
              <a:gd name="connsiteY36" fmla="*/ 882555 h 2879465"/>
              <a:gd name="connsiteX37" fmla="*/ 2333767 w 2392907"/>
              <a:gd name="connsiteY37" fmla="*/ 1073624 h 2879465"/>
              <a:gd name="connsiteX38" fmla="*/ 2392907 w 2392907"/>
              <a:gd name="connsiteY38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95854 w 2392907"/>
              <a:gd name="connsiteY28" fmla="*/ 1773889 h 2879465"/>
              <a:gd name="connsiteX29" fmla="*/ 0 w 2392907"/>
              <a:gd name="connsiteY29" fmla="*/ 1574042 h 2879465"/>
              <a:gd name="connsiteX30" fmla="*/ 150125 w 2392907"/>
              <a:gd name="connsiteY30" fmla="*/ 932597 h 2879465"/>
              <a:gd name="connsiteX31" fmla="*/ 527713 w 2392907"/>
              <a:gd name="connsiteY31" fmla="*/ 1091821 h 2879465"/>
              <a:gd name="connsiteX32" fmla="*/ 855259 w 2392907"/>
              <a:gd name="connsiteY32" fmla="*/ 495869 h 2879465"/>
              <a:gd name="connsiteX33" fmla="*/ 1150961 w 2392907"/>
              <a:gd name="connsiteY33" fmla="*/ 0 h 2879465"/>
              <a:gd name="connsiteX34" fmla="*/ 1519450 w 2392907"/>
              <a:gd name="connsiteY34" fmla="*/ 322997 h 2879465"/>
              <a:gd name="connsiteX35" fmla="*/ 1483056 w 2392907"/>
              <a:gd name="connsiteY35" fmla="*/ 655093 h 2879465"/>
              <a:gd name="connsiteX36" fmla="*/ 1783307 w 2392907"/>
              <a:gd name="connsiteY36" fmla="*/ 1009934 h 2879465"/>
              <a:gd name="connsiteX37" fmla="*/ 2192740 w 2392907"/>
              <a:gd name="connsiteY37" fmla="*/ 882555 h 2879465"/>
              <a:gd name="connsiteX38" fmla="*/ 2333767 w 2392907"/>
              <a:gd name="connsiteY38" fmla="*/ 1073624 h 2879465"/>
              <a:gd name="connsiteX39" fmla="*/ 2392907 w 2392907"/>
              <a:gd name="connsiteY39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95854 w 2392907"/>
              <a:gd name="connsiteY28" fmla="*/ 1773889 h 2879465"/>
              <a:gd name="connsiteX29" fmla="*/ 79185 w 2392907"/>
              <a:gd name="connsiteY29" fmla="*/ 1676258 h 2879465"/>
              <a:gd name="connsiteX30" fmla="*/ 0 w 2392907"/>
              <a:gd name="connsiteY30" fmla="*/ 1574042 h 2879465"/>
              <a:gd name="connsiteX31" fmla="*/ 150125 w 2392907"/>
              <a:gd name="connsiteY31" fmla="*/ 932597 h 2879465"/>
              <a:gd name="connsiteX32" fmla="*/ 527713 w 2392907"/>
              <a:gd name="connsiteY32" fmla="*/ 1091821 h 2879465"/>
              <a:gd name="connsiteX33" fmla="*/ 855259 w 2392907"/>
              <a:gd name="connsiteY33" fmla="*/ 495869 h 2879465"/>
              <a:gd name="connsiteX34" fmla="*/ 1150961 w 2392907"/>
              <a:gd name="connsiteY34" fmla="*/ 0 h 2879465"/>
              <a:gd name="connsiteX35" fmla="*/ 1519450 w 2392907"/>
              <a:gd name="connsiteY35" fmla="*/ 322997 h 2879465"/>
              <a:gd name="connsiteX36" fmla="*/ 1483056 w 2392907"/>
              <a:gd name="connsiteY36" fmla="*/ 655093 h 2879465"/>
              <a:gd name="connsiteX37" fmla="*/ 1783307 w 2392907"/>
              <a:gd name="connsiteY37" fmla="*/ 1009934 h 2879465"/>
              <a:gd name="connsiteX38" fmla="*/ 2192740 w 2392907"/>
              <a:gd name="connsiteY38" fmla="*/ 882555 h 2879465"/>
              <a:gd name="connsiteX39" fmla="*/ 2333767 w 2392907"/>
              <a:gd name="connsiteY39" fmla="*/ 1073624 h 2879465"/>
              <a:gd name="connsiteX40" fmla="*/ 2392907 w 2392907"/>
              <a:gd name="connsiteY40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100616 w 2392907"/>
              <a:gd name="connsiteY28" fmla="*/ 1902477 h 2879465"/>
              <a:gd name="connsiteX29" fmla="*/ 95854 w 2392907"/>
              <a:gd name="connsiteY29" fmla="*/ 1773889 h 2879465"/>
              <a:gd name="connsiteX30" fmla="*/ 79185 w 2392907"/>
              <a:gd name="connsiteY30" fmla="*/ 1676258 h 2879465"/>
              <a:gd name="connsiteX31" fmla="*/ 0 w 2392907"/>
              <a:gd name="connsiteY31" fmla="*/ 1574042 h 2879465"/>
              <a:gd name="connsiteX32" fmla="*/ 150125 w 2392907"/>
              <a:gd name="connsiteY32" fmla="*/ 932597 h 2879465"/>
              <a:gd name="connsiteX33" fmla="*/ 527713 w 2392907"/>
              <a:gd name="connsiteY33" fmla="*/ 1091821 h 2879465"/>
              <a:gd name="connsiteX34" fmla="*/ 855259 w 2392907"/>
              <a:gd name="connsiteY34" fmla="*/ 495869 h 2879465"/>
              <a:gd name="connsiteX35" fmla="*/ 1150961 w 2392907"/>
              <a:gd name="connsiteY35" fmla="*/ 0 h 2879465"/>
              <a:gd name="connsiteX36" fmla="*/ 1519450 w 2392907"/>
              <a:gd name="connsiteY36" fmla="*/ 322997 h 2879465"/>
              <a:gd name="connsiteX37" fmla="*/ 1483056 w 2392907"/>
              <a:gd name="connsiteY37" fmla="*/ 655093 h 2879465"/>
              <a:gd name="connsiteX38" fmla="*/ 1783307 w 2392907"/>
              <a:gd name="connsiteY38" fmla="*/ 1009934 h 2879465"/>
              <a:gd name="connsiteX39" fmla="*/ 2192740 w 2392907"/>
              <a:gd name="connsiteY39" fmla="*/ 882555 h 2879465"/>
              <a:gd name="connsiteX40" fmla="*/ 2333767 w 2392907"/>
              <a:gd name="connsiteY40" fmla="*/ 1073624 h 2879465"/>
              <a:gd name="connsiteX41" fmla="*/ 2392907 w 2392907"/>
              <a:gd name="connsiteY41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100616 w 2392907"/>
              <a:gd name="connsiteY28" fmla="*/ 1902477 h 2879465"/>
              <a:gd name="connsiteX29" fmla="*/ 95854 w 2392907"/>
              <a:gd name="connsiteY29" fmla="*/ 1773889 h 2879465"/>
              <a:gd name="connsiteX30" fmla="*/ 107760 w 2392907"/>
              <a:gd name="connsiteY30" fmla="*/ 1716739 h 2879465"/>
              <a:gd name="connsiteX31" fmla="*/ 79185 w 2392907"/>
              <a:gd name="connsiteY31" fmla="*/ 1676258 h 2879465"/>
              <a:gd name="connsiteX32" fmla="*/ 0 w 2392907"/>
              <a:gd name="connsiteY32" fmla="*/ 1574042 h 2879465"/>
              <a:gd name="connsiteX33" fmla="*/ 150125 w 2392907"/>
              <a:gd name="connsiteY33" fmla="*/ 932597 h 2879465"/>
              <a:gd name="connsiteX34" fmla="*/ 527713 w 2392907"/>
              <a:gd name="connsiteY34" fmla="*/ 1091821 h 2879465"/>
              <a:gd name="connsiteX35" fmla="*/ 855259 w 2392907"/>
              <a:gd name="connsiteY35" fmla="*/ 495869 h 2879465"/>
              <a:gd name="connsiteX36" fmla="*/ 1150961 w 2392907"/>
              <a:gd name="connsiteY36" fmla="*/ 0 h 2879465"/>
              <a:gd name="connsiteX37" fmla="*/ 1519450 w 2392907"/>
              <a:gd name="connsiteY37" fmla="*/ 322997 h 2879465"/>
              <a:gd name="connsiteX38" fmla="*/ 1483056 w 2392907"/>
              <a:gd name="connsiteY38" fmla="*/ 655093 h 2879465"/>
              <a:gd name="connsiteX39" fmla="*/ 1783307 w 2392907"/>
              <a:gd name="connsiteY39" fmla="*/ 1009934 h 2879465"/>
              <a:gd name="connsiteX40" fmla="*/ 2192740 w 2392907"/>
              <a:gd name="connsiteY40" fmla="*/ 882555 h 2879465"/>
              <a:gd name="connsiteX41" fmla="*/ 2333767 w 2392907"/>
              <a:gd name="connsiteY41" fmla="*/ 1073624 h 2879465"/>
              <a:gd name="connsiteX42" fmla="*/ 2392907 w 2392907"/>
              <a:gd name="connsiteY42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100616 w 2392907"/>
              <a:gd name="connsiteY28" fmla="*/ 1902477 h 2879465"/>
              <a:gd name="connsiteX29" fmla="*/ 86329 w 2392907"/>
              <a:gd name="connsiteY29" fmla="*/ 1773889 h 2879465"/>
              <a:gd name="connsiteX30" fmla="*/ 107760 w 2392907"/>
              <a:gd name="connsiteY30" fmla="*/ 1716739 h 2879465"/>
              <a:gd name="connsiteX31" fmla="*/ 79185 w 2392907"/>
              <a:gd name="connsiteY31" fmla="*/ 1676258 h 2879465"/>
              <a:gd name="connsiteX32" fmla="*/ 0 w 2392907"/>
              <a:gd name="connsiteY32" fmla="*/ 1574042 h 2879465"/>
              <a:gd name="connsiteX33" fmla="*/ 150125 w 2392907"/>
              <a:gd name="connsiteY33" fmla="*/ 932597 h 2879465"/>
              <a:gd name="connsiteX34" fmla="*/ 527713 w 2392907"/>
              <a:gd name="connsiteY34" fmla="*/ 1091821 h 2879465"/>
              <a:gd name="connsiteX35" fmla="*/ 855259 w 2392907"/>
              <a:gd name="connsiteY35" fmla="*/ 495869 h 2879465"/>
              <a:gd name="connsiteX36" fmla="*/ 1150961 w 2392907"/>
              <a:gd name="connsiteY36" fmla="*/ 0 h 2879465"/>
              <a:gd name="connsiteX37" fmla="*/ 1519450 w 2392907"/>
              <a:gd name="connsiteY37" fmla="*/ 322997 h 2879465"/>
              <a:gd name="connsiteX38" fmla="*/ 1483056 w 2392907"/>
              <a:gd name="connsiteY38" fmla="*/ 655093 h 2879465"/>
              <a:gd name="connsiteX39" fmla="*/ 1783307 w 2392907"/>
              <a:gd name="connsiteY39" fmla="*/ 1009934 h 2879465"/>
              <a:gd name="connsiteX40" fmla="*/ 2192740 w 2392907"/>
              <a:gd name="connsiteY40" fmla="*/ 882555 h 2879465"/>
              <a:gd name="connsiteX41" fmla="*/ 2333767 w 2392907"/>
              <a:gd name="connsiteY41" fmla="*/ 1073624 h 2879465"/>
              <a:gd name="connsiteX42" fmla="*/ 2392907 w 2392907"/>
              <a:gd name="connsiteY42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100616 w 2392907"/>
              <a:gd name="connsiteY28" fmla="*/ 1902477 h 2879465"/>
              <a:gd name="connsiteX29" fmla="*/ 105379 w 2392907"/>
              <a:gd name="connsiteY29" fmla="*/ 1823896 h 2879465"/>
              <a:gd name="connsiteX30" fmla="*/ 86329 w 2392907"/>
              <a:gd name="connsiteY30" fmla="*/ 1773889 h 2879465"/>
              <a:gd name="connsiteX31" fmla="*/ 107760 w 2392907"/>
              <a:gd name="connsiteY31" fmla="*/ 1716739 h 2879465"/>
              <a:gd name="connsiteX32" fmla="*/ 79185 w 2392907"/>
              <a:gd name="connsiteY32" fmla="*/ 1676258 h 2879465"/>
              <a:gd name="connsiteX33" fmla="*/ 0 w 2392907"/>
              <a:gd name="connsiteY33" fmla="*/ 1574042 h 2879465"/>
              <a:gd name="connsiteX34" fmla="*/ 150125 w 2392907"/>
              <a:gd name="connsiteY34" fmla="*/ 932597 h 2879465"/>
              <a:gd name="connsiteX35" fmla="*/ 527713 w 2392907"/>
              <a:gd name="connsiteY35" fmla="*/ 1091821 h 2879465"/>
              <a:gd name="connsiteX36" fmla="*/ 855259 w 2392907"/>
              <a:gd name="connsiteY36" fmla="*/ 495869 h 2879465"/>
              <a:gd name="connsiteX37" fmla="*/ 1150961 w 2392907"/>
              <a:gd name="connsiteY37" fmla="*/ 0 h 2879465"/>
              <a:gd name="connsiteX38" fmla="*/ 1519450 w 2392907"/>
              <a:gd name="connsiteY38" fmla="*/ 322997 h 2879465"/>
              <a:gd name="connsiteX39" fmla="*/ 1483056 w 2392907"/>
              <a:gd name="connsiteY39" fmla="*/ 655093 h 2879465"/>
              <a:gd name="connsiteX40" fmla="*/ 1783307 w 2392907"/>
              <a:gd name="connsiteY40" fmla="*/ 1009934 h 2879465"/>
              <a:gd name="connsiteX41" fmla="*/ 2192740 w 2392907"/>
              <a:gd name="connsiteY41" fmla="*/ 882555 h 2879465"/>
              <a:gd name="connsiteX42" fmla="*/ 2333767 w 2392907"/>
              <a:gd name="connsiteY42" fmla="*/ 1073624 h 2879465"/>
              <a:gd name="connsiteX43" fmla="*/ 2392907 w 2392907"/>
              <a:gd name="connsiteY43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100616 w 2392907"/>
              <a:gd name="connsiteY28" fmla="*/ 1902477 h 2879465"/>
              <a:gd name="connsiteX29" fmla="*/ 105379 w 2392907"/>
              <a:gd name="connsiteY29" fmla="*/ 1823896 h 2879465"/>
              <a:gd name="connsiteX30" fmla="*/ 86329 w 2392907"/>
              <a:gd name="connsiteY30" fmla="*/ 1773889 h 2879465"/>
              <a:gd name="connsiteX31" fmla="*/ 107760 w 2392907"/>
              <a:gd name="connsiteY31" fmla="*/ 1716739 h 2879465"/>
              <a:gd name="connsiteX32" fmla="*/ 79185 w 2392907"/>
              <a:gd name="connsiteY32" fmla="*/ 1676258 h 2879465"/>
              <a:gd name="connsiteX33" fmla="*/ 41085 w 2392907"/>
              <a:gd name="connsiteY33" fmla="*/ 1642921 h 2879465"/>
              <a:gd name="connsiteX34" fmla="*/ 0 w 2392907"/>
              <a:gd name="connsiteY34" fmla="*/ 1574042 h 2879465"/>
              <a:gd name="connsiteX35" fmla="*/ 150125 w 2392907"/>
              <a:gd name="connsiteY35" fmla="*/ 932597 h 2879465"/>
              <a:gd name="connsiteX36" fmla="*/ 527713 w 2392907"/>
              <a:gd name="connsiteY36" fmla="*/ 1091821 h 2879465"/>
              <a:gd name="connsiteX37" fmla="*/ 855259 w 2392907"/>
              <a:gd name="connsiteY37" fmla="*/ 495869 h 2879465"/>
              <a:gd name="connsiteX38" fmla="*/ 1150961 w 2392907"/>
              <a:gd name="connsiteY38" fmla="*/ 0 h 2879465"/>
              <a:gd name="connsiteX39" fmla="*/ 1519450 w 2392907"/>
              <a:gd name="connsiteY39" fmla="*/ 322997 h 2879465"/>
              <a:gd name="connsiteX40" fmla="*/ 1483056 w 2392907"/>
              <a:gd name="connsiteY40" fmla="*/ 655093 h 2879465"/>
              <a:gd name="connsiteX41" fmla="*/ 1783307 w 2392907"/>
              <a:gd name="connsiteY41" fmla="*/ 1009934 h 2879465"/>
              <a:gd name="connsiteX42" fmla="*/ 2192740 w 2392907"/>
              <a:gd name="connsiteY42" fmla="*/ 882555 h 2879465"/>
              <a:gd name="connsiteX43" fmla="*/ 2333767 w 2392907"/>
              <a:gd name="connsiteY43" fmla="*/ 1073624 h 2879465"/>
              <a:gd name="connsiteX44" fmla="*/ 2392907 w 2392907"/>
              <a:gd name="connsiteY44" fmla="*/ 1046329 h 2879465"/>
              <a:gd name="connsiteX0" fmla="*/ 1145096 w 2392907"/>
              <a:gd name="connsiteY0" fmla="*/ 2728913 h 2879465"/>
              <a:gd name="connsiteX1" fmla="*/ 1095979 w 2392907"/>
              <a:gd name="connsiteY1" fmla="*/ 2726389 h 2879465"/>
              <a:gd name="connsiteX2" fmla="*/ 1010254 w 2392907"/>
              <a:gd name="connsiteY2" fmla="*/ 2757346 h 2879465"/>
              <a:gd name="connsiteX3" fmla="*/ 879285 w 2392907"/>
              <a:gd name="connsiteY3" fmla="*/ 2743058 h 2879465"/>
              <a:gd name="connsiteX4" fmla="*/ 814991 w 2392907"/>
              <a:gd name="connsiteY4" fmla="*/ 2778777 h 2879465"/>
              <a:gd name="connsiteX5" fmla="*/ 755460 w 2392907"/>
              <a:gd name="connsiteY5" fmla="*/ 2757345 h 2879465"/>
              <a:gd name="connsiteX6" fmla="*/ 717360 w 2392907"/>
              <a:gd name="connsiteY6" fmla="*/ 2793064 h 2879465"/>
              <a:gd name="connsiteX7" fmla="*/ 638779 w 2392907"/>
              <a:gd name="connsiteY7" fmla="*/ 2769252 h 2879465"/>
              <a:gd name="connsiteX8" fmla="*/ 522098 w 2392907"/>
              <a:gd name="connsiteY8" fmla="*/ 2850214 h 2879465"/>
              <a:gd name="connsiteX9" fmla="*/ 453184 w 2392907"/>
              <a:gd name="connsiteY9" fmla="*/ 2879465 h 2879465"/>
              <a:gd name="connsiteX10" fmla="*/ 404883 w 2392907"/>
              <a:gd name="connsiteY10" fmla="*/ 2852382 h 2879465"/>
              <a:gd name="connsiteX11" fmla="*/ 460185 w 2392907"/>
              <a:gd name="connsiteY11" fmla="*/ 2731152 h 2879465"/>
              <a:gd name="connsiteX12" fmla="*/ 490679 w 2392907"/>
              <a:gd name="connsiteY12" fmla="*/ 2686867 h 2879465"/>
              <a:gd name="connsiteX13" fmla="*/ 457804 w 2392907"/>
              <a:gd name="connsiteY13" fmla="*/ 2631139 h 2879465"/>
              <a:gd name="connsiteX14" fmla="*/ 410179 w 2392907"/>
              <a:gd name="connsiteY14" fmla="*/ 2626377 h 2879465"/>
              <a:gd name="connsiteX15" fmla="*/ 357791 w 2392907"/>
              <a:gd name="connsiteY15" fmla="*/ 2631139 h 2879465"/>
              <a:gd name="connsiteX16" fmla="*/ 326835 w 2392907"/>
              <a:gd name="connsiteY16" fmla="*/ 2674002 h 2879465"/>
              <a:gd name="connsiteX17" fmla="*/ 241110 w 2392907"/>
              <a:gd name="connsiteY17" fmla="*/ 2666858 h 2879465"/>
              <a:gd name="connsiteX18" fmla="*/ 186519 w 2392907"/>
              <a:gd name="connsiteY18" fmla="*/ 2579427 h 2879465"/>
              <a:gd name="connsiteX19" fmla="*/ 188723 w 2392907"/>
              <a:gd name="connsiteY19" fmla="*/ 2526364 h 2879465"/>
              <a:gd name="connsiteX20" fmla="*/ 169673 w 2392907"/>
              <a:gd name="connsiteY20" fmla="*/ 2450164 h 2879465"/>
              <a:gd name="connsiteX21" fmla="*/ 188723 w 2392907"/>
              <a:gd name="connsiteY21" fmla="*/ 2404921 h 2879465"/>
              <a:gd name="connsiteX22" fmla="*/ 183960 w 2392907"/>
              <a:gd name="connsiteY22" fmla="*/ 2333483 h 2879465"/>
              <a:gd name="connsiteX23" fmla="*/ 219679 w 2392907"/>
              <a:gd name="connsiteY23" fmla="*/ 2273952 h 2879465"/>
              <a:gd name="connsiteX24" fmla="*/ 212535 w 2392907"/>
              <a:gd name="connsiteY24" fmla="*/ 2235852 h 2879465"/>
              <a:gd name="connsiteX25" fmla="*/ 219679 w 2392907"/>
              <a:gd name="connsiteY25" fmla="*/ 2142983 h 2879465"/>
              <a:gd name="connsiteX26" fmla="*/ 177420 w 2392907"/>
              <a:gd name="connsiteY26" fmla="*/ 2056263 h 2879465"/>
              <a:gd name="connsiteX27" fmla="*/ 81886 w 2392907"/>
              <a:gd name="connsiteY27" fmla="*/ 1983475 h 2879465"/>
              <a:gd name="connsiteX28" fmla="*/ 100616 w 2392907"/>
              <a:gd name="connsiteY28" fmla="*/ 1902477 h 2879465"/>
              <a:gd name="connsiteX29" fmla="*/ 105379 w 2392907"/>
              <a:gd name="connsiteY29" fmla="*/ 1823896 h 2879465"/>
              <a:gd name="connsiteX30" fmla="*/ 86329 w 2392907"/>
              <a:gd name="connsiteY30" fmla="*/ 1773889 h 2879465"/>
              <a:gd name="connsiteX31" fmla="*/ 107760 w 2392907"/>
              <a:gd name="connsiteY31" fmla="*/ 1716739 h 2879465"/>
              <a:gd name="connsiteX32" fmla="*/ 79185 w 2392907"/>
              <a:gd name="connsiteY32" fmla="*/ 1676258 h 2879465"/>
              <a:gd name="connsiteX33" fmla="*/ 41085 w 2392907"/>
              <a:gd name="connsiteY33" fmla="*/ 1642921 h 2879465"/>
              <a:gd name="connsiteX34" fmla="*/ 0 w 2392907"/>
              <a:gd name="connsiteY34" fmla="*/ 1574042 h 2879465"/>
              <a:gd name="connsiteX35" fmla="*/ 83948 w 2392907"/>
              <a:gd name="connsiteY35" fmla="*/ 1176196 h 2879465"/>
              <a:gd name="connsiteX36" fmla="*/ 150125 w 2392907"/>
              <a:gd name="connsiteY36" fmla="*/ 932597 h 2879465"/>
              <a:gd name="connsiteX37" fmla="*/ 527713 w 2392907"/>
              <a:gd name="connsiteY37" fmla="*/ 1091821 h 2879465"/>
              <a:gd name="connsiteX38" fmla="*/ 855259 w 2392907"/>
              <a:gd name="connsiteY38" fmla="*/ 495869 h 2879465"/>
              <a:gd name="connsiteX39" fmla="*/ 1150961 w 2392907"/>
              <a:gd name="connsiteY39" fmla="*/ 0 h 2879465"/>
              <a:gd name="connsiteX40" fmla="*/ 1519450 w 2392907"/>
              <a:gd name="connsiteY40" fmla="*/ 322997 h 2879465"/>
              <a:gd name="connsiteX41" fmla="*/ 1483056 w 2392907"/>
              <a:gd name="connsiteY41" fmla="*/ 655093 h 2879465"/>
              <a:gd name="connsiteX42" fmla="*/ 1783307 w 2392907"/>
              <a:gd name="connsiteY42" fmla="*/ 1009934 h 2879465"/>
              <a:gd name="connsiteX43" fmla="*/ 2192740 w 2392907"/>
              <a:gd name="connsiteY43" fmla="*/ 882555 h 2879465"/>
              <a:gd name="connsiteX44" fmla="*/ 2333767 w 2392907"/>
              <a:gd name="connsiteY44" fmla="*/ 1073624 h 2879465"/>
              <a:gd name="connsiteX45" fmla="*/ 2392907 w 2392907"/>
              <a:gd name="connsiteY45" fmla="*/ 1046329 h 2879465"/>
              <a:gd name="connsiteX0" fmla="*/ 1184972 w 2432783"/>
              <a:gd name="connsiteY0" fmla="*/ 2728913 h 2879465"/>
              <a:gd name="connsiteX1" fmla="*/ 1135855 w 2432783"/>
              <a:gd name="connsiteY1" fmla="*/ 2726389 h 2879465"/>
              <a:gd name="connsiteX2" fmla="*/ 1050130 w 2432783"/>
              <a:gd name="connsiteY2" fmla="*/ 2757346 h 2879465"/>
              <a:gd name="connsiteX3" fmla="*/ 919161 w 2432783"/>
              <a:gd name="connsiteY3" fmla="*/ 2743058 h 2879465"/>
              <a:gd name="connsiteX4" fmla="*/ 854867 w 2432783"/>
              <a:gd name="connsiteY4" fmla="*/ 2778777 h 2879465"/>
              <a:gd name="connsiteX5" fmla="*/ 795336 w 2432783"/>
              <a:gd name="connsiteY5" fmla="*/ 2757345 h 2879465"/>
              <a:gd name="connsiteX6" fmla="*/ 757236 w 2432783"/>
              <a:gd name="connsiteY6" fmla="*/ 2793064 h 2879465"/>
              <a:gd name="connsiteX7" fmla="*/ 678655 w 2432783"/>
              <a:gd name="connsiteY7" fmla="*/ 2769252 h 2879465"/>
              <a:gd name="connsiteX8" fmla="*/ 561974 w 2432783"/>
              <a:gd name="connsiteY8" fmla="*/ 2850214 h 2879465"/>
              <a:gd name="connsiteX9" fmla="*/ 493060 w 2432783"/>
              <a:gd name="connsiteY9" fmla="*/ 2879465 h 2879465"/>
              <a:gd name="connsiteX10" fmla="*/ 444759 w 2432783"/>
              <a:gd name="connsiteY10" fmla="*/ 2852382 h 2879465"/>
              <a:gd name="connsiteX11" fmla="*/ 500061 w 2432783"/>
              <a:gd name="connsiteY11" fmla="*/ 2731152 h 2879465"/>
              <a:gd name="connsiteX12" fmla="*/ 530555 w 2432783"/>
              <a:gd name="connsiteY12" fmla="*/ 2686867 h 2879465"/>
              <a:gd name="connsiteX13" fmla="*/ 497680 w 2432783"/>
              <a:gd name="connsiteY13" fmla="*/ 2631139 h 2879465"/>
              <a:gd name="connsiteX14" fmla="*/ 450055 w 2432783"/>
              <a:gd name="connsiteY14" fmla="*/ 2626377 h 2879465"/>
              <a:gd name="connsiteX15" fmla="*/ 397667 w 2432783"/>
              <a:gd name="connsiteY15" fmla="*/ 2631139 h 2879465"/>
              <a:gd name="connsiteX16" fmla="*/ 366711 w 2432783"/>
              <a:gd name="connsiteY16" fmla="*/ 2674002 h 2879465"/>
              <a:gd name="connsiteX17" fmla="*/ 280986 w 2432783"/>
              <a:gd name="connsiteY17" fmla="*/ 2666858 h 2879465"/>
              <a:gd name="connsiteX18" fmla="*/ 226395 w 2432783"/>
              <a:gd name="connsiteY18" fmla="*/ 2579427 h 2879465"/>
              <a:gd name="connsiteX19" fmla="*/ 228599 w 2432783"/>
              <a:gd name="connsiteY19" fmla="*/ 2526364 h 2879465"/>
              <a:gd name="connsiteX20" fmla="*/ 209549 w 2432783"/>
              <a:gd name="connsiteY20" fmla="*/ 2450164 h 2879465"/>
              <a:gd name="connsiteX21" fmla="*/ 228599 w 2432783"/>
              <a:gd name="connsiteY21" fmla="*/ 2404921 h 2879465"/>
              <a:gd name="connsiteX22" fmla="*/ 223836 w 2432783"/>
              <a:gd name="connsiteY22" fmla="*/ 2333483 h 2879465"/>
              <a:gd name="connsiteX23" fmla="*/ 259555 w 2432783"/>
              <a:gd name="connsiteY23" fmla="*/ 2273952 h 2879465"/>
              <a:gd name="connsiteX24" fmla="*/ 252411 w 2432783"/>
              <a:gd name="connsiteY24" fmla="*/ 2235852 h 2879465"/>
              <a:gd name="connsiteX25" fmla="*/ 259555 w 2432783"/>
              <a:gd name="connsiteY25" fmla="*/ 2142983 h 2879465"/>
              <a:gd name="connsiteX26" fmla="*/ 217296 w 2432783"/>
              <a:gd name="connsiteY26" fmla="*/ 2056263 h 2879465"/>
              <a:gd name="connsiteX27" fmla="*/ 121762 w 2432783"/>
              <a:gd name="connsiteY27" fmla="*/ 1983475 h 2879465"/>
              <a:gd name="connsiteX28" fmla="*/ 140492 w 2432783"/>
              <a:gd name="connsiteY28" fmla="*/ 1902477 h 2879465"/>
              <a:gd name="connsiteX29" fmla="*/ 145255 w 2432783"/>
              <a:gd name="connsiteY29" fmla="*/ 1823896 h 2879465"/>
              <a:gd name="connsiteX30" fmla="*/ 126205 w 2432783"/>
              <a:gd name="connsiteY30" fmla="*/ 1773889 h 2879465"/>
              <a:gd name="connsiteX31" fmla="*/ 147636 w 2432783"/>
              <a:gd name="connsiteY31" fmla="*/ 1716739 h 2879465"/>
              <a:gd name="connsiteX32" fmla="*/ 119061 w 2432783"/>
              <a:gd name="connsiteY32" fmla="*/ 1676258 h 2879465"/>
              <a:gd name="connsiteX33" fmla="*/ 80961 w 2432783"/>
              <a:gd name="connsiteY33" fmla="*/ 1642921 h 2879465"/>
              <a:gd name="connsiteX34" fmla="*/ 39876 w 2432783"/>
              <a:gd name="connsiteY34" fmla="*/ 1574042 h 2879465"/>
              <a:gd name="connsiteX35" fmla="*/ 2380 w 2432783"/>
              <a:gd name="connsiteY35" fmla="*/ 1369077 h 2879465"/>
              <a:gd name="connsiteX36" fmla="*/ 123824 w 2432783"/>
              <a:gd name="connsiteY36" fmla="*/ 1176196 h 2879465"/>
              <a:gd name="connsiteX37" fmla="*/ 190001 w 2432783"/>
              <a:gd name="connsiteY37" fmla="*/ 932597 h 2879465"/>
              <a:gd name="connsiteX38" fmla="*/ 567589 w 2432783"/>
              <a:gd name="connsiteY38" fmla="*/ 1091821 h 2879465"/>
              <a:gd name="connsiteX39" fmla="*/ 895135 w 2432783"/>
              <a:gd name="connsiteY39" fmla="*/ 495869 h 2879465"/>
              <a:gd name="connsiteX40" fmla="*/ 1190837 w 2432783"/>
              <a:gd name="connsiteY40" fmla="*/ 0 h 2879465"/>
              <a:gd name="connsiteX41" fmla="*/ 1559326 w 2432783"/>
              <a:gd name="connsiteY41" fmla="*/ 322997 h 2879465"/>
              <a:gd name="connsiteX42" fmla="*/ 1522932 w 2432783"/>
              <a:gd name="connsiteY42" fmla="*/ 655093 h 2879465"/>
              <a:gd name="connsiteX43" fmla="*/ 1823183 w 2432783"/>
              <a:gd name="connsiteY43" fmla="*/ 1009934 h 2879465"/>
              <a:gd name="connsiteX44" fmla="*/ 2232616 w 2432783"/>
              <a:gd name="connsiteY44" fmla="*/ 882555 h 2879465"/>
              <a:gd name="connsiteX45" fmla="*/ 2373643 w 2432783"/>
              <a:gd name="connsiteY45" fmla="*/ 1073624 h 2879465"/>
              <a:gd name="connsiteX46" fmla="*/ 2432783 w 2432783"/>
              <a:gd name="connsiteY46" fmla="*/ 1046329 h 2879465"/>
              <a:gd name="connsiteX0" fmla="*/ 1184972 w 2432783"/>
              <a:gd name="connsiteY0" fmla="*/ 2728913 h 2879465"/>
              <a:gd name="connsiteX1" fmla="*/ 1135855 w 2432783"/>
              <a:gd name="connsiteY1" fmla="*/ 2726389 h 2879465"/>
              <a:gd name="connsiteX2" fmla="*/ 1050130 w 2432783"/>
              <a:gd name="connsiteY2" fmla="*/ 2757346 h 2879465"/>
              <a:gd name="connsiteX3" fmla="*/ 919161 w 2432783"/>
              <a:gd name="connsiteY3" fmla="*/ 2743058 h 2879465"/>
              <a:gd name="connsiteX4" fmla="*/ 854867 w 2432783"/>
              <a:gd name="connsiteY4" fmla="*/ 2778777 h 2879465"/>
              <a:gd name="connsiteX5" fmla="*/ 795336 w 2432783"/>
              <a:gd name="connsiteY5" fmla="*/ 2757345 h 2879465"/>
              <a:gd name="connsiteX6" fmla="*/ 757236 w 2432783"/>
              <a:gd name="connsiteY6" fmla="*/ 2793064 h 2879465"/>
              <a:gd name="connsiteX7" fmla="*/ 678655 w 2432783"/>
              <a:gd name="connsiteY7" fmla="*/ 2769252 h 2879465"/>
              <a:gd name="connsiteX8" fmla="*/ 561974 w 2432783"/>
              <a:gd name="connsiteY8" fmla="*/ 2850214 h 2879465"/>
              <a:gd name="connsiteX9" fmla="*/ 493060 w 2432783"/>
              <a:gd name="connsiteY9" fmla="*/ 2879465 h 2879465"/>
              <a:gd name="connsiteX10" fmla="*/ 444759 w 2432783"/>
              <a:gd name="connsiteY10" fmla="*/ 2852382 h 2879465"/>
              <a:gd name="connsiteX11" fmla="*/ 500061 w 2432783"/>
              <a:gd name="connsiteY11" fmla="*/ 2731152 h 2879465"/>
              <a:gd name="connsiteX12" fmla="*/ 530555 w 2432783"/>
              <a:gd name="connsiteY12" fmla="*/ 2686867 h 2879465"/>
              <a:gd name="connsiteX13" fmla="*/ 497680 w 2432783"/>
              <a:gd name="connsiteY13" fmla="*/ 2631139 h 2879465"/>
              <a:gd name="connsiteX14" fmla="*/ 450055 w 2432783"/>
              <a:gd name="connsiteY14" fmla="*/ 2626377 h 2879465"/>
              <a:gd name="connsiteX15" fmla="*/ 397667 w 2432783"/>
              <a:gd name="connsiteY15" fmla="*/ 2631139 h 2879465"/>
              <a:gd name="connsiteX16" fmla="*/ 366711 w 2432783"/>
              <a:gd name="connsiteY16" fmla="*/ 2674002 h 2879465"/>
              <a:gd name="connsiteX17" fmla="*/ 280986 w 2432783"/>
              <a:gd name="connsiteY17" fmla="*/ 2666858 h 2879465"/>
              <a:gd name="connsiteX18" fmla="*/ 226395 w 2432783"/>
              <a:gd name="connsiteY18" fmla="*/ 2579427 h 2879465"/>
              <a:gd name="connsiteX19" fmla="*/ 228599 w 2432783"/>
              <a:gd name="connsiteY19" fmla="*/ 2526364 h 2879465"/>
              <a:gd name="connsiteX20" fmla="*/ 209549 w 2432783"/>
              <a:gd name="connsiteY20" fmla="*/ 2450164 h 2879465"/>
              <a:gd name="connsiteX21" fmla="*/ 228599 w 2432783"/>
              <a:gd name="connsiteY21" fmla="*/ 2404921 h 2879465"/>
              <a:gd name="connsiteX22" fmla="*/ 223836 w 2432783"/>
              <a:gd name="connsiteY22" fmla="*/ 2333483 h 2879465"/>
              <a:gd name="connsiteX23" fmla="*/ 259555 w 2432783"/>
              <a:gd name="connsiteY23" fmla="*/ 2273952 h 2879465"/>
              <a:gd name="connsiteX24" fmla="*/ 252411 w 2432783"/>
              <a:gd name="connsiteY24" fmla="*/ 2235852 h 2879465"/>
              <a:gd name="connsiteX25" fmla="*/ 259555 w 2432783"/>
              <a:gd name="connsiteY25" fmla="*/ 2142983 h 2879465"/>
              <a:gd name="connsiteX26" fmla="*/ 217296 w 2432783"/>
              <a:gd name="connsiteY26" fmla="*/ 2056263 h 2879465"/>
              <a:gd name="connsiteX27" fmla="*/ 121762 w 2432783"/>
              <a:gd name="connsiteY27" fmla="*/ 1983475 h 2879465"/>
              <a:gd name="connsiteX28" fmla="*/ 140492 w 2432783"/>
              <a:gd name="connsiteY28" fmla="*/ 1902477 h 2879465"/>
              <a:gd name="connsiteX29" fmla="*/ 145255 w 2432783"/>
              <a:gd name="connsiteY29" fmla="*/ 1823896 h 2879465"/>
              <a:gd name="connsiteX30" fmla="*/ 126205 w 2432783"/>
              <a:gd name="connsiteY30" fmla="*/ 1773889 h 2879465"/>
              <a:gd name="connsiteX31" fmla="*/ 147636 w 2432783"/>
              <a:gd name="connsiteY31" fmla="*/ 1716739 h 2879465"/>
              <a:gd name="connsiteX32" fmla="*/ 119061 w 2432783"/>
              <a:gd name="connsiteY32" fmla="*/ 1676258 h 2879465"/>
              <a:gd name="connsiteX33" fmla="*/ 80961 w 2432783"/>
              <a:gd name="connsiteY33" fmla="*/ 1642921 h 2879465"/>
              <a:gd name="connsiteX34" fmla="*/ 39876 w 2432783"/>
              <a:gd name="connsiteY34" fmla="*/ 1574042 h 2879465"/>
              <a:gd name="connsiteX35" fmla="*/ 2380 w 2432783"/>
              <a:gd name="connsiteY35" fmla="*/ 1369077 h 2879465"/>
              <a:gd name="connsiteX36" fmla="*/ 123824 w 2432783"/>
              <a:gd name="connsiteY36" fmla="*/ 1176196 h 2879465"/>
              <a:gd name="connsiteX37" fmla="*/ 119061 w 2432783"/>
              <a:gd name="connsiteY37" fmla="*/ 1114283 h 2879465"/>
              <a:gd name="connsiteX38" fmla="*/ 190001 w 2432783"/>
              <a:gd name="connsiteY38" fmla="*/ 932597 h 2879465"/>
              <a:gd name="connsiteX39" fmla="*/ 567589 w 2432783"/>
              <a:gd name="connsiteY39" fmla="*/ 1091821 h 2879465"/>
              <a:gd name="connsiteX40" fmla="*/ 895135 w 2432783"/>
              <a:gd name="connsiteY40" fmla="*/ 495869 h 2879465"/>
              <a:gd name="connsiteX41" fmla="*/ 1190837 w 2432783"/>
              <a:gd name="connsiteY41" fmla="*/ 0 h 2879465"/>
              <a:gd name="connsiteX42" fmla="*/ 1559326 w 2432783"/>
              <a:gd name="connsiteY42" fmla="*/ 322997 h 2879465"/>
              <a:gd name="connsiteX43" fmla="*/ 1522932 w 2432783"/>
              <a:gd name="connsiteY43" fmla="*/ 655093 h 2879465"/>
              <a:gd name="connsiteX44" fmla="*/ 1823183 w 2432783"/>
              <a:gd name="connsiteY44" fmla="*/ 1009934 h 2879465"/>
              <a:gd name="connsiteX45" fmla="*/ 2232616 w 2432783"/>
              <a:gd name="connsiteY45" fmla="*/ 882555 h 2879465"/>
              <a:gd name="connsiteX46" fmla="*/ 2373643 w 2432783"/>
              <a:gd name="connsiteY46" fmla="*/ 1073624 h 2879465"/>
              <a:gd name="connsiteX47" fmla="*/ 2432783 w 2432783"/>
              <a:gd name="connsiteY47" fmla="*/ 1046329 h 2879465"/>
              <a:gd name="connsiteX0" fmla="*/ 1184972 w 2432783"/>
              <a:gd name="connsiteY0" fmla="*/ 2728913 h 2879465"/>
              <a:gd name="connsiteX1" fmla="*/ 1135855 w 2432783"/>
              <a:gd name="connsiteY1" fmla="*/ 2726389 h 2879465"/>
              <a:gd name="connsiteX2" fmla="*/ 1050130 w 2432783"/>
              <a:gd name="connsiteY2" fmla="*/ 2757346 h 2879465"/>
              <a:gd name="connsiteX3" fmla="*/ 919161 w 2432783"/>
              <a:gd name="connsiteY3" fmla="*/ 2743058 h 2879465"/>
              <a:gd name="connsiteX4" fmla="*/ 854867 w 2432783"/>
              <a:gd name="connsiteY4" fmla="*/ 2778777 h 2879465"/>
              <a:gd name="connsiteX5" fmla="*/ 795336 w 2432783"/>
              <a:gd name="connsiteY5" fmla="*/ 2757345 h 2879465"/>
              <a:gd name="connsiteX6" fmla="*/ 757236 w 2432783"/>
              <a:gd name="connsiteY6" fmla="*/ 2793064 h 2879465"/>
              <a:gd name="connsiteX7" fmla="*/ 678655 w 2432783"/>
              <a:gd name="connsiteY7" fmla="*/ 2769252 h 2879465"/>
              <a:gd name="connsiteX8" fmla="*/ 561974 w 2432783"/>
              <a:gd name="connsiteY8" fmla="*/ 2850214 h 2879465"/>
              <a:gd name="connsiteX9" fmla="*/ 493060 w 2432783"/>
              <a:gd name="connsiteY9" fmla="*/ 2879465 h 2879465"/>
              <a:gd name="connsiteX10" fmla="*/ 444759 w 2432783"/>
              <a:gd name="connsiteY10" fmla="*/ 2852382 h 2879465"/>
              <a:gd name="connsiteX11" fmla="*/ 500061 w 2432783"/>
              <a:gd name="connsiteY11" fmla="*/ 2731152 h 2879465"/>
              <a:gd name="connsiteX12" fmla="*/ 530555 w 2432783"/>
              <a:gd name="connsiteY12" fmla="*/ 2686867 h 2879465"/>
              <a:gd name="connsiteX13" fmla="*/ 497680 w 2432783"/>
              <a:gd name="connsiteY13" fmla="*/ 2631139 h 2879465"/>
              <a:gd name="connsiteX14" fmla="*/ 450055 w 2432783"/>
              <a:gd name="connsiteY14" fmla="*/ 2626377 h 2879465"/>
              <a:gd name="connsiteX15" fmla="*/ 397667 w 2432783"/>
              <a:gd name="connsiteY15" fmla="*/ 2631139 h 2879465"/>
              <a:gd name="connsiteX16" fmla="*/ 366711 w 2432783"/>
              <a:gd name="connsiteY16" fmla="*/ 2674002 h 2879465"/>
              <a:gd name="connsiteX17" fmla="*/ 280986 w 2432783"/>
              <a:gd name="connsiteY17" fmla="*/ 2666858 h 2879465"/>
              <a:gd name="connsiteX18" fmla="*/ 226395 w 2432783"/>
              <a:gd name="connsiteY18" fmla="*/ 2579427 h 2879465"/>
              <a:gd name="connsiteX19" fmla="*/ 228599 w 2432783"/>
              <a:gd name="connsiteY19" fmla="*/ 2526364 h 2879465"/>
              <a:gd name="connsiteX20" fmla="*/ 209549 w 2432783"/>
              <a:gd name="connsiteY20" fmla="*/ 2450164 h 2879465"/>
              <a:gd name="connsiteX21" fmla="*/ 228599 w 2432783"/>
              <a:gd name="connsiteY21" fmla="*/ 2404921 h 2879465"/>
              <a:gd name="connsiteX22" fmla="*/ 223836 w 2432783"/>
              <a:gd name="connsiteY22" fmla="*/ 2333483 h 2879465"/>
              <a:gd name="connsiteX23" fmla="*/ 259555 w 2432783"/>
              <a:gd name="connsiteY23" fmla="*/ 2273952 h 2879465"/>
              <a:gd name="connsiteX24" fmla="*/ 252411 w 2432783"/>
              <a:gd name="connsiteY24" fmla="*/ 2235852 h 2879465"/>
              <a:gd name="connsiteX25" fmla="*/ 259555 w 2432783"/>
              <a:gd name="connsiteY25" fmla="*/ 2142983 h 2879465"/>
              <a:gd name="connsiteX26" fmla="*/ 217296 w 2432783"/>
              <a:gd name="connsiteY26" fmla="*/ 2056263 h 2879465"/>
              <a:gd name="connsiteX27" fmla="*/ 121762 w 2432783"/>
              <a:gd name="connsiteY27" fmla="*/ 1983475 h 2879465"/>
              <a:gd name="connsiteX28" fmla="*/ 140492 w 2432783"/>
              <a:gd name="connsiteY28" fmla="*/ 1902477 h 2879465"/>
              <a:gd name="connsiteX29" fmla="*/ 145255 w 2432783"/>
              <a:gd name="connsiteY29" fmla="*/ 1823896 h 2879465"/>
              <a:gd name="connsiteX30" fmla="*/ 126205 w 2432783"/>
              <a:gd name="connsiteY30" fmla="*/ 1773889 h 2879465"/>
              <a:gd name="connsiteX31" fmla="*/ 147636 w 2432783"/>
              <a:gd name="connsiteY31" fmla="*/ 1716739 h 2879465"/>
              <a:gd name="connsiteX32" fmla="*/ 119061 w 2432783"/>
              <a:gd name="connsiteY32" fmla="*/ 1676258 h 2879465"/>
              <a:gd name="connsiteX33" fmla="*/ 80961 w 2432783"/>
              <a:gd name="connsiteY33" fmla="*/ 1642921 h 2879465"/>
              <a:gd name="connsiteX34" fmla="*/ 39876 w 2432783"/>
              <a:gd name="connsiteY34" fmla="*/ 1574042 h 2879465"/>
              <a:gd name="connsiteX35" fmla="*/ 2380 w 2432783"/>
              <a:gd name="connsiteY35" fmla="*/ 1369077 h 2879465"/>
              <a:gd name="connsiteX36" fmla="*/ 42861 w 2432783"/>
              <a:gd name="connsiteY36" fmla="*/ 1326214 h 2879465"/>
              <a:gd name="connsiteX37" fmla="*/ 123824 w 2432783"/>
              <a:gd name="connsiteY37" fmla="*/ 1176196 h 2879465"/>
              <a:gd name="connsiteX38" fmla="*/ 119061 w 2432783"/>
              <a:gd name="connsiteY38" fmla="*/ 1114283 h 2879465"/>
              <a:gd name="connsiteX39" fmla="*/ 190001 w 2432783"/>
              <a:gd name="connsiteY39" fmla="*/ 932597 h 2879465"/>
              <a:gd name="connsiteX40" fmla="*/ 567589 w 2432783"/>
              <a:gd name="connsiteY40" fmla="*/ 1091821 h 2879465"/>
              <a:gd name="connsiteX41" fmla="*/ 895135 w 2432783"/>
              <a:gd name="connsiteY41" fmla="*/ 495869 h 2879465"/>
              <a:gd name="connsiteX42" fmla="*/ 1190837 w 2432783"/>
              <a:gd name="connsiteY42" fmla="*/ 0 h 2879465"/>
              <a:gd name="connsiteX43" fmla="*/ 1559326 w 2432783"/>
              <a:gd name="connsiteY43" fmla="*/ 322997 h 2879465"/>
              <a:gd name="connsiteX44" fmla="*/ 1522932 w 2432783"/>
              <a:gd name="connsiteY44" fmla="*/ 655093 h 2879465"/>
              <a:gd name="connsiteX45" fmla="*/ 1823183 w 2432783"/>
              <a:gd name="connsiteY45" fmla="*/ 1009934 h 2879465"/>
              <a:gd name="connsiteX46" fmla="*/ 2232616 w 2432783"/>
              <a:gd name="connsiteY46" fmla="*/ 882555 h 2879465"/>
              <a:gd name="connsiteX47" fmla="*/ 2373643 w 2432783"/>
              <a:gd name="connsiteY47" fmla="*/ 1073624 h 2879465"/>
              <a:gd name="connsiteX48" fmla="*/ 2432783 w 2432783"/>
              <a:gd name="connsiteY48" fmla="*/ 1046329 h 2879465"/>
              <a:gd name="connsiteX0" fmla="*/ 1183601 w 2431412"/>
              <a:gd name="connsiteY0" fmla="*/ 2728913 h 2879465"/>
              <a:gd name="connsiteX1" fmla="*/ 1134484 w 2431412"/>
              <a:gd name="connsiteY1" fmla="*/ 2726389 h 2879465"/>
              <a:gd name="connsiteX2" fmla="*/ 1048759 w 2431412"/>
              <a:gd name="connsiteY2" fmla="*/ 2757346 h 2879465"/>
              <a:gd name="connsiteX3" fmla="*/ 917790 w 2431412"/>
              <a:gd name="connsiteY3" fmla="*/ 2743058 h 2879465"/>
              <a:gd name="connsiteX4" fmla="*/ 853496 w 2431412"/>
              <a:gd name="connsiteY4" fmla="*/ 2778777 h 2879465"/>
              <a:gd name="connsiteX5" fmla="*/ 793965 w 2431412"/>
              <a:gd name="connsiteY5" fmla="*/ 2757345 h 2879465"/>
              <a:gd name="connsiteX6" fmla="*/ 755865 w 2431412"/>
              <a:gd name="connsiteY6" fmla="*/ 2793064 h 2879465"/>
              <a:gd name="connsiteX7" fmla="*/ 677284 w 2431412"/>
              <a:gd name="connsiteY7" fmla="*/ 2769252 h 2879465"/>
              <a:gd name="connsiteX8" fmla="*/ 560603 w 2431412"/>
              <a:gd name="connsiteY8" fmla="*/ 2850214 h 2879465"/>
              <a:gd name="connsiteX9" fmla="*/ 491689 w 2431412"/>
              <a:gd name="connsiteY9" fmla="*/ 2879465 h 2879465"/>
              <a:gd name="connsiteX10" fmla="*/ 443388 w 2431412"/>
              <a:gd name="connsiteY10" fmla="*/ 2852382 h 2879465"/>
              <a:gd name="connsiteX11" fmla="*/ 498690 w 2431412"/>
              <a:gd name="connsiteY11" fmla="*/ 2731152 h 2879465"/>
              <a:gd name="connsiteX12" fmla="*/ 529184 w 2431412"/>
              <a:gd name="connsiteY12" fmla="*/ 2686867 h 2879465"/>
              <a:gd name="connsiteX13" fmla="*/ 496309 w 2431412"/>
              <a:gd name="connsiteY13" fmla="*/ 2631139 h 2879465"/>
              <a:gd name="connsiteX14" fmla="*/ 448684 w 2431412"/>
              <a:gd name="connsiteY14" fmla="*/ 2626377 h 2879465"/>
              <a:gd name="connsiteX15" fmla="*/ 396296 w 2431412"/>
              <a:gd name="connsiteY15" fmla="*/ 2631139 h 2879465"/>
              <a:gd name="connsiteX16" fmla="*/ 365340 w 2431412"/>
              <a:gd name="connsiteY16" fmla="*/ 2674002 h 2879465"/>
              <a:gd name="connsiteX17" fmla="*/ 279615 w 2431412"/>
              <a:gd name="connsiteY17" fmla="*/ 2666858 h 2879465"/>
              <a:gd name="connsiteX18" fmla="*/ 225024 w 2431412"/>
              <a:gd name="connsiteY18" fmla="*/ 2579427 h 2879465"/>
              <a:gd name="connsiteX19" fmla="*/ 227228 w 2431412"/>
              <a:gd name="connsiteY19" fmla="*/ 2526364 h 2879465"/>
              <a:gd name="connsiteX20" fmla="*/ 208178 w 2431412"/>
              <a:gd name="connsiteY20" fmla="*/ 2450164 h 2879465"/>
              <a:gd name="connsiteX21" fmla="*/ 227228 w 2431412"/>
              <a:gd name="connsiteY21" fmla="*/ 2404921 h 2879465"/>
              <a:gd name="connsiteX22" fmla="*/ 222465 w 2431412"/>
              <a:gd name="connsiteY22" fmla="*/ 2333483 h 2879465"/>
              <a:gd name="connsiteX23" fmla="*/ 258184 w 2431412"/>
              <a:gd name="connsiteY23" fmla="*/ 2273952 h 2879465"/>
              <a:gd name="connsiteX24" fmla="*/ 251040 w 2431412"/>
              <a:gd name="connsiteY24" fmla="*/ 2235852 h 2879465"/>
              <a:gd name="connsiteX25" fmla="*/ 258184 w 2431412"/>
              <a:gd name="connsiteY25" fmla="*/ 2142983 h 2879465"/>
              <a:gd name="connsiteX26" fmla="*/ 215925 w 2431412"/>
              <a:gd name="connsiteY26" fmla="*/ 2056263 h 2879465"/>
              <a:gd name="connsiteX27" fmla="*/ 120391 w 2431412"/>
              <a:gd name="connsiteY27" fmla="*/ 1983475 h 2879465"/>
              <a:gd name="connsiteX28" fmla="*/ 139121 w 2431412"/>
              <a:gd name="connsiteY28" fmla="*/ 1902477 h 2879465"/>
              <a:gd name="connsiteX29" fmla="*/ 143884 w 2431412"/>
              <a:gd name="connsiteY29" fmla="*/ 1823896 h 2879465"/>
              <a:gd name="connsiteX30" fmla="*/ 124834 w 2431412"/>
              <a:gd name="connsiteY30" fmla="*/ 1773889 h 2879465"/>
              <a:gd name="connsiteX31" fmla="*/ 146265 w 2431412"/>
              <a:gd name="connsiteY31" fmla="*/ 1716739 h 2879465"/>
              <a:gd name="connsiteX32" fmla="*/ 117690 w 2431412"/>
              <a:gd name="connsiteY32" fmla="*/ 1676258 h 2879465"/>
              <a:gd name="connsiteX33" fmla="*/ 79590 w 2431412"/>
              <a:gd name="connsiteY33" fmla="*/ 1642921 h 2879465"/>
              <a:gd name="connsiteX34" fmla="*/ 38505 w 2431412"/>
              <a:gd name="connsiteY34" fmla="*/ 1574042 h 2879465"/>
              <a:gd name="connsiteX35" fmla="*/ 29584 w 2431412"/>
              <a:gd name="connsiteY35" fmla="*/ 1416702 h 2879465"/>
              <a:gd name="connsiteX36" fmla="*/ 1009 w 2431412"/>
              <a:gd name="connsiteY36" fmla="*/ 1369077 h 2879465"/>
              <a:gd name="connsiteX37" fmla="*/ 41490 w 2431412"/>
              <a:gd name="connsiteY37" fmla="*/ 1326214 h 2879465"/>
              <a:gd name="connsiteX38" fmla="*/ 122453 w 2431412"/>
              <a:gd name="connsiteY38" fmla="*/ 1176196 h 2879465"/>
              <a:gd name="connsiteX39" fmla="*/ 117690 w 2431412"/>
              <a:gd name="connsiteY39" fmla="*/ 1114283 h 2879465"/>
              <a:gd name="connsiteX40" fmla="*/ 188630 w 2431412"/>
              <a:gd name="connsiteY40" fmla="*/ 932597 h 2879465"/>
              <a:gd name="connsiteX41" fmla="*/ 566218 w 2431412"/>
              <a:gd name="connsiteY41" fmla="*/ 1091821 h 2879465"/>
              <a:gd name="connsiteX42" fmla="*/ 893764 w 2431412"/>
              <a:gd name="connsiteY42" fmla="*/ 495869 h 2879465"/>
              <a:gd name="connsiteX43" fmla="*/ 1189466 w 2431412"/>
              <a:gd name="connsiteY43" fmla="*/ 0 h 2879465"/>
              <a:gd name="connsiteX44" fmla="*/ 1557955 w 2431412"/>
              <a:gd name="connsiteY44" fmla="*/ 322997 h 2879465"/>
              <a:gd name="connsiteX45" fmla="*/ 1521561 w 2431412"/>
              <a:gd name="connsiteY45" fmla="*/ 655093 h 2879465"/>
              <a:gd name="connsiteX46" fmla="*/ 1821812 w 2431412"/>
              <a:gd name="connsiteY46" fmla="*/ 1009934 h 2879465"/>
              <a:gd name="connsiteX47" fmla="*/ 2231245 w 2431412"/>
              <a:gd name="connsiteY47" fmla="*/ 882555 h 2879465"/>
              <a:gd name="connsiteX48" fmla="*/ 2372272 w 2431412"/>
              <a:gd name="connsiteY48" fmla="*/ 1073624 h 2879465"/>
              <a:gd name="connsiteX49" fmla="*/ 2431412 w 2431412"/>
              <a:gd name="connsiteY49" fmla="*/ 1046329 h 2879465"/>
              <a:gd name="connsiteX0" fmla="*/ 1183571 w 2431382"/>
              <a:gd name="connsiteY0" fmla="*/ 2728913 h 2879465"/>
              <a:gd name="connsiteX1" fmla="*/ 1134454 w 2431382"/>
              <a:gd name="connsiteY1" fmla="*/ 2726389 h 2879465"/>
              <a:gd name="connsiteX2" fmla="*/ 1048729 w 2431382"/>
              <a:gd name="connsiteY2" fmla="*/ 2757346 h 2879465"/>
              <a:gd name="connsiteX3" fmla="*/ 917760 w 2431382"/>
              <a:gd name="connsiteY3" fmla="*/ 2743058 h 2879465"/>
              <a:gd name="connsiteX4" fmla="*/ 853466 w 2431382"/>
              <a:gd name="connsiteY4" fmla="*/ 2778777 h 2879465"/>
              <a:gd name="connsiteX5" fmla="*/ 793935 w 2431382"/>
              <a:gd name="connsiteY5" fmla="*/ 2757345 h 2879465"/>
              <a:gd name="connsiteX6" fmla="*/ 755835 w 2431382"/>
              <a:gd name="connsiteY6" fmla="*/ 2793064 h 2879465"/>
              <a:gd name="connsiteX7" fmla="*/ 677254 w 2431382"/>
              <a:gd name="connsiteY7" fmla="*/ 2769252 h 2879465"/>
              <a:gd name="connsiteX8" fmla="*/ 560573 w 2431382"/>
              <a:gd name="connsiteY8" fmla="*/ 2850214 h 2879465"/>
              <a:gd name="connsiteX9" fmla="*/ 491659 w 2431382"/>
              <a:gd name="connsiteY9" fmla="*/ 2879465 h 2879465"/>
              <a:gd name="connsiteX10" fmla="*/ 443358 w 2431382"/>
              <a:gd name="connsiteY10" fmla="*/ 2852382 h 2879465"/>
              <a:gd name="connsiteX11" fmla="*/ 498660 w 2431382"/>
              <a:gd name="connsiteY11" fmla="*/ 2731152 h 2879465"/>
              <a:gd name="connsiteX12" fmla="*/ 529154 w 2431382"/>
              <a:gd name="connsiteY12" fmla="*/ 2686867 h 2879465"/>
              <a:gd name="connsiteX13" fmla="*/ 496279 w 2431382"/>
              <a:gd name="connsiteY13" fmla="*/ 2631139 h 2879465"/>
              <a:gd name="connsiteX14" fmla="*/ 448654 w 2431382"/>
              <a:gd name="connsiteY14" fmla="*/ 2626377 h 2879465"/>
              <a:gd name="connsiteX15" fmla="*/ 396266 w 2431382"/>
              <a:gd name="connsiteY15" fmla="*/ 2631139 h 2879465"/>
              <a:gd name="connsiteX16" fmla="*/ 365310 w 2431382"/>
              <a:gd name="connsiteY16" fmla="*/ 2674002 h 2879465"/>
              <a:gd name="connsiteX17" fmla="*/ 279585 w 2431382"/>
              <a:gd name="connsiteY17" fmla="*/ 2666858 h 2879465"/>
              <a:gd name="connsiteX18" fmla="*/ 224994 w 2431382"/>
              <a:gd name="connsiteY18" fmla="*/ 2579427 h 2879465"/>
              <a:gd name="connsiteX19" fmla="*/ 227198 w 2431382"/>
              <a:gd name="connsiteY19" fmla="*/ 2526364 h 2879465"/>
              <a:gd name="connsiteX20" fmla="*/ 208148 w 2431382"/>
              <a:gd name="connsiteY20" fmla="*/ 2450164 h 2879465"/>
              <a:gd name="connsiteX21" fmla="*/ 227198 w 2431382"/>
              <a:gd name="connsiteY21" fmla="*/ 2404921 h 2879465"/>
              <a:gd name="connsiteX22" fmla="*/ 222435 w 2431382"/>
              <a:gd name="connsiteY22" fmla="*/ 2333483 h 2879465"/>
              <a:gd name="connsiteX23" fmla="*/ 258154 w 2431382"/>
              <a:gd name="connsiteY23" fmla="*/ 2273952 h 2879465"/>
              <a:gd name="connsiteX24" fmla="*/ 251010 w 2431382"/>
              <a:gd name="connsiteY24" fmla="*/ 2235852 h 2879465"/>
              <a:gd name="connsiteX25" fmla="*/ 258154 w 2431382"/>
              <a:gd name="connsiteY25" fmla="*/ 2142983 h 2879465"/>
              <a:gd name="connsiteX26" fmla="*/ 215895 w 2431382"/>
              <a:gd name="connsiteY26" fmla="*/ 2056263 h 2879465"/>
              <a:gd name="connsiteX27" fmla="*/ 120361 w 2431382"/>
              <a:gd name="connsiteY27" fmla="*/ 1983475 h 2879465"/>
              <a:gd name="connsiteX28" fmla="*/ 139091 w 2431382"/>
              <a:gd name="connsiteY28" fmla="*/ 1902477 h 2879465"/>
              <a:gd name="connsiteX29" fmla="*/ 143854 w 2431382"/>
              <a:gd name="connsiteY29" fmla="*/ 1823896 h 2879465"/>
              <a:gd name="connsiteX30" fmla="*/ 124804 w 2431382"/>
              <a:gd name="connsiteY30" fmla="*/ 1773889 h 2879465"/>
              <a:gd name="connsiteX31" fmla="*/ 146235 w 2431382"/>
              <a:gd name="connsiteY31" fmla="*/ 1716739 h 2879465"/>
              <a:gd name="connsiteX32" fmla="*/ 117660 w 2431382"/>
              <a:gd name="connsiteY32" fmla="*/ 1676258 h 2879465"/>
              <a:gd name="connsiteX33" fmla="*/ 79560 w 2431382"/>
              <a:gd name="connsiteY33" fmla="*/ 1642921 h 2879465"/>
              <a:gd name="connsiteX34" fmla="*/ 38475 w 2431382"/>
              <a:gd name="connsiteY34" fmla="*/ 1574042 h 2879465"/>
              <a:gd name="connsiteX35" fmla="*/ 43840 w 2431382"/>
              <a:gd name="connsiteY35" fmla="*/ 1507189 h 2879465"/>
              <a:gd name="connsiteX36" fmla="*/ 29554 w 2431382"/>
              <a:gd name="connsiteY36" fmla="*/ 1416702 h 2879465"/>
              <a:gd name="connsiteX37" fmla="*/ 979 w 2431382"/>
              <a:gd name="connsiteY37" fmla="*/ 1369077 h 2879465"/>
              <a:gd name="connsiteX38" fmla="*/ 41460 w 2431382"/>
              <a:gd name="connsiteY38" fmla="*/ 1326214 h 2879465"/>
              <a:gd name="connsiteX39" fmla="*/ 122423 w 2431382"/>
              <a:gd name="connsiteY39" fmla="*/ 1176196 h 2879465"/>
              <a:gd name="connsiteX40" fmla="*/ 117660 w 2431382"/>
              <a:gd name="connsiteY40" fmla="*/ 1114283 h 2879465"/>
              <a:gd name="connsiteX41" fmla="*/ 188600 w 2431382"/>
              <a:gd name="connsiteY41" fmla="*/ 932597 h 2879465"/>
              <a:gd name="connsiteX42" fmla="*/ 566188 w 2431382"/>
              <a:gd name="connsiteY42" fmla="*/ 1091821 h 2879465"/>
              <a:gd name="connsiteX43" fmla="*/ 893734 w 2431382"/>
              <a:gd name="connsiteY43" fmla="*/ 495869 h 2879465"/>
              <a:gd name="connsiteX44" fmla="*/ 1189436 w 2431382"/>
              <a:gd name="connsiteY44" fmla="*/ 0 h 2879465"/>
              <a:gd name="connsiteX45" fmla="*/ 1557925 w 2431382"/>
              <a:gd name="connsiteY45" fmla="*/ 322997 h 2879465"/>
              <a:gd name="connsiteX46" fmla="*/ 1521531 w 2431382"/>
              <a:gd name="connsiteY46" fmla="*/ 655093 h 2879465"/>
              <a:gd name="connsiteX47" fmla="*/ 1821782 w 2431382"/>
              <a:gd name="connsiteY47" fmla="*/ 1009934 h 2879465"/>
              <a:gd name="connsiteX48" fmla="*/ 2231215 w 2431382"/>
              <a:gd name="connsiteY48" fmla="*/ 882555 h 2879465"/>
              <a:gd name="connsiteX49" fmla="*/ 2372242 w 2431382"/>
              <a:gd name="connsiteY49" fmla="*/ 1073624 h 2879465"/>
              <a:gd name="connsiteX50" fmla="*/ 2431382 w 2431382"/>
              <a:gd name="connsiteY50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122455 w 2431414"/>
              <a:gd name="connsiteY40" fmla="*/ 1176196 h 2879465"/>
              <a:gd name="connsiteX41" fmla="*/ 117692 w 2431414"/>
              <a:gd name="connsiteY41" fmla="*/ 1114283 h 2879465"/>
              <a:gd name="connsiteX42" fmla="*/ 188632 w 2431414"/>
              <a:gd name="connsiteY42" fmla="*/ 932597 h 2879465"/>
              <a:gd name="connsiteX43" fmla="*/ 566220 w 2431414"/>
              <a:gd name="connsiteY43" fmla="*/ 1091821 h 2879465"/>
              <a:gd name="connsiteX44" fmla="*/ 893766 w 2431414"/>
              <a:gd name="connsiteY44" fmla="*/ 495869 h 2879465"/>
              <a:gd name="connsiteX45" fmla="*/ 1189468 w 2431414"/>
              <a:gd name="connsiteY45" fmla="*/ 0 h 2879465"/>
              <a:gd name="connsiteX46" fmla="*/ 1557957 w 2431414"/>
              <a:gd name="connsiteY46" fmla="*/ 322997 h 2879465"/>
              <a:gd name="connsiteX47" fmla="*/ 1521563 w 2431414"/>
              <a:gd name="connsiteY47" fmla="*/ 655093 h 2879465"/>
              <a:gd name="connsiteX48" fmla="*/ 1821814 w 2431414"/>
              <a:gd name="connsiteY48" fmla="*/ 1009934 h 2879465"/>
              <a:gd name="connsiteX49" fmla="*/ 2231247 w 2431414"/>
              <a:gd name="connsiteY49" fmla="*/ 882555 h 2879465"/>
              <a:gd name="connsiteX50" fmla="*/ 2372274 w 2431414"/>
              <a:gd name="connsiteY50" fmla="*/ 1073624 h 2879465"/>
              <a:gd name="connsiteX51" fmla="*/ 2431414 w 2431414"/>
              <a:gd name="connsiteY51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88632 w 2431414"/>
              <a:gd name="connsiteY43" fmla="*/ 932597 h 2879465"/>
              <a:gd name="connsiteX44" fmla="*/ 566220 w 2431414"/>
              <a:gd name="connsiteY44" fmla="*/ 1091821 h 2879465"/>
              <a:gd name="connsiteX45" fmla="*/ 893766 w 2431414"/>
              <a:gd name="connsiteY45" fmla="*/ 495869 h 2879465"/>
              <a:gd name="connsiteX46" fmla="*/ 1189468 w 2431414"/>
              <a:gd name="connsiteY46" fmla="*/ 0 h 2879465"/>
              <a:gd name="connsiteX47" fmla="*/ 1557957 w 2431414"/>
              <a:gd name="connsiteY47" fmla="*/ 322997 h 2879465"/>
              <a:gd name="connsiteX48" fmla="*/ 1521563 w 2431414"/>
              <a:gd name="connsiteY48" fmla="*/ 655093 h 2879465"/>
              <a:gd name="connsiteX49" fmla="*/ 1821814 w 2431414"/>
              <a:gd name="connsiteY49" fmla="*/ 1009934 h 2879465"/>
              <a:gd name="connsiteX50" fmla="*/ 2231247 w 2431414"/>
              <a:gd name="connsiteY50" fmla="*/ 882555 h 2879465"/>
              <a:gd name="connsiteX51" fmla="*/ 2372274 w 2431414"/>
              <a:gd name="connsiteY51" fmla="*/ 1073624 h 2879465"/>
              <a:gd name="connsiteX52" fmla="*/ 2431414 w 2431414"/>
              <a:gd name="connsiteY52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48647 w 2431414"/>
              <a:gd name="connsiteY43" fmla="*/ 964264 h 2879465"/>
              <a:gd name="connsiteX44" fmla="*/ 188632 w 2431414"/>
              <a:gd name="connsiteY44" fmla="*/ 932597 h 2879465"/>
              <a:gd name="connsiteX45" fmla="*/ 566220 w 2431414"/>
              <a:gd name="connsiteY45" fmla="*/ 1091821 h 2879465"/>
              <a:gd name="connsiteX46" fmla="*/ 893766 w 2431414"/>
              <a:gd name="connsiteY46" fmla="*/ 495869 h 2879465"/>
              <a:gd name="connsiteX47" fmla="*/ 1189468 w 2431414"/>
              <a:gd name="connsiteY47" fmla="*/ 0 h 2879465"/>
              <a:gd name="connsiteX48" fmla="*/ 1557957 w 2431414"/>
              <a:gd name="connsiteY48" fmla="*/ 322997 h 2879465"/>
              <a:gd name="connsiteX49" fmla="*/ 1521563 w 2431414"/>
              <a:gd name="connsiteY49" fmla="*/ 655093 h 2879465"/>
              <a:gd name="connsiteX50" fmla="*/ 1821814 w 2431414"/>
              <a:gd name="connsiteY50" fmla="*/ 1009934 h 2879465"/>
              <a:gd name="connsiteX51" fmla="*/ 2231247 w 2431414"/>
              <a:gd name="connsiteY51" fmla="*/ 882555 h 2879465"/>
              <a:gd name="connsiteX52" fmla="*/ 2372274 w 2431414"/>
              <a:gd name="connsiteY52" fmla="*/ 1073624 h 2879465"/>
              <a:gd name="connsiteX53" fmla="*/ 2431414 w 2431414"/>
              <a:gd name="connsiteY53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566220 w 2431414"/>
              <a:gd name="connsiteY46" fmla="*/ 1091821 h 2879465"/>
              <a:gd name="connsiteX47" fmla="*/ 893766 w 2431414"/>
              <a:gd name="connsiteY47" fmla="*/ 495869 h 2879465"/>
              <a:gd name="connsiteX48" fmla="*/ 1189468 w 2431414"/>
              <a:gd name="connsiteY48" fmla="*/ 0 h 2879465"/>
              <a:gd name="connsiteX49" fmla="*/ 1557957 w 2431414"/>
              <a:gd name="connsiteY49" fmla="*/ 322997 h 2879465"/>
              <a:gd name="connsiteX50" fmla="*/ 1521563 w 2431414"/>
              <a:gd name="connsiteY50" fmla="*/ 655093 h 2879465"/>
              <a:gd name="connsiteX51" fmla="*/ 1821814 w 2431414"/>
              <a:gd name="connsiteY51" fmla="*/ 1009934 h 2879465"/>
              <a:gd name="connsiteX52" fmla="*/ 2231247 w 2431414"/>
              <a:gd name="connsiteY52" fmla="*/ 882555 h 2879465"/>
              <a:gd name="connsiteX53" fmla="*/ 2372274 w 2431414"/>
              <a:gd name="connsiteY53" fmla="*/ 1073624 h 2879465"/>
              <a:gd name="connsiteX54" fmla="*/ 2431414 w 2431414"/>
              <a:gd name="connsiteY54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398679 w 2431414"/>
              <a:gd name="connsiteY46" fmla="*/ 1076183 h 2879465"/>
              <a:gd name="connsiteX47" fmla="*/ 566220 w 2431414"/>
              <a:gd name="connsiteY47" fmla="*/ 1091821 h 2879465"/>
              <a:gd name="connsiteX48" fmla="*/ 893766 w 2431414"/>
              <a:gd name="connsiteY48" fmla="*/ 495869 h 2879465"/>
              <a:gd name="connsiteX49" fmla="*/ 1189468 w 2431414"/>
              <a:gd name="connsiteY49" fmla="*/ 0 h 2879465"/>
              <a:gd name="connsiteX50" fmla="*/ 1557957 w 2431414"/>
              <a:gd name="connsiteY50" fmla="*/ 322997 h 2879465"/>
              <a:gd name="connsiteX51" fmla="*/ 1521563 w 2431414"/>
              <a:gd name="connsiteY51" fmla="*/ 655093 h 2879465"/>
              <a:gd name="connsiteX52" fmla="*/ 1821814 w 2431414"/>
              <a:gd name="connsiteY52" fmla="*/ 1009934 h 2879465"/>
              <a:gd name="connsiteX53" fmla="*/ 2231247 w 2431414"/>
              <a:gd name="connsiteY53" fmla="*/ 882555 h 2879465"/>
              <a:gd name="connsiteX54" fmla="*/ 2372274 w 2431414"/>
              <a:gd name="connsiteY54" fmla="*/ 1073624 h 2879465"/>
              <a:gd name="connsiteX55" fmla="*/ 2431414 w 2431414"/>
              <a:gd name="connsiteY55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398679 w 2431414"/>
              <a:gd name="connsiteY46" fmla="*/ 1076183 h 2879465"/>
              <a:gd name="connsiteX47" fmla="*/ 508216 w 2431414"/>
              <a:gd name="connsiteY47" fmla="*/ 1069039 h 2879465"/>
              <a:gd name="connsiteX48" fmla="*/ 566220 w 2431414"/>
              <a:gd name="connsiteY48" fmla="*/ 1091821 h 2879465"/>
              <a:gd name="connsiteX49" fmla="*/ 893766 w 2431414"/>
              <a:gd name="connsiteY49" fmla="*/ 495869 h 2879465"/>
              <a:gd name="connsiteX50" fmla="*/ 1189468 w 2431414"/>
              <a:gd name="connsiteY50" fmla="*/ 0 h 2879465"/>
              <a:gd name="connsiteX51" fmla="*/ 1557957 w 2431414"/>
              <a:gd name="connsiteY51" fmla="*/ 322997 h 2879465"/>
              <a:gd name="connsiteX52" fmla="*/ 1521563 w 2431414"/>
              <a:gd name="connsiteY52" fmla="*/ 655093 h 2879465"/>
              <a:gd name="connsiteX53" fmla="*/ 1821814 w 2431414"/>
              <a:gd name="connsiteY53" fmla="*/ 1009934 h 2879465"/>
              <a:gd name="connsiteX54" fmla="*/ 2231247 w 2431414"/>
              <a:gd name="connsiteY54" fmla="*/ 882555 h 2879465"/>
              <a:gd name="connsiteX55" fmla="*/ 2372274 w 2431414"/>
              <a:gd name="connsiteY55" fmla="*/ 1073624 h 2879465"/>
              <a:gd name="connsiteX56" fmla="*/ 2431414 w 2431414"/>
              <a:gd name="connsiteY56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98679 w 2431414"/>
              <a:gd name="connsiteY47" fmla="*/ 1076183 h 2879465"/>
              <a:gd name="connsiteX48" fmla="*/ 508216 w 2431414"/>
              <a:gd name="connsiteY48" fmla="*/ 1069039 h 2879465"/>
              <a:gd name="connsiteX49" fmla="*/ 566220 w 2431414"/>
              <a:gd name="connsiteY49" fmla="*/ 1091821 h 2879465"/>
              <a:gd name="connsiteX50" fmla="*/ 893766 w 2431414"/>
              <a:gd name="connsiteY50" fmla="*/ 495869 h 2879465"/>
              <a:gd name="connsiteX51" fmla="*/ 1189468 w 2431414"/>
              <a:gd name="connsiteY51" fmla="*/ 0 h 2879465"/>
              <a:gd name="connsiteX52" fmla="*/ 1557957 w 2431414"/>
              <a:gd name="connsiteY52" fmla="*/ 322997 h 2879465"/>
              <a:gd name="connsiteX53" fmla="*/ 1521563 w 2431414"/>
              <a:gd name="connsiteY53" fmla="*/ 655093 h 2879465"/>
              <a:gd name="connsiteX54" fmla="*/ 1821814 w 2431414"/>
              <a:gd name="connsiteY54" fmla="*/ 1009934 h 2879465"/>
              <a:gd name="connsiteX55" fmla="*/ 2231247 w 2431414"/>
              <a:gd name="connsiteY55" fmla="*/ 882555 h 2879465"/>
              <a:gd name="connsiteX56" fmla="*/ 2372274 w 2431414"/>
              <a:gd name="connsiteY56" fmla="*/ 1073624 h 2879465"/>
              <a:gd name="connsiteX57" fmla="*/ 2431414 w 2431414"/>
              <a:gd name="connsiteY57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893766 w 2431414"/>
              <a:gd name="connsiteY51" fmla="*/ 495869 h 2879465"/>
              <a:gd name="connsiteX52" fmla="*/ 1189468 w 2431414"/>
              <a:gd name="connsiteY52" fmla="*/ 0 h 2879465"/>
              <a:gd name="connsiteX53" fmla="*/ 1557957 w 2431414"/>
              <a:gd name="connsiteY53" fmla="*/ 322997 h 2879465"/>
              <a:gd name="connsiteX54" fmla="*/ 1521563 w 2431414"/>
              <a:gd name="connsiteY54" fmla="*/ 655093 h 2879465"/>
              <a:gd name="connsiteX55" fmla="*/ 1821814 w 2431414"/>
              <a:gd name="connsiteY55" fmla="*/ 1009934 h 2879465"/>
              <a:gd name="connsiteX56" fmla="*/ 2231247 w 2431414"/>
              <a:gd name="connsiteY56" fmla="*/ 882555 h 2879465"/>
              <a:gd name="connsiteX57" fmla="*/ 2372274 w 2431414"/>
              <a:gd name="connsiteY57" fmla="*/ 1073624 h 2879465"/>
              <a:gd name="connsiteX58" fmla="*/ 2431414 w 2431414"/>
              <a:gd name="connsiteY58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898741 w 2431414"/>
              <a:gd name="connsiteY51" fmla="*/ 678514 h 2879465"/>
              <a:gd name="connsiteX52" fmla="*/ 893766 w 2431414"/>
              <a:gd name="connsiteY52" fmla="*/ 495869 h 2879465"/>
              <a:gd name="connsiteX53" fmla="*/ 1189468 w 2431414"/>
              <a:gd name="connsiteY53" fmla="*/ 0 h 2879465"/>
              <a:gd name="connsiteX54" fmla="*/ 1557957 w 2431414"/>
              <a:gd name="connsiteY54" fmla="*/ 322997 h 2879465"/>
              <a:gd name="connsiteX55" fmla="*/ 1521563 w 2431414"/>
              <a:gd name="connsiteY55" fmla="*/ 655093 h 2879465"/>
              <a:gd name="connsiteX56" fmla="*/ 1821814 w 2431414"/>
              <a:gd name="connsiteY56" fmla="*/ 1009934 h 2879465"/>
              <a:gd name="connsiteX57" fmla="*/ 2231247 w 2431414"/>
              <a:gd name="connsiteY57" fmla="*/ 882555 h 2879465"/>
              <a:gd name="connsiteX58" fmla="*/ 2372274 w 2431414"/>
              <a:gd name="connsiteY58" fmla="*/ 1073624 h 2879465"/>
              <a:gd name="connsiteX59" fmla="*/ 2431414 w 2431414"/>
              <a:gd name="connsiteY59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898741 w 2431414"/>
              <a:gd name="connsiteY52" fmla="*/ 678514 h 2879465"/>
              <a:gd name="connsiteX53" fmla="*/ 893766 w 2431414"/>
              <a:gd name="connsiteY53" fmla="*/ 495869 h 2879465"/>
              <a:gd name="connsiteX54" fmla="*/ 1189468 w 2431414"/>
              <a:gd name="connsiteY54" fmla="*/ 0 h 2879465"/>
              <a:gd name="connsiteX55" fmla="*/ 1557957 w 2431414"/>
              <a:gd name="connsiteY55" fmla="*/ 322997 h 2879465"/>
              <a:gd name="connsiteX56" fmla="*/ 1521563 w 2431414"/>
              <a:gd name="connsiteY56" fmla="*/ 655093 h 2879465"/>
              <a:gd name="connsiteX57" fmla="*/ 1821814 w 2431414"/>
              <a:gd name="connsiteY57" fmla="*/ 1009934 h 2879465"/>
              <a:gd name="connsiteX58" fmla="*/ 2231247 w 2431414"/>
              <a:gd name="connsiteY58" fmla="*/ 882555 h 2879465"/>
              <a:gd name="connsiteX59" fmla="*/ 2372274 w 2431414"/>
              <a:gd name="connsiteY59" fmla="*/ 1073624 h 2879465"/>
              <a:gd name="connsiteX60" fmla="*/ 2431414 w 2431414"/>
              <a:gd name="connsiteY60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777297 w 2431414"/>
              <a:gd name="connsiteY52" fmla="*/ 745189 h 2879465"/>
              <a:gd name="connsiteX53" fmla="*/ 898741 w 2431414"/>
              <a:gd name="connsiteY53" fmla="*/ 678514 h 2879465"/>
              <a:gd name="connsiteX54" fmla="*/ 893766 w 2431414"/>
              <a:gd name="connsiteY54" fmla="*/ 495869 h 2879465"/>
              <a:gd name="connsiteX55" fmla="*/ 1189468 w 2431414"/>
              <a:gd name="connsiteY55" fmla="*/ 0 h 2879465"/>
              <a:gd name="connsiteX56" fmla="*/ 1557957 w 2431414"/>
              <a:gd name="connsiteY56" fmla="*/ 322997 h 2879465"/>
              <a:gd name="connsiteX57" fmla="*/ 1521563 w 2431414"/>
              <a:gd name="connsiteY57" fmla="*/ 655093 h 2879465"/>
              <a:gd name="connsiteX58" fmla="*/ 1821814 w 2431414"/>
              <a:gd name="connsiteY58" fmla="*/ 1009934 h 2879465"/>
              <a:gd name="connsiteX59" fmla="*/ 2231247 w 2431414"/>
              <a:gd name="connsiteY59" fmla="*/ 882555 h 2879465"/>
              <a:gd name="connsiteX60" fmla="*/ 2372274 w 2431414"/>
              <a:gd name="connsiteY60" fmla="*/ 1073624 h 2879465"/>
              <a:gd name="connsiteX61" fmla="*/ 2431414 w 2431414"/>
              <a:gd name="connsiteY61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777297 w 2431414"/>
              <a:gd name="connsiteY53" fmla="*/ 745189 h 2879465"/>
              <a:gd name="connsiteX54" fmla="*/ 898741 w 2431414"/>
              <a:gd name="connsiteY54" fmla="*/ 678514 h 2879465"/>
              <a:gd name="connsiteX55" fmla="*/ 893766 w 2431414"/>
              <a:gd name="connsiteY55" fmla="*/ 495869 h 2879465"/>
              <a:gd name="connsiteX56" fmla="*/ 1189468 w 2431414"/>
              <a:gd name="connsiteY56" fmla="*/ 0 h 2879465"/>
              <a:gd name="connsiteX57" fmla="*/ 1557957 w 2431414"/>
              <a:gd name="connsiteY57" fmla="*/ 322997 h 2879465"/>
              <a:gd name="connsiteX58" fmla="*/ 1521563 w 2431414"/>
              <a:gd name="connsiteY58" fmla="*/ 655093 h 2879465"/>
              <a:gd name="connsiteX59" fmla="*/ 1821814 w 2431414"/>
              <a:gd name="connsiteY59" fmla="*/ 1009934 h 2879465"/>
              <a:gd name="connsiteX60" fmla="*/ 2231247 w 2431414"/>
              <a:gd name="connsiteY60" fmla="*/ 882555 h 2879465"/>
              <a:gd name="connsiteX61" fmla="*/ 2372274 w 2431414"/>
              <a:gd name="connsiteY61" fmla="*/ 1073624 h 2879465"/>
              <a:gd name="connsiteX62" fmla="*/ 2431414 w 2431414"/>
              <a:gd name="connsiteY62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77297 w 2431414"/>
              <a:gd name="connsiteY54" fmla="*/ 745189 h 2879465"/>
              <a:gd name="connsiteX55" fmla="*/ 898741 w 2431414"/>
              <a:gd name="connsiteY55" fmla="*/ 678514 h 2879465"/>
              <a:gd name="connsiteX56" fmla="*/ 893766 w 2431414"/>
              <a:gd name="connsiteY56" fmla="*/ 495869 h 2879465"/>
              <a:gd name="connsiteX57" fmla="*/ 1189468 w 2431414"/>
              <a:gd name="connsiteY57" fmla="*/ 0 h 2879465"/>
              <a:gd name="connsiteX58" fmla="*/ 1557957 w 2431414"/>
              <a:gd name="connsiteY58" fmla="*/ 322997 h 2879465"/>
              <a:gd name="connsiteX59" fmla="*/ 1521563 w 2431414"/>
              <a:gd name="connsiteY59" fmla="*/ 655093 h 2879465"/>
              <a:gd name="connsiteX60" fmla="*/ 1821814 w 2431414"/>
              <a:gd name="connsiteY60" fmla="*/ 1009934 h 2879465"/>
              <a:gd name="connsiteX61" fmla="*/ 2231247 w 2431414"/>
              <a:gd name="connsiteY61" fmla="*/ 882555 h 2879465"/>
              <a:gd name="connsiteX62" fmla="*/ 2372274 w 2431414"/>
              <a:gd name="connsiteY62" fmla="*/ 1073624 h 2879465"/>
              <a:gd name="connsiteX63" fmla="*/ 2431414 w 2431414"/>
              <a:gd name="connsiteY63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93766 w 2431414"/>
              <a:gd name="connsiteY57" fmla="*/ 495869 h 2879465"/>
              <a:gd name="connsiteX58" fmla="*/ 1189468 w 2431414"/>
              <a:gd name="connsiteY58" fmla="*/ 0 h 2879465"/>
              <a:gd name="connsiteX59" fmla="*/ 1557957 w 2431414"/>
              <a:gd name="connsiteY59" fmla="*/ 322997 h 2879465"/>
              <a:gd name="connsiteX60" fmla="*/ 1521563 w 2431414"/>
              <a:gd name="connsiteY60" fmla="*/ 655093 h 2879465"/>
              <a:gd name="connsiteX61" fmla="*/ 1821814 w 2431414"/>
              <a:gd name="connsiteY61" fmla="*/ 1009934 h 2879465"/>
              <a:gd name="connsiteX62" fmla="*/ 2231247 w 2431414"/>
              <a:gd name="connsiteY62" fmla="*/ 882555 h 2879465"/>
              <a:gd name="connsiteX63" fmla="*/ 2372274 w 2431414"/>
              <a:gd name="connsiteY63" fmla="*/ 1073624 h 2879465"/>
              <a:gd name="connsiteX64" fmla="*/ 2431414 w 2431414"/>
              <a:gd name="connsiteY64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1189468 w 2431414"/>
              <a:gd name="connsiteY59" fmla="*/ 0 h 2879465"/>
              <a:gd name="connsiteX60" fmla="*/ 1557957 w 2431414"/>
              <a:gd name="connsiteY60" fmla="*/ 322997 h 2879465"/>
              <a:gd name="connsiteX61" fmla="*/ 1521563 w 2431414"/>
              <a:gd name="connsiteY61" fmla="*/ 655093 h 2879465"/>
              <a:gd name="connsiteX62" fmla="*/ 1821814 w 2431414"/>
              <a:gd name="connsiteY62" fmla="*/ 1009934 h 2879465"/>
              <a:gd name="connsiteX63" fmla="*/ 2231247 w 2431414"/>
              <a:gd name="connsiteY63" fmla="*/ 882555 h 2879465"/>
              <a:gd name="connsiteX64" fmla="*/ 2372274 w 2431414"/>
              <a:gd name="connsiteY64" fmla="*/ 1073624 h 2879465"/>
              <a:gd name="connsiteX65" fmla="*/ 2431414 w 2431414"/>
              <a:gd name="connsiteY65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1189468 w 2431414"/>
              <a:gd name="connsiteY60" fmla="*/ 0 h 2879465"/>
              <a:gd name="connsiteX61" fmla="*/ 1557957 w 2431414"/>
              <a:gd name="connsiteY61" fmla="*/ 322997 h 2879465"/>
              <a:gd name="connsiteX62" fmla="*/ 1521563 w 2431414"/>
              <a:gd name="connsiteY62" fmla="*/ 655093 h 2879465"/>
              <a:gd name="connsiteX63" fmla="*/ 1821814 w 2431414"/>
              <a:gd name="connsiteY63" fmla="*/ 1009934 h 2879465"/>
              <a:gd name="connsiteX64" fmla="*/ 2231247 w 2431414"/>
              <a:gd name="connsiteY64" fmla="*/ 882555 h 2879465"/>
              <a:gd name="connsiteX65" fmla="*/ 2372274 w 2431414"/>
              <a:gd name="connsiteY65" fmla="*/ 1073624 h 2879465"/>
              <a:gd name="connsiteX66" fmla="*/ 2431414 w 2431414"/>
              <a:gd name="connsiteY66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1089241 w 2431414"/>
              <a:gd name="connsiteY60" fmla="*/ 28433 h 2879465"/>
              <a:gd name="connsiteX61" fmla="*/ 1189468 w 2431414"/>
              <a:gd name="connsiteY61" fmla="*/ 0 h 2879465"/>
              <a:gd name="connsiteX62" fmla="*/ 1557957 w 2431414"/>
              <a:gd name="connsiteY62" fmla="*/ 322997 h 2879465"/>
              <a:gd name="connsiteX63" fmla="*/ 1521563 w 2431414"/>
              <a:gd name="connsiteY63" fmla="*/ 655093 h 2879465"/>
              <a:gd name="connsiteX64" fmla="*/ 1821814 w 2431414"/>
              <a:gd name="connsiteY64" fmla="*/ 1009934 h 2879465"/>
              <a:gd name="connsiteX65" fmla="*/ 2231247 w 2431414"/>
              <a:gd name="connsiteY65" fmla="*/ 882555 h 2879465"/>
              <a:gd name="connsiteX66" fmla="*/ 2372274 w 2431414"/>
              <a:gd name="connsiteY66" fmla="*/ 1073624 h 2879465"/>
              <a:gd name="connsiteX67" fmla="*/ 2431414 w 2431414"/>
              <a:gd name="connsiteY67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1089241 w 2431414"/>
              <a:gd name="connsiteY60" fmla="*/ 28433 h 2879465"/>
              <a:gd name="connsiteX61" fmla="*/ 1144010 w 2431414"/>
              <a:gd name="connsiteY61" fmla="*/ 28433 h 2879465"/>
              <a:gd name="connsiteX62" fmla="*/ 1189468 w 2431414"/>
              <a:gd name="connsiteY62" fmla="*/ 0 h 2879465"/>
              <a:gd name="connsiteX63" fmla="*/ 1557957 w 2431414"/>
              <a:gd name="connsiteY63" fmla="*/ 322997 h 2879465"/>
              <a:gd name="connsiteX64" fmla="*/ 1521563 w 2431414"/>
              <a:gd name="connsiteY64" fmla="*/ 655093 h 2879465"/>
              <a:gd name="connsiteX65" fmla="*/ 1821814 w 2431414"/>
              <a:gd name="connsiteY65" fmla="*/ 1009934 h 2879465"/>
              <a:gd name="connsiteX66" fmla="*/ 2231247 w 2431414"/>
              <a:gd name="connsiteY66" fmla="*/ 882555 h 2879465"/>
              <a:gd name="connsiteX67" fmla="*/ 2372274 w 2431414"/>
              <a:gd name="connsiteY67" fmla="*/ 1073624 h 2879465"/>
              <a:gd name="connsiteX68" fmla="*/ 2431414 w 2431414"/>
              <a:gd name="connsiteY68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1086860 w 2431414"/>
              <a:gd name="connsiteY60" fmla="*/ 147496 h 2879465"/>
              <a:gd name="connsiteX61" fmla="*/ 1089241 w 2431414"/>
              <a:gd name="connsiteY61" fmla="*/ 28433 h 2879465"/>
              <a:gd name="connsiteX62" fmla="*/ 1144010 w 2431414"/>
              <a:gd name="connsiteY62" fmla="*/ 28433 h 2879465"/>
              <a:gd name="connsiteX63" fmla="*/ 1189468 w 2431414"/>
              <a:gd name="connsiteY63" fmla="*/ 0 h 2879465"/>
              <a:gd name="connsiteX64" fmla="*/ 1557957 w 2431414"/>
              <a:gd name="connsiteY64" fmla="*/ 322997 h 2879465"/>
              <a:gd name="connsiteX65" fmla="*/ 1521563 w 2431414"/>
              <a:gd name="connsiteY65" fmla="*/ 655093 h 2879465"/>
              <a:gd name="connsiteX66" fmla="*/ 1821814 w 2431414"/>
              <a:gd name="connsiteY66" fmla="*/ 1009934 h 2879465"/>
              <a:gd name="connsiteX67" fmla="*/ 2231247 w 2431414"/>
              <a:gd name="connsiteY67" fmla="*/ 882555 h 2879465"/>
              <a:gd name="connsiteX68" fmla="*/ 2372274 w 2431414"/>
              <a:gd name="connsiteY68" fmla="*/ 1073624 h 2879465"/>
              <a:gd name="connsiteX69" fmla="*/ 2431414 w 2431414"/>
              <a:gd name="connsiteY69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86860 w 2431414"/>
              <a:gd name="connsiteY61" fmla="*/ 147496 h 2879465"/>
              <a:gd name="connsiteX62" fmla="*/ 1089241 w 2431414"/>
              <a:gd name="connsiteY62" fmla="*/ 28433 h 2879465"/>
              <a:gd name="connsiteX63" fmla="*/ 1144010 w 2431414"/>
              <a:gd name="connsiteY63" fmla="*/ 28433 h 2879465"/>
              <a:gd name="connsiteX64" fmla="*/ 1189468 w 2431414"/>
              <a:gd name="connsiteY64" fmla="*/ 0 h 2879465"/>
              <a:gd name="connsiteX65" fmla="*/ 1557957 w 2431414"/>
              <a:gd name="connsiteY65" fmla="*/ 322997 h 2879465"/>
              <a:gd name="connsiteX66" fmla="*/ 1521563 w 2431414"/>
              <a:gd name="connsiteY66" fmla="*/ 655093 h 2879465"/>
              <a:gd name="connsiteX67" fmla="*/ 1821814 w 2431414"/>
              <a:gd name="connsiteY67" fmla="*/ 1009934 h 2879465"/>
              <a:gd name="connsiteX68" fmla="*/ 2231247 w 2431414"/>
              <a:gd name="connsiteY68" fmla="*/ 882555 h 2879465"/>
              <a:gd name="connsiteX69" fmla="*/ 2372274 w 2431414"/>
              <a:gd name="connsiteY69" fmla="*/ 1073624 h 2879465"/>
              <a:gd name="connsiteX70" fmla="*/ 2431414 w 2431414"/>
              <a:gd name="connsiteY70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105910 w 2431414"/>
              <a:gd name="connsiteY61" fmla="*/ 195121 h 2879465"/>
              <a:gd name="connsiteX62" fmla="*/ 1086860 w 2431414"/>
              <a:gd name="connsiteY62" fmla="*/ 147496 h 2879465"/>
              <a:gd name="connsiteX63" fmla="*/ 1089241 w 2431414"/>
              <a:gd name="connsiteY63" fmla="*/ 28433 h 2879465"/>
              <a:gd name="connsiteX64" fmla="*/ 1144010 w 2431414"/>
              <a:gd name="connsiteY64" fmla="*/ 28433 h 2879465"/>
              <a:gd name="connsiteX65" fmla="*/ 1189468 w 2431414"/>
              <a:gd name="connsiteY65" fmla="*/ 0 h 2879465"/>
              <a:gd name="connsiteX66" fmla="*/ 1557957 w 2431414"/>
              <a:gd name="connsiteY66" fmla="*/ 322997 h 2879465"/>
              <a:gd name="connsiteX67" fmla="*/ 1521563 w 2431414"/>
              <a:gd name="connsiteY67" fmla="*/ 655093 h 2879465"/>
              <a:gd name="connsiteX68" fmla="*/ 1821814 w 2431414"/>
              <a:gd name="connsiteY68" fmla="*/ 1009934 h 2879465"/>
              <a:gd name="connsiteX69" fmla="*/ 2231247 w 2431414"/>
              <a:gd name="connsiteY69" fmla="*/ 882555 h 2879465"/>
              <a:gd name="connsiteX70" fmla="*/ 2372274 w 2431414"/>
              <a:gd name="connsiteY70" fmla="*/ 1073624 h 2879465"/>
              <a:gd name="connsiteX71" fmla="*/ 2431414 w 2431414"/>
              <a:gd name="connsiteY71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089241 w 2431414"/>
              <a:gd name="connsiteY64" fmla="*/ 28433 h 2879465"/>
              <a:gd name="connsiteX65" fmla="*/ 1144010 w 2431414"/>
              <a:gd name="connsiteY65" fmla="*/ 28433 h 2879465"/>
              <a:gd name="connsiteX66" fmla="*/ 1189468 w 2431414"/>
              <a:gd name="connsiteY66" fmla="*/ 0 h 2879465"/>
              <a:gd name="connsiteX67" fmla="*/ 1557957 w 2431414"/>
              <a:gd name="connsiteY67" fmla="*/ 322997 h 2879465"/>
              <a:gd name="connsiteX68" fmla="*/ 1521563 w 2431414"/>
              <a:gd name="connsiteY68" fmla="*/ 655093 h 2879465"/>
              <a:gd name="connsiteX69" fmla="*/ 1821814 w 2431414"/>
              <a:gd name="connsiteY69" fmla="*/ 1009934 h 2879465"/>
              <a:gd name="connsiteX70" fmla="*/ 2231247 w 2431414"/>
              <a:gd name="connsiteY70" fmla="*/ 882555 h 2879465"/>
              <a:gd name="connsiteX71" fmla="*/ 2372274 w 2431414"/>
              <a:gd name="connsiteY71" fmla="*/ 1073624 h 2879465"/>
              <a:gd name="connsiteX72" fmla="*/ 2431414 w 2431414"/>
              <a:gd name="connsiteY72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557957 w 2431414"/>
              <a:gd name="connsiteY68" fmla="*/ 322997 h 2879465"/>
              <a:gd name="connsiteX69" fmla="*/ 1521563 w 2431414"/>
              <a:gd name="connsiteY69" fmla="*/ 655093 h 2879465"/>
              <a:gd name="connsiteX70" fmla="*/ 1821814 w 2431414"/>
              <a:gd name="connsiteY70" fmla="*/ 1009934 h 2879465"/>
              <a:gd name="connsiteX71" fmla="*/ 2231247 w 2431414"/>
              <a:gd name="connsiteY71" fmla="*/ 882555 h 2879465"/>
              <a:gd name="connsiteX72" fmla="*/ 2372274 w 2431414"/>
              <a:gd name="connsiteY72" fmla="*/ 1073624 h 2879465"/>
              <a:gd name="connsiteX73" fmla="*/ 2431414 w 2431414"/>
              <a:gd name="connsiteY73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455954 w 2431414"/>
              <a:gd name="connsiteY68" fmla="*/ 166546 h 2879465"/>
              <a:gd name="connsiteX69" fmla="*/ 1557957 w 2431414"/>
              <a:gd name="connsiteY69" fmla="*/ 322997 h 2879465"/>
              <a:gd name="connsiteX70" fmla="*/ 1521563 w 2431414"/>
              <a:gd name="connsiteY70" fmla="*/ 655093 h 2879465"/>
              <a:gd name="connsiteX71" fmla="*/ 1821814 w 2431414"/>
              <a:gd name="connsiteY71" fmla="*/ 1009934 h 2879465"/>
              <a:gd name="connsiteX72" fmla="*/ 2231247 w 2431414"/>
              <a:gd name="connsiteY72" fmla="*/ 882555 h 2879465"/>
              <a:gd name="connsiteX73" fmla="*/ 2372274 w 2431414"/>
              <a:gd name="connsiteY73" fmla="*/ 1073624 h 2879465"/>
              <a:gd name="connsiteX74" fmla="*/ 2431414 w 2431414"/>
              <a:gd name="connsiteY74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348797 w 2431414"/>
              <a:gd name="connsiteY68" fmla="*/ 85583 h 2879465"/>
              <a:gd name="connsiteX69" fmla="*/ 1455954 w 2431414"/>
              <a:gd name="connsiteY69" fmla="*/ 166546 h 2879465"/>
              <a:gd name="connsiteX70" fmla="*/ 1557957 w 2431414"/>
              <a:gd name="connsiteY70" fmla="*/ 322997 h 2879465"/>
              <a:gd name="connsiteX71" fmla="*/ 1521563 w 2431414"/>
              <a:gd name="connsiteY71" fmla="*/ 655093 h 2879465"/>
              <a:gd name="connsiteX72" fmla="*/ 1821814 w 2431414"/>
              <a:gd name="connsiteY72" fmla="*/ 1009934 h 2879465"/>
              <a:gd name="connsiteX73" fmla="*/ 2231247 w 2431414"/>
              <a:gd name="connsiteY73" fmla="*/ 882555 h 2879465"/>
              <a:gd name="connsiteX74" fmla="*/ 2372274 w 2431414"/>
              <a:gd name="connsiteY74" fmla="*/ 1073624 h 2879465"/>
              <a:gd name="connsiteX75" fmla="*/ 2431414 w 2431414"/>
              <a:gd name="connsiteY75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21563 w 2431414"/>
              <a:gd name="connsiteY72" fmla="*/ 655093 h 2879465"/>
              <a:gd name="connsiteX73" fmla="*/ 1821814 w 2431414"/>
              <a:gd name="connsiteY73" fmla="*/ 1009934 h 2879465"/>
              <a:gd name="connsiteX74" fmla="*/ 2231247 w 2431414"/>
              <a:gd name="connsiteY74" fmla="*/ 882555 h 2879465"/>
              <a:gd name="connsiteX75" fmla="*/ 2372274 w 2431414"/>
              <a:gd name="connsiteY75" fmla="*/ 1073624 h 2879465"/>
              <a:gd name="connsiteX76" fmla="*/ 2431414 w 2431414"/>
              <a:gd name="connsiteY76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21563 w 2431414"/>
              <a:gd name="connsiteY73" fmla="*/ 655093 h 2879465"/>
              <a:gd name="connsiteX74" fmla="*/ 1821814 w 2431414"/>
              <a:gd name="connsiteY74" fmla="*/ 1009934 h 2879465"/>
              <a:gd name="connsiteX75" fmla="*/ 2231247 w 2431414"/>
              <a:gd name="connsiteY75" fmla="*/ 882555 h 2879465"/>
              <a:gd name="connsiteX76" fmla="*/ 2372274 w 2431414"/>
              <a:gd name="connsiteY76" fmla="*/ 1073624 h 2879465"/>
              <a:gd name="connsiteX77" fmla="*/ 2431414 w 2431414"/>
              <a:gd name="connsiteY77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1563 w 2431414"/>
              <a:gd name="connsiteY74" fmla="*/ 655093 h 2879465"/>
              <a:gd name="connsiteX75" fmla="*/ 1821814 w 2431414"/>
              <a:gd name="connsiteY75" fmla="*/ 1009934 h 2879465"/>
              <a:gd name="connsiteX76" fmla="*/ 2231247 w 2431414"/>
              <a:gd name="connsiteY76" fmla="*/ 882555 h 2879465"/>
              <a:gd name="connsiteX77" fmla="*/ 2372274 w 2431414"/>
              <a:gd name="connsiteY77" fmla="*/ 1073624 h 2879465"/>
              <a:gd name="connsiteX78" fmla="*/ 2431414 w 2431414"/>
              <a:gd name="connsiteY78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36916 w 2431414"/>
              <a:gd name="connsiteY74" fmla="*/ 614221 h 2879465"/>
              <a:gd name="connsiteX75" fmla="*/ 1521563 w 2431414"/>
              <a:gd name="connsiteY75" fmla="*/ 655093 h 2879465"/>
              <a:gd name="connsiteX76" fmla="*/ 1821814 w 2431414"/>
              <a:gd name="connsiteY76" fmla="*/ 1009934 h 2879465"/>
              <a:gd name="connsiteX77" fmla="*/ 2231247 w 2431414"/>
              <a:gd name="connsiteY77" fmla="*/ 882555 h 2879465"/>
              <a:gd name="connsiteX78" fmla="*/ 2372274 w 2431414"/>
              <a:gd name="connsiteY78" fmla="*/ 1073624 h 2879465"/>
              <a:gd name="connsiteX79" fmla="*/ 2431414 w 2431414"/>
              <a:gd name="connsiteY79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821814 w 2431414"/>
              <a:gd name="connsiteY76" fmla="*/ 1009934 h 2879465"/>
              <a:gd name="connsiteX77" fmla="*/ 2231247 w 2431414"/>
              <a:gd name="connsiteY77" fmla="*/ 882555 h 2879465"/>
              <a:gd name="connsiteX78" fmla="*/ 2372274 w 2431414"/>
              <a:gd name="connsiteY78" fmla="*/ 1073624 h 2879465"/>
              <a:gd name="connsiteX79" fmla="*/ 2431414 w 2431414"/>
              <a:gd name="connsiteY79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60754 w 2431414"/>
              <a:gd name="connsiteY76" fmla="*/ 997602 h 2879465"/>
              <a:gd name="connsiteX77" fmla="*/ 1821814 w 2431414"/>
              <a:gd name="connsiteY77" fmla="*/ 1009934 h 2879465"/>
              <a:gd name="connsiteX78" fmla="*/ 2231247 w 2431414"/>
              <a:gd name="connsiteY78" fmla="*/ 882555 h 2879465"/>
              <a:gd name="connsiteX79" fmla="*/ 2372274 w 2431414"/>
              <a:gd name="connsiteY79" fmla="*/ 1073624 h 2879465"/>
              <a:gd name="connsiteX80" fmla="*/ 2431414 w 2431414"/>
              <a:gd name="connsiteY80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2231247 w 2431414"/>
              <a:gd name="connsiteY79" fmla="*/ 882555 h 2879465"/>
              <a:gd name="connsiteX80" fmla="*/ 2372274 w 2431414"/>
              <a:gd name="connsiteY80" fmla="*/ 1073624 h 2879465"/>
              <a:gd name="connsiteX81" fmla="*/ 2431414 w 2431414"/>
              <a:gd name="connsiteY81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2231247 w 2431414"/>
              <a:gd name="connsiteY80" fmla="*/ 882555 h 2879465"/>
              <a:gd name="connsiteX81" fmla="*/ 2372274 w 2431414"/>
              <a:gd name="connsiteY81" fmla="*/ 1073624 h 2879465"/>
              <a:gd name="connsiteX82" fmla="*/ 2431414 w 2431414"/>
              <a:gd name="connsiteY82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2089366 w 2431414"/>
              <a:gd name="connsiteY80" fmla="*/ 966646 h 2879465"/>
              <a:gd name="connsiteX81" fmla="*/ 2231247 w 2431414"/>
              <a:gd name="connsiteY81" fmla="*/ 882555 h 2879465"/>
              <a:gd name="connsiteX82" fmla="*/ 2372274 w 2431414"/>
              <a:gd name="connsiteY82" fmla="*/ 1073624 h 2879465"/>
              <a:gd name="connsiteX83" fmla="*/ 2431414 w 2431414"/>
              <a:gd name="connsiteY83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2022691 w 2431414"/>
              <a:gd name="connsiteY80" fmla="*/ 964264 h 2879465"/>
              <a:gd name="connsiteX81" fmla="*/ 2089366 w 2431414"/>
              <a:gd name="connsiteY81" fmla="*/ 966646 h 2879465"/>
              <a:gd name="connsiteX82" fmla="*/ 2231247 w 2431414"/>
              <a:gd name="connsiteY82" fmla="*/ 882555 h 2879465"/>
              <a:gd name="connsiteX83" fmla="*/ 2372274 w 2431414"/>
              <a:gd name="connsiteY83" fmla="*/ 1073624 h 2879465"/>
              <a:gd name="connsiteX84" fmla="*/ 2431414 w 2431414"/>
              <a:gd name="connsiteY84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2022691 w 2431414"/>
              <a:gd name="connsiteY80" fmla="*/ 964264 h 2879465"/>
              <a:gd name="connsiteX81" fmla="*/ 2089366 w 2431414"/>
              <a:gd name="connsiteY81" fmla="*/ 966646 h 2879465"/>
              <a:gd name="connsiteX82" fmla="*/ 2231247 w 2431414"/>
              <a:gd name="connsiteY82" fmla="*/ 882555 h 2879465"/>
              <a:gd name="connsiteX83" fmla="*/ 2258435 w 2431414"/>
              <a:gd name="connsiteY83" fmla="*/ 966646 h 2879465"/>
              <a:gd name="connsiteX84" fmla="*/ 2372274 w 2431414"/>
              <a:gd name="connsiteY84" fmla="*/ 1073624 h 2879465"/>
              <a:gd name="connsiteX85" fmla="*/ 2431414 w 2431414"/>
              <a:gd name="connsiteY85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2022691 w 2431414"/>
              <a:gd name="connsiteY80" fmla="*/ 964264 h 2879465"/>
              <a:gd name="connsiteX81" fmla="*/ 2089366 w 2431414"/>
              <a:gd name="connsiteY81" fmla="*/ 966646 h 2879465"/>
              <a:gd name="connsiteX82" fmla="*/ 2231247 w 2431414"/>
              <a:gd name="connsiteY82" fmla="*/ 882555 h 2879465"/>
              <a:gd name="connsiteX83" fmla="*/ 2258435 w 2431414"/>
              <a:gd name="connsiteY83" fmla="*/ 966646 h 2879465"/>
              <a:gd name="connsiteX84" fmla="*/ 2337016 w 2431414"/>
              <a:gd name="connsiteY84" fmla="*/ 997602 h 2879465"/>
              <a:gd name="connsiteX85" fmla="*/ 2372274 w 2431414"/>
              <a:gd name="connsiteY85" fmla="*/ 1073624 h 2879465"/>
              <a:gd name="connsiteX86" fmla="*/ 2431414 w 2431414"/>
              <a:gd name="connsiteY86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2022691 w 2431414"/>
              <a:gd name="connsiteY80" fmla="*/ 964264 h 2879465"/>
              <a:gd name="connsiteX81" fmla="*/ 2089366 w 2431414"/>
              <a:gd name="connsiteY81" fmla="*/ 966646 h 2879465"/>
              <a:gd name="connsiteX82" fmla="*/ 2167947 w 2431414"/>
              <a:gd name="connsiteY82" fmla="*/ 895208 h 2879465"/>
              <a:gd name="connsiteX83" fmla="*/ 2231247 w 2431414"/>
              <a:gd name="connsiteY83" fmla="*/ 882555 h 2879465"/>
              <a:gd name="connsiteX84" fmla="*/ 2258435 w 2431414"/>
              <a:gd name="connsiteY84" fmla="*/ 966646 h 2879465"/>
              <a:gd name="connsiteX85" fmla="*/ 2337016 w 2431414"/>
              <a:gd name="connsiteY85" fmla="*/ 997602 h 2879465"/>
              <a:gd name="connsiteX86" fmla="*/ 2372274 w 2431414"/>
              <a:gd name="connsiteY86" fmla="*/ 1073624 h 2879465"/>
              <a:gd name="connsiteX87" fmla="*/ 2431414 w 2431414"/>
              <a:gd name="connsiteY87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5010 w 2431414"/>
              <a:gd name="connsiteY74" fmla="*/ 607077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1994116 w 2431414"/>
              <a:gd name="connsiteY80" fmla="*/ 938071 h 2879465"/>
              <a:gd name="connsiteX81" fmla="*/ 2022691 w 2431414"/>
              <a:gd name="connsiteY81" fmla="*/ 964264 h 2879465"/>
              <a:gd name="connsiteX82" fmla="*/ 2089366 w 2431414"/>
              <a:gd name="connsiteY82" fmla="*/ 966646 h 2879465"/>
              <a:gd name="connsiteX83" fmla="*/ 2167947 w 2431414"/>
              <a:gd name="connsiteY83" fmla="*/ 895208 h 2879465"/>
              <a:gd name="connsiteX84" fmla="*/ 2231247 w 2431414"/>
              <a:gd name="connsiteY84" fmla="*/ 882555 h 2879465"/>
              <a:gd name="connsiteX85" fmla="*/ 2258435 w 2431414"/>
              <a:gd name="connsiteY85" fmla="*/ 966646 h 2879465"/>
              <a:gd name="connsiteX86" fmla="*/ 2337016 w 2431414"/>
              <a:gd name="connsiteY86" fmla="*/ 997602 h 2879465"/>
              <a:gd name="connsiteX87" fmla="*/ 2372274 w 2431414"/>
              <a:gd name="connsiteY87" fmla="*/ 1073624 h 2879465"/>
              <a:gd name="connsiteX88" fmla="*/ 2431414 w 2431414"/>
              <a:gd name="connsiteY88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34535 w 2431414"/>
              <a:gd name="connsiteY74" fmla="*/ 614221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1994116 w 2431414"/>
              <a:gd name="connsiteY80" fmla="*/ 938071 h 2879465"/>
              <a:gd name="connsiteX81" fmla="*/ 2022691 w 2431414"/>
              <a:gd name="connsiteY81" fmla="*/ 964264 h 2879465"/>
              <a:gd name="connsiteX82" fmla="*/ 2089366 w 2431414"/>
              <a:gd name="connsiteY82" fmla="*/ 966646 h 2879465"/>
              <a:gd name="connsiteX83" fmla="*/ 2167947 w 2431414"/>
              <a:gd name="connsiteY83" fmla="*/ 895208 h 2879465"/>
              <a:gd name="connsiteX84" fmla="*/ 2231247 w 2431414"/>
              <a:gd name="connsiteY84" fmla="*/ 882555 h 2879465"/>
              <a:gd name="connsiteX85" fmla="*/ 2258435 w 2431414"/>
              <a:gd name="connsiteY85" fmla="*/ 966646 h 2879465"/>
              <a:gd name="connsiteX86" fmla="*/ 2337016 w 2431414"/>
              <a:gd name="connsiteY86" fmla="*/ 997602 h 2879465"/>
              <a:gd name="connsiteX87" fmla="*/ 2372274 w 2431414"/>
              <a:gd name="connsiteY87" fmla="*/ 1073624 h 2879465"/>
              <a:gd name="connsiteX88" fmla="*/ 2431414 w 2431414"/>
              <a:gd name="connsiteY88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15485 w 2431414"/>
              <a:gd name="connsiteY73" fmla="*/ 504683 h 2879465"/>
              <a:gd name="connsiteX74" fmla="*/ 1527391 w 2431414"/>
              <a:gd name="connsiteY74" fmla="*/ 607078 h 2879465"/>
              <a:gd name="connsiteX75" fmla="*/ 1521563 w 2431414"/>
              <a:gd name="connsiteY75" fmla="*/ 655093 h 2879465"/>
              <a:gd name="connsiteX76" fmla="*/ 1717891 w 2431414"/>
              <a:gd name="connsiteY76" fmla="*/ 878539 h 2879465"/>
              <a:gd name="connsiteX77" fmla="*/ 1760754 w 2431414"/>
              <a:gd name="connsiteY77" fmla="*/ 997602 h 2879465"/>
              <a:gd name="connsiteX78" fmla="*/ 1821814 w 2431414"/>
              <a:gd name="connsiteY78" fmla="*/ 1009934 h 2879465"/>
              <a:gd name="connsiteX79" fmla="*/ 1925060 w 2431414"/>
              <a:gd name="connsiteY79" fmla="*/ 916639 h 2879465"/>
              <a:gd name="connsiteX80" fmla="*/ 1994116 w 2431414"/>
              <a:gd name="connsiteY80" fmla="*/ 938071 h 2879465"/>
              <a:gd name="connsiteX81" fmla="*/ 2022691 w 2431414"/>
              <a:gd name="connsiteY81" fmla="*/ 964264 h 2879465"/>
              <a:gd name="connsiteX82" fmla="*/ 2089366 w 2431414"/>
              <a:gd name="connsiteY82" fmla="*/ 966646 h 2879465"/>
              <a:gd name="connsiteX83" fmla="*/ 2167947 w 2431414"/>
              <a:gd name="connsiteY83" fmla="*/ 895208 h 2879465"/>
              <a:gd name="connsiteX84" fmla="*/ 2231247 w 2431414"/>
              <a:gd name="connsiteY84" fmla="*/ 882555 h 2879465"/>
              <a:gd name="connsiteX85" fmla="*/ 2258435 w 2431414"/>
              <a:gd name="connsiteY85" fmla="*/ 966646 h 2879465"/>
              <a:gd name="connsiteX86" fmla="*/ 2337016 w 2431414"/>
              <a:gd name="connsiteY86" fmla="*/ 997602 h 2879465"/>
              <a:gd name="connsiteX87" fmla="*/ 2372274 w 2431414"/>
              <a:gd name="connsiteY87" fmla="*/ 1073624 h 2879465"/>
              <a:gd name="connsiteX88" fmla="*/ 2431414 w 2431414"/>
              <a:gd name="connsiteY88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44060 w 2431414"/>
              <a:gd name="connsiteY73" fmla="*/ 433246 h 2879465"/>
              <a:gd name="connsiteX74" fmla="*/ 1515485 w 2431414"/>
              <a:gd name="connsiteY74" fmla="*/ 504683 h 2879465"/>
              <a:gd name="connsiteX75" fmla="*/ 1527391 w 2431414"/>
              <a:gd name="connsiteY75" fmla="*/ 607078 h 2879465"/>
              <a:gd name="connsiteX76" fmla="*/ 1521563 w 2431414"/>
              <a:gd name="connsiteY76" fmla="*/ 655093 h 2879465"/>
              <a:gd name="connsiteX77" fmla="*/ 1717891 w 2431414"/>
              <a:gd name="connsiteY77" fmla="*/ 878539 h 2879465"/>
              <a:gd name="connsiteX78" fmla="*/ 1760754 w 2431414"/>
              <a:gd name="connsiteY78" fmla="*/ 997602 h 2879465"/>
              <a:gd name="connsiteX79" fmla="*/ 1821814 w 2431414"/>
              <a:gd name="connsiteY79" fmla="*/ 1009934 h 2879465"/>
              <a:gd name="connsiteX80" fmla="*/ 1925060 w 2431414"/>
              <a:gd name="connsiteY80" fmla="*/ 916639 h 2879465"/>
              <a:gd name="connsiteX81" fmla="*/ 1994116 w 2431414"/>
              <a:gd name="connsiteY81" fmla="*/ 938071 h 2879465"/>
              <a:gd name="connsiteX82" fmla="*/ 2022691 w 2431414"/>
              <a:gd name="connsiteY82" fmla="*/ 964264 h 2879465"/>
              <a:gd name="connsiteX83" fmla="*/ 2089366 w 2431414"/>
              <a:gd name="connsiteY83" fmla="*/ 966646 h 2879465"/>
              <a:gd name="connsiteX84" fmla="*/ 2167947 w 2431414"/>
              <a:gd name="connsiteY84" fmla="*/ 895208 h 2879465"/>
              <a:gd name="connsiteX85" fmla="*/ 2231247 w 2431414"/>
              <a:gd name="connsiteY85" fmla="*/ 882555 h 2879465"/>
              <a:gd name="connsiteX86" fmla="*/ 2258435 w 2431414"/>
              <a:gd name="connsiteY86" fmla="*/ 966646 h 2879465"/>
              <a:gd name="connsiteX87" fmla="*/ 2337016 w 2431414"/>
              <a:gd name="connsiteY87" fmla="*/ 997602 h 2879465"/>
              <a:gd name="connsiteX88" fmla="*/ 2372274 w 2431414"/>
              <a:gd name="connsiteY88" fmla="*/ 1073624 h 2879465"/>
              <a:gd name="connsiteX89" fmla="*/ 2431414 w 2431414"/>
              <a:gd name="connsiteY89" fmla="*/ 1046329 h 2879465"/>
              <a:gd name="connsiteX0" fmla="*/ 1183603 w 2431414"/>
              <a:gd name="connsiteY0" fmla="*/ 2728913 h 2879465"/>
              <a:gd name="connsiteX1" fmla="*/ 1134486 w 2431414"/>
              <a:gd name="connsiteY1" fmla="*/ 2726389 h 2879465"/>
              <a:gd name="connsiteX2" fmla="*/ 1048761 w 2431414"/>
              <a:gd name="connsiteY2" fmla="*/ 2757346 h 2879465"/>
              <a:gd name="connsiteX3" fmla="*/ 917792 w 2431414"/>
              <a:gd name="connsiteY3" fmla="*/ 2743058 h 2879465"/>
              <a:gd name="connsiteX4" fmla="*/ 853498 w 2431414"/>
              <a:gd name="connsiteY4" fmla="*/ 2778777 h 2879465"/>
              <a:gd name="connsiteX5" fmla="*/ 793967 w 2431414"/>
              <a:gd name="connsiteY5" fmla="*/ 2757345 h 2879465"/>
              <a:gd name="connsiteX6" fmla="*/ 755867 w 2431414"/>
              <a:gd name="connsiteY6" fmla="*/ 2793064 h 2879465"/>
              <a:gd name="connsiteX7" fmla="*/ 677286 w 2431414"/>
              <a:gd name="connsiteY7" fmla="*/ 2769252 h 2879465"/>
              <a:gd name="connsiteX8" fmla="*/ 560605 w 2431414"/>
              <a:gd name="connsiteY8" fmla="*/ 2850214 h 2879465"/>
              <a:gd name="connsiteX9" fmla="*/ 491691 w 2431414"/>
              <a:gd name="connsiteY9" fmla="*/ 2879465 h 2879465"/>
              <a:gd name="connsiteX10" fmla="*/ 443390 w 2431414"/>
              <a:gd name="connsiteY10" fmla="*/ 2852382 h 2879465"/>
              <a:gd name="connsiteX11" fmla="*/ 498692 w 2431414"/>
              <a:gd name="connsiteY11" fmla="*/ 2731152 h 2879465"/>
              <a:gd name="connsiteX12" fmla="*/ 529186 w 2431414"/>
              <a:gd name="connsiteY12" fmla="*/ 2686867 h 2879465"/>
              <a:gd name="connsiteX13" fmla="*/ 496311 w 2431414"/>
              <a:gd name="connsiteY13" fmla="*/ 2631139 h 2879465"/>
              <a:gd name="connsiteX14" fmla="*/ 448686 w 2431414"/>
              <a:gd name="connsiteY14" fmla="*/ 2626377 h 2879465"/>
              <a:gd name="connsiteX15" fmla="*/ 396298 w 2431414"/>
              <a:gd name="connsiteY15" fmla="*/ 2631139 h 2879465"/>
              <a:gd name="connsiteX16" fmla="*/ 365342 w 2431414"/>
              <a:gd name="connsiteY16" fmla="*/ 2674002 h 2879465"/>
              <a:gd name="connsiteX17" fmla="*/ 279617 w 2431414"/>
              <a:gd name="connsiteY17" fmla="*/ 2666858 h 2879465"/>
              <a:gd name="connsiteX18" fmla="*/ 225026 w 2431414"/>
              <a:gd name="connsiteY18" fmla="*/ 2579427 h 2879465"/>
              <a:gd name="connsiteX19" fmla="*/ 227230 w 2431414"/>
              <a:gd name="connsiteY19" fmla="*/ 2526364 h 2879465"/>
              <a:gd name="connsiteX20" fmla="*/ 208180 w 2431414"/>
              <a:gd name="connsiteY20" fmla="*/ 2450164 h 2879465"/>
              <a:gd name="connsiteX21" fmla="*/ 227230 w 2431414"/>
              <a:gd name="connsiteY21" fmla="*/ 2404921 h 2879465"/>
              <a:gd name="connsiteX22" fmla="*/ 222467 w 2431414"/>
              <a:gd name="connsiteY22" fmla="*/ 2333483 h 2879465"/>
              <a:gd name="connsiteX23" fmla="*/ 258186 w 2431414"/>
              <a:gd name="connsiteY23" fmla="*/ 2273952 h 2879465"/>
              <a:gd name="connsiteX24" fmla="*/ 251042 w 2431414"/>
              <a:gd name="connsiteY24" fmla="*/ 2235852 h 2879465"/>
              <a:gd name="connsiteX25" fmla="*/ 258186 w 2431414"/>
              <a:gd name="connsiteY25" fmla="*/ 2142983 h 2879465"/>
              <a:gd name="connsiteX26" fmla="*/ 215927 w 2431414"/>
              <a:gd name="connsiteY26" fmla="*/ 2056263 h 2879465"/>
              <a:gd name="connsiteX27" fmla="*/ 120393 w 2431414"/>
              <a:gd name="connsiteY27" fmla="*/ 1983475 h 2879465"/>
              <a:gd name="connsiteX28" fmla="*/ 139123 w 2431414"/>
              <a:gd name="connsiteY28" fmla="*/ 1902477 h 2879465"/>
              <a:gd name="connsiteX29" fmla="*/ 143886 w 2431414"/>
              <a:gd name="connsiteY29" fmla="*/ 1823896 h 2879465"/>
              <a:gd name="connsiteX30" fmla="*/ 124836 w 2431414"/>
              <a:gd name="connsiteY30" fmla="*/ 1773889 h 2879465"/>
              <a:gd name="connsiteX31" fmla="*/ 146267 w 2431414"/>
              <a:gd name="connsiteY31" fmla="*/ 1716739 h 2879465"/>
              <a:gd name="connsiteX32" fmla="*/ 117692 w 2431414"/>
              <a:gd name="connsiteY32" fmla="*/ 1676258 h 2879465"/>
              <a:gd name="connsiteX33" fmla="*/ 79592 w 2431414"/>
              <a:gd name="connsiteY33" fmla="*/ 1642921 h 2879465"/>
              <a:gd name="connsiteX34" fmla="*/ 38507 w 2431414"/>
              <a:gd name="connsiteY34" fmla="*/ 1574042 h 2879465"/>
              <a:gd name="connsiteX35" fmla="*/ 43872 w 2431414"/>
              <a:gd name="connsiteY35" fmla="*/ 1507189 h 2879465"/>
              <a:gd name="connsiteX36" fmla="*/ 27204 w 2431414"/>
              <a:gd name="connsiteY36" fmla="*/ 1461946 h 2879465"/>
              <a:gd name="connsiteX37" fmla="*/ 29586 w 2431414"/>
              <a:gd name="connsiteY37" fmla="*/ 1416702 h 2879465"/>
              <a:gd name="connsiteX38" fmla="*/ 1011 w 2431414"/>
              <a:gd name="connsiteY38" fmla="*/ 1369077 h 2879465"/>
              <a:gd name="connsiteX39" fmla="*/ 41492 w 2431414"/>
              <a:gd name="connsiteY39" fmla="*/ 1326214 h 2879465"/>
              <a:gd name="connsiteX40" fmla="*/ 65304 w 2431414"/>
              <a:gd name="connsiteY40" fmla="*/ 1254777 h 2879465"/>
              <a:gd name="connsiteX41" fmla="*/ 122455 w 2431414"/>
              <a:gd name="connsiteY41" fmla="*/ 1176196 h 2879465"/>
              <a:gd name="connsiteX42" fmla="*/ 117692 w 2431414"/>
              <a:gd name="connsiteY42" fmla="*/ 1114283 h 2879465"/>
              <a:gd name="connsiteX43" fmla="*/ 165316 w 2431414"/>
              <a:gd name="connsiteY43" fmla="*/ 1009508 h 2879465"/>
              <a:gd name="connsiteX44" fmla="*/ 148647 w 2431414"/>
              <a:gd name="connsiteY44" fmla="*/ 964264 h 2879465"/>
              <a:gd name="connsiteX45" fmla="*/ 188632 w 2431414"/>
              <a:gd name="connsiteY45" fmla="*/ 932597 h 2879465"/>
              <a:gd name="connsiteX46" fmla="*/ 253422 w 2431414"/>
              <a:gd name="connsiteY46" fmla="*/ 992839 h 2879465"/>
              <a:gd name="connsiteX47" fmla="*/ 327241 w 2431414"/>
              <a:gd name="connsiteY47" fmla="*/ 1028558 h 2879465"/>
              <a:gd name="connsiteX48" fmla="*/ 398679 w 2431414"/>
              <a:gd name="connsiteY48" fmla="*/ 1076183 h 2879465"/>
              <a:gd name="connsiteX49" fmla="*/ 508216 w 2431414"/>
              <a:gd name="connsiteY49" fmla="*/ 1069039 h 2879465"/>
              <a:gd name="connsiteX50" fmla="*/ 566220 w 2431414"/>
              <a:gd name="connsiteY50" fmla="*/ 1091821 h 2879465"/>
              <a:gd name="connsiteX51" fmla="*/ 622516 w 2431414"/>
              <a:gd name="connsiteY51" fmla="*/ 957121 h 2879465"/>
              <a:gd name="connsiteX52" fmla="*/ 684429 w 2431414"/>
              <a:gd name="connsiteY52" fmla="*/ 919021 h 2879465"/>
              <a:gd name="connsiteX53" fmla="*/ 686810 w 2431414"/>
              <a:gd name="connsiteY53" fmla="*/ 859489 h 2879465"/>
              <a:gd name="connsiteX54" fmla="*/ 732054 w 2431414"/>
              <a:gd name="connsiteY54" fmla="*/ 823771 h 2879465"/>
              <a:gd name="connsiteX55" fmla="*/ 777297 w 2431414"/>
              <a:gd name="connsiteY55" fmla="*/ 745189 h 2879465"/>
              <a:gd name="connsiteX56" fmla="*/ 898741 w 2431414"/>
              <a:gd name="connsiteY56" fmla="*/ 678514 h 2879465"/>
              <a:gd name="connsiteX57" fmla="*/ 882072 w 2431414"/>
              <a:gd name="connsiteY57" fmla="*/ 599933 h 2879465"/>
              <a:gd name="connsiteX58" fmla="*/ 893766 w 2431414"/>
              <a:gd name="connsiteY58" fmla="*/ 495869 h 2879465"/>
              <a:gd name="connsiteX59" fmla="*/ 905885 w 2431414"/>
              <a:gd name="connsiteY59" fmla="*/ 435627 h 2879465"/>
              <a:gd name="connsiteX60" fmla="*/ 989229 w 2431414"/>
              <a:gd name="connsiteY60" fmla="*/ 402289 h 2879465"/>
              <a:gd name="connsiteX61" fmla="*/ 1027329 w 2431414"/>
              <a:gd name="connsiteY61" fmla="*/ 283227 h 2879465"/>
              <a:gd name="connsiteX62" fmla="*/ 1105910 w 2431414"/>
              <a:gd name="connsiteY62" fmla="*/ 195121 h 2879465"/>
              <a:gd name="connsiteX63" fmla="*/ 1086860 w 2431414"/>
              <a:gd name="connsiteY63" fmla="*/ 147496 h 2879465"/>
              <a:gd name="connsiteX64" fmla="*/ 1108291 w 2431414"/>
              <a:gd name="connsiteY64" fmla="*/ 104633 h 2879465"/>
              <a:gd name="connsiteX65" fmla="*/ 1089241 w 2431414"/>
              <a:gd name="connsiteY65" fmla="*/ 28433 h 2879465"/>
              <a:gd name="connsiteX66" fmla="*/ 1144010 w 2431414"/>
              <a:gd name="connsiteY66" fmla="*/ 28433 h 2879465"/>
              <a:gd name="connsiteX67" fmla="*/ 1189468 w 2431414"/>
              <a:gd name="connsiteY67" fmla="*/ 0 h 2879465"/>
              <a:gd name="connsiteX68" fmla="*/ 1251166 w 2431414"/>
              <a:gd name="connsiteY68" fmla="*/ 40339 h 2879465"/>
              <a:gd name="connsiteX69" fmla="*/ 1348797 w 2431414"/>
              <a:gd name="connsiteY69" fmla="*/ 85583 h 2879465"/>
              <a:gd name="connsiteX70" fmla="*/ 1455954 w 2431414"/>
              <a:gd name="connsiteY70" fmla="*/ 166546 h 2879465"/>
              <a:gd name="connsiteX71" fmla="*/ 1557957 w 2431414"/>
              <a:gd name="connsiteY71" fmla="*/ 322997 h 2879465"/>
              <a:gd name="connsiteX72" fmla="*/ 1575016 w 2431414"/>
              <a:gd name="connsiteY72" fmla="*/ 395146 h 2879465"/>
              <a:gd name="connsiteX73" fmla="*/ 1544060 w 2431414"/>
              <a:gd name="connsiteY73" fmla="*/ 447534 h 2879465"/>
              <a:gd name="connsiteX74" fmla="*/ 1515485 w 2431414"/>
              <a:gd name="connsiteY74" fmla="*/ 504683 h 2879465"/>
              <a:gd name="connsiteX75" fmla="*/ 1527391 w 2431414"/>
              <a:gd name="connsiteY75" fmla="*/ 607078 h 2879465"/>
              <a:gd name="connsiteX76" fmla="*/ 1521563 w 2431414"/>
              <a:gd name="connsiteY76" fmla="*/ 655093 h 2879465"/>
              <a:gd name="connsiteX77" fmla="*/ 1717891 w 2431414"/>
              <a:gd name="connsiteY77" fmla="*/ 878539 h 2879465"/>
              <a:gd name="connsiteX78" fmla="*/ 1760754 w 2431414"/>
              <a:gd name="connsiteY78" fmla="*/ 997602 h 2879465"/>
              <a:gd name="connsiteX79" fmla="*/ 1821814 w 2431414"/>
              <a:gd name="connsiteY79" fmla="*/ 1009934 h 2879465"/>
              <a:gd name="connsiteX80" fmla="*/ 1925060 w 2431414"/>
              <a:gd name="connsiteY80" fmla="*/ 916639 h 2879465"/>
              <a:gd name="connsiteX81" fmla="*/ 1994116 w 2431414"/>
              <a:gd name="connsiteY81" fmla="*/ 938071 h 2879465"/>
              <a:gd name="connsiteX82" fmla="*/ 2022691 w 2431414"/>
              <a:gd name="connsiteY82" fmla="*/ 964264 h 2879465"/>
              <a:gd name="connsiteX83" fmla="*/ 2089366 w 2431414"/>
              <a:gd name="connsiteY83" fmla="*/ 966646 h 2879465"/>
              <a:gd name="connsiteX84" fmla="*/ 2167947 w 2431414"/>
              <a:gd name="connsiteY84" fmla="*/ 895208 h 2879465"/>
              <a:gd name="connsiteX85" fmla="*/ 2231247 w 2431414"/>
              <a:gd name="connsiteY85" fmla="*/ 882555 h 2879465"/>
              <a:gd name="connsiteX86" fmla="*/ 2258435 w 2431414"/>
              <a:gd name="connsiteY86" fmla="*/ 966646 h 2879465"/>
              <a:gd name="connsiteX87" fmla="*/ 2337016 w 2431414"/>
              <a:gd name="connsiteY87" fmla="*/ 997602 h 2879465"/>
              <a:gd name="connsiteX88" fmla="*/ 2372274 w 2431414"/>
              <a:gd name="connsiteY88" fmla="*/ 1073624 h 2879465"/>
              <a:gd name="connsiteX89" fmla="*/ 2431414 w 2431414"/>
              <a:gd name="connsiteY89" fmla="*/ 1046329 h 287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431414" h="2879465">
                <a:moveTo>
                  <a:pt x="1183603" y="2728913"/>
                </a:moveTo>
                <a:cubicBezTo>
                  <a:pt x="1175417" y="2729683"/>
                  <a:pt x="1156960" y="2721650"/>
                  <a:pt x="1134486" y="2726389"/>
                </a:cubicBezTo>
                <a:cubicBezTo>
                  <a:pt x="1112012" y="2731128"/>
                  <a:pt x="1084877" y="2755759"/>
                  <a:pt x="1048761" y="2757346"/>
                </a:cubicBezTo>
                <a:cubicBezTo>
                  <a:pt x="1012645" y="2758933"/>
                  <a:pt x="950336" y="2735517"/>
                  <a:pt x="917792" y="2743058"/>
                </a:cubicBezTo>
                <a:cubicBezTo>
                  <a:pt x="885248" y="2750599"/>
                  <a:pt x="872548" y="2771633"/>
                  <a:pt x="853498" y="2778777"/>
                </a:cubicBezTo>
                <a:cubicBezTo>
                  <a:pt x="834448" y="2785921"/>
                  <a:pt x="810239" y="2754964"/>
                  <a:pt x="793967" y="2757345"/>
                </a:cubicBezTo>
                <a:cubicBezTo>
                  <a:pt x="777695" y="2759726"/>
                  <a:pt x="776901" y="2795842"/>
                  <a:pt x="755867" y="2793064"/>
                </a:cubicBezTo>
                <a:cubicBezTo>
                  <a:pt x="734833" y="2790286"/>
                  <a:pt x="709830" y="2756155"/>
                  <a:pt x="677286" y="2769252"/>
                </a:cubicBezTo>
                <a:cubicBezTo>
                  <a:pt x="635217" y="2793064"/>
                  <a:pt x="602674" y="2826402"/>
                  <a:pt x="560605" y="2850214"/>
                </a:cubicBezTo>
                <a:lnTo>
                  <a:pt x="491691" y="2879465"/>
                </a:lnTo>
                <a:lnTo>
                  <a:pt x="443390" y="2852382"/>
                </a:lnTo>
                <a:cubicBezTo>
                  <a:pt x="466587" y="2812766"/>
                  <a:pt x="475495" y="2770768"/>
                  <a:pt x="498692" y="2731152"/>
                </a:cubicBezTo>
                <a:lnTo>
                  <a:pt x="529186" y="2686867"/>
                </a:lnTo>
                <a:cubicBezTo>
                  <a:pt x="528392" y="2672183"/>
                  <a:pt x="510918" y="2641221"/>
                  <a:pt x="496311" y="2631139"/>
                </a:cubicBezTo>
                <a:cubicBezTo>
                  <a:pt x="481704" y="2621057"/>
                  <a:pt x="464958" y="2628361"/>
                  <a:pt x="448686" y="2626377"/>
                </a:cubicBezTo>
                <a:cubicBezTo>
                  <a:pt x="427332" y="2618677"/>
                  <a:pt x="410189" y="2623202"/>
                  <a:pt x="396298" y="2631139"/>
                </a:cubicBezTo>
                <a:cubicBezTo>
                  <a:pt x="382407" y="2639076"/>
                  <a:pt x="386773" y="2669636"/>
                  <a:pt x="365342" y="2674002"/>
                </a:cubicBezTo>
                <a:cubicBezTo>
                  <a:pt x="343911" y="2678368"/>
                  <a:pt x="301416" y="2679446"/>
                  <a:pt x="279617" y="2666858"/>
                </a:cubicBezTo>
                <a:lnTo>
                  <a:pt x="225026" y="2579427"/>
                </a:lnTo>
                <a:cubicBezTo>
                  <a:pt x="214310" y="2556011"/>
                  <a:pt x="230038" y="2547908"/>
                  <a:pt x="227230" y="2526364"/>
                </a:cubicBezTo>
                <a:cubicBezTo>
                  <a:pt x="224422" y="2504820"/>
                  <a:pt x="206196" y="2470405"/>
                  <a:pt x="208180" y="2450164"/>
                </a:cubicBezTo>
                <a:cubicBezTo>
                  <a:pt x="210165" y="2429924"/>
                  <a:pt x="222071" y="2423971"/>
                  <a:pt x="227230" y="2404921"/>
                </a:cubicBezTo>
                <a:cubicBezTo>
                  <a:pt x="232389" y="2385871"/>
                  <a:pt x="219292" y="2356899"/>
                  <a:pt x="222467" y="2333483"/>
                </a:cubicBezTo>
                <a:cubicBezTo>
                  <a:pt x="225642" y="2310067"/>
                  <a:pt x="253424" y="2290224"/>
                  <a:pt x="258186" y="2273952"/>
                </a:cubicBezTo>
                <a:cubicBezTo>
                  <a:pt x="262948" y="2257680"/>
                  <a:pt x="249058" y="2256093"/>
                  <a:pt x="251042" y="2235852"/>
                </a:cubicBezTo>
                <a:cubicBezTo>
                  <a:pt x="245486" y="2206483"/>
                  <a:pt x="263742" y="2172352"/>
                  <a:pt x="258186" y="2142983"/>
                </a:cubicBezTo>
                <a:lnTo>
                  <a:pt x="215927" y="2056263"/>
                </a:lnTo>
                <a:lnTo>
                  <a:pt x="120393" y="1983475"/>
                </a:lnTo>
                <a:cubicBezTo>
                  <a:pt x="104814" y="1954272"/>
                  <a:pt x="136795" y="1937408"/>
                  <a:pt x="139123" y="1902477"/>
                </a:cubicBezTo>
                <a:cubicBezTo>
                  <a:pt x="141451" y="1877071"/>
                  <a:pt x="146267" y="1845327"/>
                  <a:pt x="143886" y="1823896"/>
                </a:cubicBezTo>
                <a:cubicBezTo>
                  <a:pt x="141505" y="1802465"/>
                  <a:pt x="122852" y="1792939"/>
                  <a:pt x="124836" y="1773889"/>
                </a:cubicBezTo>
                <a:cubicBezTo>
                  <a:pt x="126820" y="1754839"/>
                  <a:pt x="149045" y="1733011"/>
                  <a:pt x="146267" y="1716739"/>
                </a:cubicBezTo>
                <a:cubicBezTo>
                  <a:pt x="143489" y="1700467"/>
                  <a:pt x="128011" y="1690545"/>
                  <a:pt x="117692" y="1676258"/>
                </a:cubicBezTo>
                <a:cubicBezTo>
                  <a:pt x="106580" y="1661177"/>
                  <a:pt x="90704" y="1658002"/>
                  <a:pt x="79592" y="1642921"/>
                </a:cubicBezTo>
                <a:lnTo>
                  <a:pt x="38507" y="1574042"/>
                </a:lnTo>
                <a:cubicBezTo>
                  <a:pt x="30569" y="1551420"/>
                  <a:pt x="45359" y="1533412"/>
                  <a:pt x="43872" y="1507189"/>
                </a:cubicBezTo>
                <a:cubicBezTo>
                  <a:pt x="43972" y="1487316"/>
                  <a:pt x="29585" y="1477027"/>
                  <a:pt x="27204" y="1461946"/>
                </a:cubicBezTo>
                <a:cubicBezTo>
                  <a:pt x="24823" y="1446865"/>
                  <a:pt x="35936" y="1430989"/>
                  <a:pt x="29586" y="1416702"/>
                </a:cubicBezTo>
                <a:cubicBezTo>
                  <a:pt x="23236" y="1402415"/>
                  <a:pt x="-5736" y="1384555"/>
                  <a:pt x="1011" y="1369077"/>
                </a:cubicBezTo>
                <a:cubicBezTo>
                  <a:pt x="-1270" y="1325788"/>
                  <a:pt x="21251" y="1358361"/>
                  <a:pt x="41492" y="1326214"/>
                </a:cubicBezTo>
                <a:cubicBezTo>
                  <a:pt x="55382" y="1307164"/>
                  <a:pt x="51810" y="1279780"/>
                  <a:pt x="65304" y="1254777"/>
                </a:cubicBezTo>
                <a:cubicBezTo>
                  <a:pt x="78798" y="1229774"/>
                  <a:pt x="116899" y="1199612"/>
                  <a:pt x="122455" y="1176196"/>
                </a:cubicBezTo>
                <a:cubicBezTo>
                  <a:pt x="127217" y="1152383"/>
                  <a:pt x="112930" y="1138096"/>
                  <a:pt x="117692" y="1114283"/>
                </a:cubicBezTo>
                <a:cubicBezTo>
                  <a:pt x="119676" y="1090073"/>
                  <a:pt x="160157" y="1034511"/>
                  <a:pt x="165316" y="1009508"/>
                </a:cubicBezTo>
                <a:cubicBezTo>
                  <a:pt x="170475" y="984505"/>
                  <a:pt x="139602" y="980654"/>
                  <a:pt x="148647" y="964264"/>
                </a:cubicBezTo>
                <a:lnTo>
                  <a:pt x="188632" y="932597"/>
                </a:lnTo>
                <a:cubicBezTo>
                  <a:pt x="207682" y="934978"/>
                  <a:pt x="218414" y="968908"/>
                  <a:pt x="253422" y="992839"/>
                </a:cubicBezTo>
                <a:cubicBezTo>
                  <a:pt x="274936" y="1009229"/>
                  <a:pt x="303032" y="1014667"/>
                  <a:pt x="327241" y="1028558"/>
                </a:cubicBezTo>
                <a:cubicBezTo>
                  <a:pt x="351451" y="1042449"/>
                  <a:pt x="366929" y="1069833"/>
                  <a:pt x="398679" y="1076183"/>
                </a:cubicBezTo>
                <a:cubicBezTo>
                  <a:pt x="435191" y="1079358"/>
                  <a:pt x="471704" y="1065864"/>
                  <a:pt x="508216" y="1069039"/>
                </a:cubicBezTo>
                <a:lnTo>
                  <a:pt x="566220" y="1091821"/>
                </a:lnTo>
                <a:cubicBezTo>
                  <a:pt x="588048" y="1077137"/>
                  <a:pt x="567096" y="1026006"/>
                  <a:pt x="622516" y="957121"/>
                </a:cubicBezTo>
                <a:cubicBezTo>
                  <a:pt x="638249" y="925940"/>
                  <a:pt x="658632" y="954343"/>
                  <a:pt x="684429" y="919021"/>
                </a:cubicBezTo>
                <a:cubicBezTo>
                  <a:pt x="699907" y="901955"/>
                  <a:pt x="671332" y="888461"/>
                  <a:pt x="686810" y="859489"/>
                </a:cubicBezTo>
                <a:cubicBezTo>
                  <a:pt x="693160" y="841630"/>
                  <a:pt x="716973" y="842821"/>
                  <a:pt x="732054" y="823771"/>
                </a:cubicBezTo>
                <a:cubicBezTo>
                  <a:pt x="747135" y="804721"/>
                  <a:pt x="747928" y="767414"/>
                  <a:pt x="777297" y="745189"/>
                </a:cubicBezTo>
                <a:cubicBezTo>
                  <a:pt x="806666" y="722964"/>
                  <a:pt x="878500" y="703517"/>
                  <a:pt x="898741" y="678514"/>
                </a:cubicBezTo>
                <a:cubicBezTo>
                  <a:pt x="898741" y="650733"/>
                  <a:pt x="882072" y="627714"/>
                  <a:pt x="882072" y="599933"/>
                </a:cubicBezTo>
                <a:lnTo>
                  <a:pt x="893766" y="495869"/>
                </a:lnTo>
                <a:cubicBezTo>
                  <a:pt x="904949" y="475788"/>
                  <a:pt x="894702" y="455708"/>
                  <a:pt x="905885" y="435627"/>
                </a:cubicBezTo>
                <a:cubicBezTo>
                  <a:pt x="914255" y="413680"/>
                  <a:pt x="959067" y="450311"/>
                  <a:pt x="989229" y="402289"/>
                </a:cubicBezTo>
                <a:cubicBezTo>
                  <a:pt x="1014629" y="378873"/>
                  <a:pt x="1007882" y="317755"/>
                  <a:pt x="1027329" y="283227"/>
                </a:cubicBezTo>
                <a:cubicBezTo>
                  <a:pt x="1046776" y="248699"/>
                  <a:pt x="1101148" y="219727"/>
                  <a:pt x="1105910" y="195121"/>
                </a:cubicBezTo>
                <a:cubicBezTo>
                  <a:pt x="1110672" y="170515"/>
                  <a:pt x="1090432" y="162577"/>
                  <a:pt x="1086860" y="147496"/>
                </a:cubicBezTo>
                <a:cubicBezTo>
                  <a:pt x="1083288" y="132415"/>
                  <a:pt x="1107894" y="124477"/>
                  <a:pt x="1108291" y="104633"/>
                </a:cubicBezTo>
                <a:cubicBezTo>
                  <a:pt x="1108688" y="84789"/>
                  <a:pt x="1079319" y="41133"/>
                  <a:pt x="1089241" y="28433"/>
                </a:cubicBezTo>
                <a:cubicBezTo>
                  <a:pt x="1107497" y="22877"/>
                  <a:pt x="1125754" y="33989"/>
                  <a:pt x="1144010" y="28433"/>
                </a:cubicBezTo>
                <a:lnTo>
                  <a:pt x="1189468" y="0"/>
                </a:lnTo>
                <a:cubicBezTo>
                  <a:pt x="1208518" y="397"/>
                  <a:pt x="1224611" y="26075"/>
                  <a:pt x="1251166" y="40339"/>
                </a:cubicBezTo>
                <a:cubicBezTo>
                  <a:pt x="1277721" y="54603"/>
                  <a:pt x="1315856" y="62961"/>
                  <a:pt x="1348797" y="85583"/>
                </a:cubicBezTo>
                <a:cubicBezTo>
                  <a:pt x="1381738" y="108205"/>
                  <a:pt x="1419110" y="126977"/>
                  <a:pt x="1455954" y="166546"/>
                </a:cubicBezTo>
                <a:lnTo>
                  <a:pt x="1557957" y="322997"/>
                </a:lnTo>
                <a:cubicBezTo>
                  <a:pt x="1555706" y="344665"/>
                  <a:pt x="1577267" y="373478"/>
                  <a:pt x="1575016" y="395146"/>
                </a:cubicBezTo>
                <a:cubicBezTo>
                  <a:pt x="1574684" y="413124"/>
                  <a:pt x="1553982" y="429278"/>
                  <a:pt x="1544060" y="447534"/>
                </a:cubicBezTo>
                <a:cubicBezTo>
                  <a:pt x="1534138" y="465790"/>
                  <a:pt x="1520248" y="475314"/>
                  <a:pt x="1515485" y="504683"/>
                </a:cubicBezTo>
                <a:cubicBezTo>
                  <a:pt x="1517072" y="539608"/>
                  <a:pt x="1525804" y="572153"/>
                  <a:pt x="1527391" y="607078"/>
                </a:cubicBezTo>
                <a:lnTo>
                  <a:pt x="1521563" y="655093"/>
                </a:lnTo>
                <a:cubicBezTo>
                  <a:pt x="1544185" y="697956"/>
                  <a:pt x="1678026" y="821454"/>
                  <a:pt x="1717891" y="878539"/>
                </a:cubicBezTo>
                <a:cubicBezTo>
                  <a:pt x="1757756" y="935624"/>
                  <a:pt x="1733909" y="973322"/>
                  <a:pt x="1760754" y="997602"/>
                </a:cubicBezTo>
                <a:cubicBezTo>
                  <a:pt x="1781107" y="1001713"/>
                  <a:pt x="1794430" y="1023428"/>
                  <a:pt x="1821814" y="1009934"/>
                </a:cubicBezTo>
                <a:cubicBezTo>
                  <a:pt x="1849198" y="996440"/>
                  <a:pt x="1897931" y="928616"/>
                  <a:pt x="1925060" y="916639"/>
                </a:cubicBezTo>
                <a:cubicBezTo>
                  <a:pt x="1952189" y="904662"/>
                  <a:pt x="1977844" y="930134"/>
                  <a:pt x="1994116" y="938071"/>
                </a:cubicBezTo>
                <a:cubicBezTo>
                  <a:pt x="2010388" y="946009"/>
                  <a:pt x="2005228" y="959501"/>
                  <a:pt x="2022691" y="964264"/>
                </a:cubicBezTo>
                <a:cubicBezTo>
                  <a:pt x="2040154" y="969027"/>
                  <a:pt x="2062379" y="975774"/>
                  <a:pt x="2089366" y="966646"/>
                </a:cubicBezTo>
                <a:cubicBezTo>
                  <a:pt x="2116353" y="957518"/>
                  <a:pt x="2144300" y="909223"/>
                  <a:pt x="2167947" y="895208"/>
                </a:cubicBezTo>
                <a:cubicBezTo>
                  <a:pt x="2191594" y="881193"/>
                  <a:pt x="2218944" y="873030"/>
                  <a:pt x="2231247" y="882555"/>
                </a:cubicBezTo>
                <a:cubicBezTo>
                  <a:pt x="2245866" y="902648"/>
                  <a:pt x="2243816" y="946553"/>
                  <a:pt x="2258435" y="966646"/>
                </a:cubicBezTo>
                <a:cubicBezTo>
                  <a:pt x="2276691" y="984108"/>
                  <a:pt x="2318760" y="980140"/>
                  <a:pt x="2337016" y="997602"/>
                </a:cubicBezTo>
                <a:lnTo>
                  <a:pt x="2372274" y="1073624"/>
                </a:lnTo>
                <a:lnTo>
                  <a:pt x="2431414" y="1046329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5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raq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37778" r="14444" b="17302"/>
          <a:stretch>
            <a:fillRect/>
          </a:stretch>
        </p:blipFill>
        <p:spPr bwMode="auto">
          <a:xfrm>
            <a:off x="301625" y="0"/>
            <a:ext cx="8286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078663" y="1635125"/>
            <a:ext cx="255587" cy="247650"/>
            <a:chOff x="2561319" y="2603601"/>
            <a:chExt cx="255198" cy="248615"/>
          </a:xfrm>
        </p:grpSpPr>
        <p:grpSp>
          <p:nvGrpSpPr>
            <p:cNvPr id="4" name="Group 234"/>
            <p:cNvGrpSpPr/>
            <p:nvPr/>
          </p:nvGrpSpPr>
          <p:grpSpPr>
            <a:xfrm>
              <a:off x="2588459" y="2603601"/>
              <a:ext cx="197415" cy="194027"/>
              <a:chOff x="1023503" y="3931658"/>
              <a:chExt cx="1365954" cy="1342513"/>
            </a:xfrm>
            <a:solidFill>
              <a:schemeClr val="bg1"/>
            </a:solidFill>
          </p:grpSpPr>
          <p:sp>
            <p:nvSpPr>
              <p:cNvPr id="6" name="Freeform 5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 Box 163"/>
            <p:cNvSpPr txBox="1">
              <a:spLocks noChangeArrowheads="1"/>
            </p:cNvSpPr>
            <p:nvPr/>
          </p:nvSpPr>
          <p:spPr bwMode="auto">
            <a:xfrm>
              <a:off x="2561319" y="2606788"/>
              <a:ext cx="255198" cy="2454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6</a:t>
              </a:r>
            </a:p>
          </p:txBody>
        </p:sp>
      </p:grpSp>
      <p:sp>
        <p:nvSpPr>
          <p:cNvPr id="8" name="Oval 127"/>
          <p:cNvSpPr>
            <a:spLocks noChangeArrowheads="1"/>
          </p:cNvSpPr>
          <p:nvPr/>
        </p:nvSpPr>
        <p:spPr bwMode="auto">
          <a:xfrm>
            <a:off x="5083175" y="2732088"/>
            <a:ext cx="217488" cy="196850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Oval 127"/>
          <p:cNvSpPr>
            <a:spLocks noChangeArrowheads="1"/>
          </p:cNvSpPr>
          <p:nvPr/>
        </p:nvSpPr>
        <p:spPr bwMode="auto">
          <a:xfrm>
            <a:off x="3243263" y="2241550"/>
            <a:ext cx="219075" cy="196850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Oval 127"/>
          <p:cNvSpPr>
            <a:spLocks noChangeArrowheads="1"/>
          </p:cNvSpPr>
          <p:nvPr/>
        </p:nvSpPr>
        <p:spPr bwMode="auto">
          <a:xfrm>
            <a:off x="1535113" y="663575"/>
            <a:ext cx="217487" cy="196850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Oval 127"/>
          <p:cNvSpPr>
            <a:spLocks noChangeArrowheads="1"/>
          </p:cNvSpPr>
          <p:nvPr/>
        </p:nvSpPr>
        <p:spPr bwMode="auto">
          <a:xfrm>
            <a:off x="6716713" y="968375"/>
            <a:ext cx="217487" cy="196850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Rectangle 85"/>
          <p:cNvSpPr>
            <a:spLocks noChangeArrowheads="1"/>
          </p:cNvSpPr>
          <p:nvPr/>
        </p:nvSpPr>
        <p:spPr bwMode="auto">
          <a:xfrm>
            <a:off x="6600825" y="742950"/>
            <a:ext cx="736600" cy="171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Text Box 86"/>
          <p:cNvSpPr txBox="1">
            <a:spLocks noChangeArrowheads="1"/>
          </p:cNvSpPr>
          <p:nvPr/>
        </p:nvSpPr>
        <p:spPr bwMode="auto">
          <a:xfrm>
            <a:off x="6569075" y="704850"/>
            <a:ext cx="825500" cy="2476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/>
              <a:t>Al Amarah</a:t>
            </a:r>
          </a:p>
        </p:txBody>
      </p:sp>
      <p:sp>
        <p:nvSpPr>
          <p:cNvPr id="14" name="Rectangle 85"/>
          <p:cNvSpPr>
            <a:spLocks noChangeArrowheads="1"/>
          </p:cNvSpPr>
          <p:nvPr/>
        </p:nvSpPr>
        <p:spPr bwMode="auto">
          <a:xfrm>
            <a:off x="5294313" y="2627313"/>
            <a:ext cx="900112" cy="1698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5" name="Text Box 86"/>
          <p:cNvSpPr txBox="1">
            <a:spLocks noChangeArrowheads="1"/>
          </p:cNvSpPr>
          <p:nvPr/>
        </p:nvSpPr>
        <p:spPr bwMode="auto">
          <a:xfrm>
            <a:off x="5284788" y="2600325"/>
            <a:ext cx="922337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/>
              <a:t>Al Nasiriyah</a:t>
            </a:r>
          </a:p>
        </p:txBody>
      </p:sp>
      <p:sp>
        <p:nvSpPr>
          <p:cNvPr id="16" name="Rectangle 85"/>
          <p:cNvSpPr>
            <a:spLocks noChangeArrowheads="1"/>
          </p:cNvSpPr>
          <p:nvPr/>
        </p:nvSpPr>
        <p:spPr bwMode="auto">
          <a:xfrm>
            <a:off x="3389313" y="2049463"/>
            <a:ext cx="920750" cy="1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7" name="Text Box 86"/>
          <p:cNvSpPr txBox="1">
            <a:spLocks noChangeArrowheads="1"/>
          </p:cNvSpPr>
          <p:nvPr/>
        </p:nvSpPr>
        <p:spPr bwMode="auto">
          <a:xfrm>
            <a:off x="3357563" y="2011363"/>
            <a:ext cx="936625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/>
              <a:t>Al Samawah</a:t>
            </a:r>
          </a:p>
        </p:txBody>
      </p:sp>
      <p:sp>
        <p:nvSpPr>
          <p:cNvPr id="18" name="Rectangle 85"/>
          <p:cNvSpPr>
            <a:spLocks noChangeArrowheads="1"/>
          </p:cNvSpPr>
          <p:nvPr/>
        </p:nvSpPr>
        <p:spPr bwMode="auto">
          <a:xfrm>
            <a:off x="2779713" y="569913"/>
            <a:ext cx="976312" cy="1698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9" name="Text Box 86"/>
          <p:cNvSpPr txBox="1">
            <a:spLocks noChangeArrowheads="1"/>
          </p:cNvSpPr>
          <p:nvPr/>
        </p:nvSpPr>
        <p:spPr bwMode="auto">
          <a:xfrm>
            <a:off x="2747963" y="542925"/>
            <a:ext cx="1023937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/>
              <a:t>Ad Diwnaiyah</a:t>
            </a:r>
          </a:p>
        </p:txBody>
      </p:sp>
      <p:sp>
        <p:nvSpPr>
          <p:cNvPr id="20" name="Rectangle 85"/>
          <p:cNvSpPr>
            <a:spLocks noChangeArrowheads="1"/>
          </p:cNvSpPr>
          <p:nvPr/>
        </p:nvSpPr>
        <p:spPr bwMode="auto">
          <a:xfrm>
            <a:off x="947738" y="536575"/>
            <a:ext cx="619125" cy="171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auto">
          <a:xfrm>
            <a:off x="930275" y="498475"/>
            <a:ext cx="661988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/>
              <a:t>Al Najaf</a:t>
            </a:r>
          </a:p>
        </p:txBody>
      </p:sp>
      <p:sp>
        <p:nvSpPr>
          <p:cNvPr id="22" name="Rectangle 85"/>
          <p:cNvSpPr>
            <a:spLocks noChangeArrowheads="1"/>
          </p:cNvSpPr>
          <p:nvPr/>
        </p:nvSpPr>
        <p:spPr bwMode="auto">
          <a:xfrm>
            <a:off x="7705725" y="6426200"/>
            <a:ext cx="736600" cy="171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3" name="Text Box 86"/>
          <p:cNvSpPr txBox="1">
            <a:spLocks noChangeArrowheads="1"/>
          </p:cNvSpPr>
          <p:nvPr/>
        </p:nvSpPr>
        <p:spPr bwMode="auto">
          <a:xfrm>
            <a:off x="7635875" y="6388100"/>
            <a:ext cx="874713" cy="2444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/>
              <a:t>Kuwait City</a:t>
            </a:r>
          </a:p>
        </p:txBody>
      </p:sp>
      <p:sp>
        <p:nvSpPr>
          <p:cNvPr id="24" name="Rectangle 85"/>
          <p:cNvSpPr>
            <a:spLocks noChangeArrowheads="1"/>
          </p:cNvSpPr>
          <p:nvPr/>
        </p:nvSpPr>
        <p:spPr bwMode="auto">
          <a:xfrm>
            <a:off x="7732713" y="3454400"/>
            <a:ext cx="736600" cy="171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5" name="Text Box 86"/>
          <p:cNvSpPr txBox="1">
            <a:spLocks noChangeArrowheads="1"/>
          </p:cNvSpPr>
          <p:nvPr/>
        </p:nvSpPr>
        <p:spPr bwMode="auto">
          <a:xfrm>
            <a:off x="7700963" y="3416300"/>
            <a:ext cx="781050" cy="2460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 b="1"/>
              <a:t>Al Basrah</a:t>
            </a:r>
          </a:p>
        </p:txBody>
      </p:sp>
      <p:grpSp>
        <p:nvGrpSpPr>
          <p:cNvPr id="26" name="Group 10"/>
          <p:cNvGrpSpPr>
            <a:grpSpLocks/>
          </p:cNvGrpSpPr>
          <p:nvPr/>
        </p:nvGrpSpPr>
        <p:grpSpPr bwMode="auto">
          <a:xfrm>
            <a:off x="4886325" y="1604963"/>
            <a:ext cx="255588" cy="247650"/>
            <a:chOff x="2561319" y="2603601"/>
            <a:chExt cx="255198" cy="248615"/>
          </a:xfrm>
        </p:grpSpPr>
        <p:grpSp>
          <p:nvGrpSpPr>
            <p:cNvPr id="27" name="Group 234"/>
            <p:cNvGrpSpPr/>
            <p:nvPr/>
          </p:nvGrpSpPr>
          <p:grpSpPr>
            <a:xfrm>
              <a:off x="2588459" y="2603601"/>
              <a:ext cx="197415" cy="194027"/>
              <a:chOff x="1023503" y="3931658"/>
              <a:chExt cx="1365954" cy="1342513"/>
            </a:xfrm>
            <a:solidFill>
              <a:schemeClr val="bg1"/>
            </a:solidFill>
          </p:grpSpPr>
          <p:sp>
            <p:nvSpPr>
              <p:cNvPr id="29" name="Freeform 28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 Box 163"/>
            <p:cNvSpPr txBox="1">
              <a:spLocks noChangeArrowheads="1"/>
            </p:cNvSpPr>
            <p:nvPr/>
          </p:nvSpPr>
          <p:spPr bwMode="auto">
            <a:xfrm>
              <a:off x="2561319" y="2606788"/>
              <a:ext cx="255198" cy="2454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7</a:t>
              </a:r>
            </a:p>
          </p:txBody>
        </p:sp>
      </p:grpSp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3703638" y="1606550"/>
            <a:ext cx="255587" cy="247650"/>
            <a:chOff x="2561319" y="2603601"/>
            <a:chExt cx="255198" cy="248615"/>
          </a:xfrm>
        </p:grpSpPr>
        <p:grpSp>
          <p:nvGrpSpPr>
            <p:cNvPr id="32" name="Group 234"/>
            <p:cNvGrpSpPr/>
            <p:nvPr/>
          </p:nvGrpSpPr>
          <p:grpSpPr>
            <a:xfrm>
              <a:off x="2588459" y="2603601"/>
              <a:ext cx="197415" cy="194027"/>
              <a:chOff x="1023503" y="3931658"/>
              <a:chExt cx="1365954" cy="1342513"/>
            </a:xfrm>
            <a:solidFill>
              <a:schemeClr val="bg1"/>
            </a:solidFill>
          </p:grpSpPr>
          <p:sp>
            <p:nvSpPr>
              <p:cNvPr id="34" name="Freeform 33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 Box 163"/>
            <p:cNvSpPr txBox="1">
              <a:spLocks noChangeArrowheads="1"/>
            </p:cNvSpPr>
            <p:nvPr/>
          </p:nvSpPr>
          <p:spPr bwMode="auto">
            <a:xfrm>
              <a:off x="2561319" y="2606788"/>
              <a:ext cx="255198" cy="2454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1</a:t>
              </a:r>
            </a:p>
          </p:txBody>
        </p:sp>
      </p:grpSp>
      <p:grpSp>
        <p:nvGrpSpPr>
          <p:cNvPr id="36" name="Group 10"/>
          <p:cNvGrpSpPr>
            <a:grpSpLocks/>
          </p:cNvGrpSpPr>
          <p:nvPr/>
        </p:nvGrpSpPr>
        <p:grpSpPr bwMode="auto">
          <a:xfrm>
            <a:off x="2974975" y="1533525"/>
            <a:ext cx="255588" cy="247650"/>
            <a:chOff x="2561319" y="2603601"/>
            <a:chExt cx="255198" cy="248615"/>
          </a:xfrm>
        </p:grpSpPr>
        <p:grpSp>
          <p:nvGrpSpPr>
            <p:cNvPr id="37" name="Group 234"/>
            <p:cNvGrpSpPr/>
            <p:nvPr/>
          </p:nvGrpSpPr>
          <p:grpSpPr>
            <a:xfrm>
              <a:off x="2588459" y="2603601"/>
              <a:ext cx="197415" cy="194027"/>
              <a:chOff x="1023503" y="3931658"/>
              <a:chExt cx="1365954" cy="1342513"/>
            </a:xfrm>
            <a:solidFill>
              <a:schemeClr val="bg1"/>
            </a:solidFill>
          </p:grpSpPr>
          <p:sp>
            <p:nvSpPr>
              <p:cNvPr id="39" name="Freeform 38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 Box 163"/>
            <p:cNvSpPr txBox="1">
              <a:spLocks noChangeArrowheads="1"/>
            </p:cNvSpPr>
            <p:nvPr/>
          </p:nvSpPr>
          <p:spPr bwMode="auto">
            <a:xfrm>
              <a:off x="2561319" y="2606788"/>
              <a:ext cx="255198" cy="2454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8</a:t>
              </a:r>
            </a:p>
          </p:txBody>
        </p:sp>
      </p:grpSp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3911600" y="2438400"/>
            <a:ext cx="255588" cy="247650"/>
            <a:chOff x="2561319" y="2603601"/>
            <a:chExt cx="255198" cy="248615"/>
          </a:xfrm>
        </p:grpSpPr>
        <p:grpSp>
          <p:nvGrpSpPr>
            <p:cNvPr id="42" name="Group 234"/>
            <p:cNvGrpSpPr/>
            <p:nvPr/>
          </p:nvGrpSpPr>
          <p:grpSpPr>
            <a:xfrm>
              <a:off x="2588459" y="2603601"/>
              <a:ext cx="197415" cy="194027"/>
              <a:chOff x="1023503" y="3931658"/>
              <a:chExt cx="1365954" cy="1342513"/>
            </a:xfrm>
            <a:solidFill>
              <a:schemeClr val="bg1"/>
            </a:solidFill>
          </p:grpSpPr>
          <p:sp>
            <p:nvSpPr>
              <p:cNvPr id="44" name="Freeform 43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 Box 163"/>
            <p:cNvSpPr txBox="1">
              <a:spLocks noChangeArrowheads="1"/>
            </p:cNvSpPr>
            <p:nvPr/>
          </p:nvSpPr>
          <p:spPr bwMode="auto">
            <a:xfrm>
              <a:off x="2561319" y="2606788"/>
              <a:ext cx="255198" cy="2454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8</a:t>
              </a:r>
            </a:p>
          </p:txBody>
        </p:sp>
      </p:grpSp>
      <p:grpSp>
        <p:nvGrpSpPr>
          <p:cNvPr id="46" name="Group 10"/>
          <p:cNvGrpSpPr>
            <a:grpSpLocks/>
          </p:cNvGrpSpPr>
          <p:nvPr/>
        </p:nvGrpSpPr>
        <p:grpSpPr bwMode="auto">
          <a:xfrm>
            <a:off x="6516688" y="3602038"/>
            <a:ext cx="255587" cy="247650"/>
            <a:chOff x="2561319" y="2603601"/>
            <a:chExt cx="255198" cy="248615"/>
          </a:xfrm>
        </p:grpSpPr>
        <p:grpSp>
          <p:nvGrpSpPr>
            <p:cNvPr id="47" name="Group 234"/>
            <p:cNvGrpSpPr/>
            <p:nvPr/>
          </p:nvGrpSpPr>
          <p:grpSpPr>
            <a:xfrm>
              <a:off x="2588459" y="2603601"/>
              <a:ext cx="197415" cy="194027"/>
              <a:chOff x="1023503" y="3931658"/>
              <a:chExt cx="1365954" cy="1342513"/>
            </a:xfrm>
            <a:solidFill>
              <a:schemeClr val="bg1"/>
            </a:solidFill>
          </p:grpSpPr>
          <p:sp>
            <p:nvSpPr>
              <p:cNvPr id="49" name="Freeform 48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 Box 163"/>
            <p:cNvSpPr txBox="1">
              <a:spLocks noChangeArrowheads="1"/>
            </p:cNvSpPr>
            <p:nvPr/>
          </p:nvSpPr>
          <p:spPr bwMode="auto">
            <a:xfrm>
              <a:off x="2561319" y="2606788"/>
              <a:ext cx="255198" cy="2454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066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my.mil/operations/oef/AfghanistanReliefMap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9" t="32436" r="20020" b="48956"/>
          <a:stretch>
            <a:fillRect/>
          </a:stretch>
        </p:blipFill>
        <p:spPr bwMode="auto">
          <a:xfrm>
            <a:off x="581025" y="404813"/>
            <a:ext cx="8123238" cy="59436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79F3-6131-471C-840B-3433D6B532E3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B312B48-41E5-48BE-BAAB-CBD691415E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262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po0000f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700"/>
            <a:ext cx="7543800" cy="67452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3209925" y="3508375"/>
            <a:ext cx="546100" cy="2159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636963" y="4689475"/>
            <a:ext cx="796925" cy="2222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82925" y="2371725"/>
            <a:ext cx="638175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905500" y="2819400"/>
            <a:ext cx="365125" cy="1635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57238" y="0"/>
            <a:ext cx="7824787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 userDrawn="1"/>
        </p:nvSpPr>
        <p:spPr bwMode="auto">
          <a:xfrm>
            <a:off x="4741863" y="4384675"/>
            <a:ext cx="655637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200" b="1">
                <a:solidFill>
                  <a:prstClr val="black"/>
                </a:solidFill>
              </a:rPr>
              <a:t>Sarkani</a:t>
            </a:r>
          </a:p>
        </p:txBody>
      </p:sp>
      <p:sp>
        <p:nvSpPr>
          <p:cNvPr id="9" name="Text Box 30"/>
          <p:cNvSpPr txBox="1">
            <a:spLocks noChangeArrowheads="1"/>
          </p:cNvSpPr>
          <p:nvPr userDrawn="1"/>
        </p:nvSpPr>
        <p:spPr bwMode="auto">
          <a:xfrm>
            <a:off x="2471738" y="4878388"/>
            <a:ext cx="858837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200" b="1">
                <a:solidFill>
                  <a:prstClr val="black"/>
                </a:solidFill>
              </a:rPr>
              <a:t>Chowkay</a:t>
            </a:r>
          </a:p>
        </p:txBody>
      </p:sp>
      <p:sp>
        <p:nvSpPr>
          <p:cNvPr id="10" name="Text Box 36"/>
          <p:cNvSpPr txBox="1">
            <a:spLocks noChangeArrowheads="1"/>
          </p:cNvSpPr>
          <p:nvPr userDrawn="1"/>
        </p:nvSpPr>
        <p:spPr bwMode="auto">
          <a:xfrm>
            <a:off x="4402138" y="2622550"/>
            <a:ext cx="739775" cy="277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200" b="1">
                <a:solidFill>
                  <a:prstClr val="black"/>
                </a:solidFill>
              </a:rPr>
              <a:t>Watapor</a:t>
            </a:r>
          </a:p>
        </p:txBody>
      </p:sp>
      <p:sp>
        <p:nvSpPr>
          <p:cNvPr id="11" name="Text Box 38"/>
          <p:cNvSpPr txBox="1">
            <a:spLocks noChangeArrowheads="1"/>
          </p:cNvSpPr>
          <p:nvPr userDrawn="1"/>
        </p:nvSpPr>
        <p:spPr bwMode="auto">
          <a:xfrm>
            <a:off x="1385888" y="3271838"/>
            <a:ext cx="952500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200" b="1">
                <a:solidFill>
                  <a:prstClr val="black"/>
                </a:solidFill>
              </a:rPr>
              <a:t>Chappadara</a:t>
            </a:r>
          </a:p>
        </p:txBody>
      </p:sp>
      <p:sp>
        <p:nvSpPr>
          <p:cNvPr id="12" name="Text Box 42"/>
          <p:cNvSpPr txBox="1">
            <a:spLocks noChangeArrowheads="1"/>
          </p:cNvSpPr>
          <p:nvPr userDrawn="1"/>
        </p:nvSpPr>
        <p:spPr bwMode="auto">
          <a:xfrm>
            <a:off x="5978525" y="2179638"/>
            <a:ext cx="563563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200" b="1">
                <a:solidFill>
                  <a:prstClr val="black"/>
                </a:solidFill>
              </a:rPr>
              <a:t>Shigal</a:t>
            </a:r>
          </a:p>
        </p:txBody>
      </p:sp>
      <p:sp>
        <p:nvSpPr>
          <p:cNvPr id="13" name="Text Box 37"/>
          <p:cNvSpPr txBox="1">
            <a:spLocks noChangeArrowheads="1"/>
          </p:cNvSpPr>
          <p:nvPr userDrawn="1"/>
        </p:nvSpPr>
        <p:spPr bwMode="auto">
          <a:xfrm>
            <a:off x="2986088" y="3563938"/>
            <a:ext cx="747712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200" b="1">
                <a:solidFill>
                  <a:prstClr val="black"/>
                </a:solidFill>
              </a:rPr>
              <a:t>Korengal</a:t>
            </a:r>
          </a:p>
        </p:txBody>
      </p:sp>
      <p:sp>
        <p:nvSpPr>
          <p:cNvPr id="14" name="Text Box 7"/>
          <p:cNvSpPr txBox="1">
            <a:spLocks noChangeArrowheads="1"/>
          </p:cNvSpPr>
          <p:nvPr userDrawn="1"/>
        </p:nvSpPr>
        <p:spPr bwMode="auto">
          <a:xfrm>
            <a:off x="5259388" y="3470275"/>
            <a:ext cx="814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panose="020B0604020202020204" pitchFamily="34" charset="0"/>
              </a:rPr>
              <a:t>Asadabad</a:t>
            </a:r>
          </a:p>
        </p:txBody>
      </p:sp>
      <p:sp>
        <p:nvSpPr>
          <p:cNvPr id="15" name="Oval 24"/>
          <p:cNvSpPr>
            <a:spLocks noChangeArrowheads="1"/>
          </p:cNvSpPr>
          <p:nvPr userDrawn="1"/>
        </p:nvSpPr>
        <p:spPr bwMode="auto">
          <a:xfrm>
            <a:off x="5070475" y="3475038"/>
            <a:ext cx="160338" cy="157162"/>
          </a:xfrm>
          <a:prstGeom prst="ellipse">
            <a:avLst/>
          </a:pr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 userDrawn="1"/>
        </p:nvSpPr>
        <p:spPr bwMode="auto">
          <a:xfrm>
            <a:off x="3567113" y="1363663"/>
            <a:ext cx="646112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200" b="1">
                <a:solidFill>
                  <a:prstClr val="black"/>
                </a:solidFill>
              </a:rPr>
              <a:t>Waygal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A4382-1843-420C-A3B5-BF1E5F421064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F336F2A-AE3D-42B6-BE4E-B801D0AF13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926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.jpg"/>
          <p:cNvPicPr>
            <a:picLocks noChangeAspect="1"/>
          </p:cNvPicPr>
          <p:nvPr userDrawn="1"/>
        </p:nvPicPr>
        <p:blipFill>
          <a:blip r:embed="rId2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2" b="18813"/>
          <a:stretch>
            <a:fillRect/>
          </a:stretch>
        </p:blipFill>
        <p:spPr bwMode="auto">
          <a:xfrm>
            <a:off x="228600" y="0"/>
            <a:ext cx="836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6381E-4E85-4453-8AA5-48412C380A30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058B2F-A73E-4673-AFE8-9B5876CA6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3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AF6D-7107-4BB7-AA43-5B523A9A59BB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DC31F8D-C7DF-4BDC-8BAA-CEB1E4AE1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470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765BA-E6ED-4680-9921-8E1290008C45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B265FFC-ADC1-4D09-A040-92FBBC6BB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026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CCCC00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665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.jpg"/>
          <p:cNvPicPr>
            <a:picLocks noChangeAspect="1"/>
          </p:cNvPicPr>
          <p:nvPr userDrawn="1"/>
        </p:nvPicPr>
        <p:blipFill>
          <a:blip r:embed="rId2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2" b="18813"/>
          <a:stretch>
            <a:fillRect/>
          </a:stretch>
        </p:blipFill>
        <p:spPr bwMode="auto">
          <a:xfrm>
            <a:off x="228600" y="0"/>
            <a:ext cx="836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E7782-937E-458A-A14D-AA9017CB070E}" type="datetime1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64D5CD4-BED5-4A44-B1F9-FBC4E2EC57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576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po0000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082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algems.org/gemstone_deposits/pic/afghanistan_kunar_a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3000" contrast="12000"/>
          </a:blip>
          <a:srcRect l="18333" t="19119" r="17500"/>
          <a:stretch>
            <a:fillRect/>
          </a:stretch>
        </p:blipFill>
        <p:spPr bwMode="auto">
          <a:xfrm>
            <a:off x="-3559" y="-641680"/>
            <a:ext cx="9147558" cy="8041105"/>
          </a:xfrm>
          <a:prstGeom prst="rect">
            <a:avLst/>
          </a:prstGeom>
          <a:noFill/>
        </p:spPr>
      </p:pic>
      <p:sp>
        <p:nvSpPr>
          <p:cNvPr id="3" name="Freeform 2"/>
          <p:cNvSpPr/>
          <p:nvPr userDrawn="1"/>
        </p:nvSpPr>
        <p:spPr>
          <a:xfrm>
            <a:off x="866775" y="-642938"/>
            <a:ext cx="7831138" cy="7232651"/>
          </a:xfrm>
          <a:custGeom>
            <a:avLst/>
            <a:gdLst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443789 w 7784431"/>
              <a:gd name="connsiteY63" fmla="*/ 2502569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624262 w 7784431"/>
              <a:gd name="connsiteY63" fmla="*/ 2081464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2923673 w 7784431"/>
              <a:gd name="connsiteY63" fmla="*/ 288758 h 7218948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3296651 w 7784431"/>
              <a:gd name="connsiteY63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947737 w 7784431"/>
              <a:gd name="connsiteY63" fmla="*/ 372980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875547 w 7784431"/>
              <a:gd name="connsiteY63" fmla="*/ 348917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466474 w 7784431"/>
              <a:gd name="connsiteY63" fmla="*/ 1383633 h 7243011"/>
              <a:gd name="connsiteX64" fmla="*/ 2875547 w 7784431"/>
              <a:gd name="connsiteY64" fmla="*/ 348917 h 7243011"/>
              <a:gd name="connsiteX65" fmla="*/ 3296651 w 7784431"/>
              <a:gd name="connsiteY65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466474 w 7784431"/>
              <a:gd name="connsiteY64" fmla="*/ 1383633 h 7243011"/>
              <a:gd name="connsiteX65" fmla="*/ 2875547 w 7784431"/>
              <a:gd name="connsiteY65" fmla="*/ 348917 h 7243011"/>
              <a:gd name="connsiteX66" fmla="*/ 3296651 w 7784431"/>
              <a:gd name="connsiteY66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875547 w 7784431"/>
              <a:gd name="connsiteY66" fmla="*/ 348917 h 7243011"/>
              <a:gd name="connsiteX67" fmla="*/ 3296651 w 7784431"/>
              <a:gd name="connsiteY67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296651 w 7784431"/>
              <a:gd name="connsiteY68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2110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57202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779294 w 7784431"/>
              <a:gd name="connsiteY67" fmla="*/ 637676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15388 w 7784431"/>
              <a:gd name="connsiteY67" fmla="*/ 505329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844681"/>
              <a:gd name="connsiteY0" fmla="*/ 24063 h 7243011"/>
              <a:gd name="connsiteX1" fmla="*/ 6906126 w 7844681"/>
              <a:gd name="connsiteY1" fmla="*/ 409074 h 7243011"/>
              <a:gd name="connsiteX2" fmla="*/ 6966284 w 7844681"/>
              <a:gd name="connsiteY2" fmla="*/ 529390 h 7243011"/>
              <a:gd name="connsiteX3" fmla="*/ 6821905 w 7844681"/>
              <a:gd name="connsiteY3" fmla="*/ 625642 h 7243011"/>
              <a:gd name="connsiteX4" fmla="*/ 6858000 w 7844681"/>
              <a:gd name="connsiteY4" fmla="*/ 794084 h 7243011"/>
              <a:gd name="connsiteX5" fmla="*/ 7122695 w 7844681"/>
              <a:gd name="connsiteY5" fmla="*/ 986590 h 7243011"/>
              <a:gd name="connsiteX6" fmla="*/ 7399421 w 7844681"/>
              <a:gd name="connsiteY6" fmla="*/ 1239253 h 7243011"/>
              <a:gd name="connsiteX7" fmla="*/ 7784431 w 7844681"/>
              <a:gd name="connsiteY7" fmla="*/ 1407695 h 7243011"/>
              <a:gd name="connsiteX8" fmla="*/ 7772400 w 7844681"/>
              <a:gd name="connsiteY8" fmla="*/ 1503948 h 7243011"/>
              <a:gd name="connsiteX9" fmla="*/ 7615989 w 7844681"/>
              <a:gd name="connsiteY9" fmla="*/ 1720516 h 7243011"/>
              <a:gd name="connsiteX10" fmla="*/ 7375358 w 7844681"/>
              <a:gd name="connsiteY10" fmla="*/ 2093495 h 7243011"/>
              <a:gd name="connsiteX11" fmla="*/ 7170821 w 7844681"/>
              <a:gd name="connsiteY11" fmla="*/ 2033337 h 7243011"/>
              <a:gd name="connsiteX12" fmla="*/ 7098631 w 7844681"/>
              <a:gd name="connsiteY12" fmla="*/ 2189748 h 7243011"/>
              <a:gd name="connsiteX13" fmla="*/ 6785810 w 7844681"/>
              <a:gd name="connsiteY13" fmla="*/ 2418348 h 7243011"/>
              <a:gd name="connsiteX14" fmla="*/ 6785810 w 7844681"/>
              <a:gd name="connsiteY14" fmla="*/ 2875548 h 7243011"/>
              <a:gd name="connsiteX15" fmla="*/ 6906126 w 7844681"/>
              <a:gd name="connsiteY15" fmla="*/ 3019926 h 7243011"/>
              <a:gd name="connsiteX16" fmla="*/ 6833937 w 7844681"/>
              <a:gd name="connsiteY16" fmla="*/ 3080084 h 7243011"/>
              <a:gd name="connsiteX17" fmla="*/ 6545179 w 7844681"/>
              <a:gd name="connsiteY17" fmla="*/ 3224463 h 7243011"/>
              <a:gd name="connsiteX18" fmla="*/ 6497052 w 7844681"/>
              <a:gd name="connsiteY18" fmla="*/ 3332748 h 7243011"/>
              <a:gd name="connsiteX19" fmla="*/ 6280484 w 7844681"/>
              <a:gd name="connsiteY19" fmla="*/ 3465095 h 7243011"/>
              <a:gd name="connsiteX20" fmla="*/ 6352674 w 7844681"/>
              <a:gd name="connsiteY20" fmla="*/ 3633537 h 7243011"/>
              <a:gd name="connsiteX21" fmla="*/ 6232358 w 7844681"/>
              <a:gd name="connsiteY21" fmla="*/ 3801979 h 7243011"/>
              <a:gd name="connsiteX22" fmla="*/ 6027821 w 7844681"/>
              <a:gd name="connsiteY22" fmla="*/ 3801979 h 7243011"/>
              <a:gd name="connsiteX23" fmla="*/ 5739063 w 7844681"/>
              <a:gd name="connsiteY23" fmla="*/ 3994484 h 7243011"/>
              <a:gd name="connsiteX24" fmla="*/ 5450305 w 7844681"/>
              <a:gd name="connsiteY24" fmla="*/ 4042611 h 7243011"/>
              <a:gd name="connsiteX25" fmla="*/ 5354052 w 7844681"/>
              <a:gd name="connsiteY25" fmla="*/ 4174958 h 7243011"/>
              <a:gd name="connsiteX26" fmla="*/ 5017168 w 7844681"/>
              <a:gd name="connsiteY26" fmla="*/ 4427621 h 7243011"/>
              <a:gd name="connsiteX27" fmla="*/ 4884821 w 7844681"/>
              <a:gd name="connsiteY27" fmla="*/ 5017169 h 7243011"/>
              <a:gd name="connsiteX28" fmla="*/ 4764505 w 7844681"/>
              <a:gd name="connsiteY28" fmla="*/ 5041232 h 7243011"/>
              <a:gd name="connsiteX29" fmla="*/ 4511842 w 7844681"/>
              <a:gd name="connsiteY29" fmla="*/ 5354053 h 7243011"/>
              <a:gd name="connsiteX30" fmla="*/ 4523874 w 7844681"/>
              <a:gd name="connsiteY30" fmla="*/ 5414211 h 7243011"/>
              <a:gd name="connsiteX31" fmla="*/ 4259179 w 7844681"/>
              <a:gd name="connsiteY31" fmla="*/ 5474369 h 7243011"/>
              <a:gd name="connsiteX32" fmla="*/ 4162926 w 7844681"/>
              <a:gd name="connsiteY32" fmla="*/ 5666874 h 7243011"/>
              <a:gd name="connsiteX33" fmla="*/ 3982452 w 7844681"/>
              <a:gd name="connsiteY33" fmla="*/ 5666874 h 7243011"/>
              <a:gd name="connsiteX34" fmla="*/ 3970421 w 7844681"/>
              <a:gd name="connsiteY34" fmla="*/ 5751095 h 7243011"/>
              <a:gd name="connsiteX35" fmla="*/ 3705726 w 7844681"/>
              <a:gd name="connsiteY35" fmla="*/ 5883442 h 7243011"/>
              <a:gd name="connsiteX36" fmla="*/ 3561347 w 7844681"/>
              <a:gd name="connsiteY36" fmla="*/ 6075948 h 7243011"/>
              <a:gd name="connsiteX37" fmla="*/ 3633537 w 7844681"/>
              <a:gd name="connsiteY37" fmla="*/ 6364705 h 7243011"/>
              <a:gd name="connsiteX38" fmla="*/ 3765884 w 7844681"/>
              <a:gd name="connsiteY38" fmla="*/ 6509084 h 7243011"/>
              <a:gd name="connsiteX39" fmla="*/ 3489158 w 7844681"/>
              <a:gd name="connsiteY39" fmla="*/ 6845969 h 7243011"/>
              <a:gd name="connsiteX40" fmla="*/ 3068052 w 7844681"/>
              <a:gd name="connsiteY40" fmla="*/ 7110663 h 7243011"/>
              <a:gd name="connsiteX41" fmla="*/ 2743200 w 7844681"/>
              <a:gd name="connsiteY41" fmla="*/ 7098632 h 7243011"/>
              <a:gd name="connsiteX42" fmla="*/ 2562726 w 7844681"/>
              <a:gd name="connsiteY42" fmla="*/ 7170821 h 7243011"/>
              <a:gd name="connsiteX43" fmla="*/ 2406316 w 7844681"/>
              <a:gd name="connsiteY43" fmla="*/ 7122695 h 7243011"/>
              <a:gd name="connsiteX44" fmla="*/ 1720516 w 7844681"/>
              <a:gd name="connsiteY44" fmla="*/ 7098632 h 7243011"/>
              <a:gd name="connsiteX45" fmla="*/ 1528010 w 7844681"/>
              <a:gd name="connsiteY45" fmla="*/ 7243011 h 7243011"/>
              <a:gd name="connsiteX46" fmla="*/ 1046747 w 7844681"/>
              <a:gd name="connsiteY46" fmla="*/ 7170821 h 7243011"/>
              <a:gd name="connsiteX47" fmla="*/ 878305 w 7844681"/>
              <a:gd name="connsiteY47" fmla="*/ 6882063 h 7243011"/>
              <a:gd name="connsiteX48" fmla="*/ 469231 w 7844681"/>
              <a:gd name="connsiteY48" fmla="*/ 6629400 h 7243011"/>
              <a:gd name="connsiteX49" fmla="*/ 409074 w 7844681"/>
              <a:gd name="connsiteY49" fmla="*/ 6364705 h 7243011"/>
              <a:gd name="connsiteX50" fmla="*/ 565484 w 7844681"/>
              <a:gd name="connsiteY50" fmla="*/ 5739063 h 7243011"/>
              <a:gd name="connsiteX51" fmla="*/ 613610 w 7844681"/>
              <a:gd name="connsiteY51" fmla="*/ 5342021 h 7243011"/>
              <a:gd name="connsiteX52" fmla="*/ 264695 w 7844681"/>
              <a:gd name="connsiteY52" fmla="*/ 4993105 h 7243011"/>
              <a:gd name="connsiteX53" fmla="*/ 288758 w 7844681"/>
              <a:gd name="connsiteY53" fmla="*/ 4451684 h 7243011"/>
              <a:gd name="connsiteX54" fmla="*/ 228600 w 7844681"/>
              <a:gd name="connsiteY54" fmla="*/ 4307305 h 7243011"/>
              <a:gd name="connsiteX55" fmla="*/ 264695 w 7844681"/>
              <a:gd name="connsiteY55" fmla="*/ 4211053 h 7243011"/>
              <a:gd name="connsiteX56" fmla="*/ 156410 w 7844681"/>
              <a:gd name="connsiteY56" fmla="*/ 4030579 h 7243011"/>
              <a:gd name="connsiteX57" fmla="*/ 36095 w 7844681"/>
              <a:gd name="connsiteY57" fmla="*/ 3814011 h 7243011"/>
              <a:gd name="connsiteX58" fmla="*/ 0 w 7844681"/>
              <a:gd name="connsiteY58" fmla="*/ 3236495 h 7243011"/>
              <a:gd name="connsiteX59" fmla="*/ 180474 w 7844681"/>
              <a:gd name="connsiteY59" fmla="*/ 2863516 h 7243011"/>
              <a:gd name="connsiteX60" fmla="*/ 866274 w 7844681"/>
              <a:gd name="connsiteY60" fmla="*/ 3056021 h 7243011"/>
              <a:gd name="connsiteX61" fmla="*/ 1070810 w 7844681"/>
              <a:gd name="connsiteY61" fmla="*/ 3092116 h 7243011"/>
              <a:gd name="connsiteX62" fmla="*/ 1479884 w 7844681"/>
              <a:gd name="connsiteY62" fmla="*/ 2538663 h 7243011"/>
              <a:gd name="connsiteX63" fmla="*/ 1720516 w 7844681"/>
              <a:gd name="connsiteY63" fmla="*/ 2141622 h 7243011"/>
              <a:gd name="connsiteX64" fmla="*/ 2117558 w 7844681"/>
              <a:gd name="connsiteY64" fmla="*/ 1624264 h 7243011"/>
              <a:gd name="connsiteX65" fmla="*/ 2466474 w 7844681"/>
              <a:gd name="connsiteY65" fmla="*/ 1383633 h 7243011"/>
              <a:gd name="connsiteX66" fmla="*/ 2466474 w 7844681"/>
              <a:gd name="connsiteY66" fmla="*/ 1155033 h 7243011"/>
              <a:gd name="connsiteX67" fmla="*/ 2514600 w 7844681"/>
              <a:gd name="connsiteY67" fmla="*/ 782054 h 7243011"/>
              <a:gd name="connsiteX68" fmla="*/ 2815388 w 7844681"/>
              <a:gd name="connsiteY68" fmla="*/ 505329 h 7243011"/>
              <a:gd name="connsiteX69" fmla="*/ 3140242 w 7844681"/>
              <a:gd name="connsiteY69" fmla="*/ 264696 h 7243011"/>
              <a:gd name="connsiteX70" fmla="*/ 3296651 w 7844681"/>
              <a:gd name="connsiteY70" fmla="*/ 0 h 7243011"/>
              <a:gd name="connsiteX0" fmla="*/ 7182852 w 7822209"/>
              <a:gd name="connsiteY0" fmla="*/ 24063 h 7243011"/>
              <a:gd name="connsiteX1" fmla="*/ 6906126 w 7822209"/>
              <a:gd name="connsiteY1" fmla="*/ 409074 h 7243011"/>
              <a:gd name="connsiteX2" fmla="*/ 6966284 w 7822209"/>
              <a:gd name="connsiteY2" fmla="*/ 529390 h 7243011"/>
              <a:gd name="connsiteX3" fmla="*/ 6821905 w 7822209"/>
              <a:gd name="connsiteY3" fmla="*/ 625642 h 7243011"/>
              <a:gd name="connsiteX4" fmla="*/ 6858000 w 7822209"/>
              <a:gd name="connsiteY4" fmla="*/ 794084 h 7243011"/>
              <a:gd name="connsiteX5" fmla="*/ 7122695 w 7822209"/>
              <a:gd name="connsiteY5" fmla="*/ 986590 h 7243011"/>
              <a:gd name="connsiteX6" fmla="*/ 7399421 w 7822209"/>
              <a:gd name="connsiteY6" fmla="*/ 1239253 h 7243011"/>
              <a:gd name="connsiteX7" fmla="*/ 7784431 w 7822209"/>
              <a:gd name="connsiteY7" fmla="*/ 1407695 h 7243011"/>
              <a:gd name="connsiteX8" fmla="*/ 7772400 w 7822209"/>
              <a:gd name="connsiteY8" fmla="*/ 1503948 h 7243011"/>
              <a:gd name="connsiteX9" fmla="*/ 7615989 w 7822209"/>
              <a:gd name="connsiteY9" fmla="*/ 1720516 h 7243011"/>
              <a:gd name="connsiteX10" fmla="*/ 7375358 w 7822209"/>
              <a:gd name="connsiteY10" fmla="*/ 2093495 h 7243011"/>
              <a:gd name="connsiteX11" fmla="*/ 7170821 w 7822209"/>
              <a:gd name="connsiteY11" fmla="*/ 2033337 h 7243011"/>
              <a:gd name="connsiteX12" fmla="*/ 7098631 w 7822209"/>
              <a:gd name="connsiteY12" fmla="*/ 2189748 h 7243011"/>
              <a:gd name="connsiteX13" fmla="*/ 6785810 w 7822209"/>
              <a:gd name="connsiteY13" fmla="*/ 2418348 h 7243011"/>
              <a:gd name="connsiteX14" fmla="*/ 6785810 w 7822209"/>
              <a:gd name="connsiteY14" fmla="*/ 2875548 h 7243011"/>
              <a:gd name="connsiteX15" fmla="*/ 6906126 w 7822209"/>
              <a:gd name="connsiteY15" fmla="*/ 3019926 h 7243011"/>
              <a:gd name="connsiteX16" fmla="*/ 6833937 w 7822209"/>
              <a:gd name="connsiteY16" fmla="*/ 3080084 h 7243011"/>
              <a:gd name="connsiteX17" fmla="*/ 6545179 w 7822209"/>
              <a:gd name="connsiteY17" fmla="*/ 3224463 h 7243011"/>
              <a:gd name="connsiteX18" fmla="*/ 6497052 w 7822209"/>
              <a:gd name="connsiteY18" fmla="*/ 3332748 h 7243011"/>
              <a:gd name="connsiteX19" fmla="*/ 6280484 w 7822209"/>
              <a:gd name="connsiteY19" fmla="*/ 3465095 h 7243011"/>
              <a:gd name="connsiteX20" fmla="*/ 6352674 w 7822209"/>
              <a:gd name="connsiteY20" fmla="*/ 3633537 h 7243011"/>
              <a:gd name="connsiteX21" fmla="*/ 6232358 w 7822209"/>
              <a:gd name="connsiteY21" fmla="*/ 3801979 h 7243011"/>
              <a:gd name="connsiteX22" fmla="*/ 6027821 w 7822209"/>
              <a:gd name="connsiteY22" fmla="*/ 3801979 h 7243011"/>
              <a:gd name="connsiteX23" fmla="*/ 5739063 w 7822209"/>
              <a:gd name="connsiteY23" fmla="*/ 3994484 h 7243011"/>
              <a:gd name="connsiteX24" fmla="*/ 5450305 w 7822209"/>
              <a:gd name="connsiteY24" fmla="*/ 4042611 h 7243011"/>
              <a:gd name="connsiteX25" fmla="*/ 5354052 w 7822209"/>
              <a:gd name="connsiteY25" fmla="*/ 4174958 h 7243011"/>
              <a:gd name="connsiteX26" fmla="*/ 5017168 w 7822209"/>
              <a:gd name="connsiteY26" fmla="*/ 4427621 h 7243011"/>
              <a:gd name="connsiteX27" fmla="*/ 4884821 w 7822209"/>
              <a:gd name="connsiteY27" fmla="*/ 5017169 h 7243011"/>
              <a:gd name="connsiteX28" fmla="*/ 4764505 w 7822209"/>
              <a:gd name="connsiteY28" fmla="*/ 5041232 h 7243011"/>
              <a:gd name="connsiteX29" fmla="*/ 4511842 w 7822209"/>
              <a:gd name="connsiteY29" fmla="*/ 5354053 h 7243011"/>
              <a:gd name="connsiteX30" fmla="*/ 4523874 w 7822209"/>
              <a:gd name="connsiteY30" fmla="*/ 5414211 h 7243011"/>
              <a:gd name="connsiteX31" fmla="*/ 4259179 w 7822209"/>
              <a:gd name="connsiteY31" fmla="*/ 5474369 h 7243011"/>
              <a:gd name="connsiteX32" fmla="*/ 4162926 w 7822209"/>
              <a:gd name="connsiteY32" fmla="*/ 5666874 h 7243011"/>
              <a:gd name="connsiteX33" fmla="*/ 3982452 w 7822209"/>
              <a:gd name="connsiteY33" fmla="*/ 5666874 h 7243011"/>
              <a:gd name="connsiteX34" fmla="*/ 3970421 w 7822209"/>
              <a:gd name="connsiteY34" fmla="*/ 5751095 h 7243011"/>
              <a:gd name="connsiteX35" fmla="*/ 3705726 w 7822209"/>
              <a:gd name="connsiteY35" fmla="*/ 5883442 h 7243011"/>
              <a:gd name="connsiteX36" fmla="*/ 3561347 w 7822209"/>
              <a:gd name="connsiteY36" fmla="*/ 6075948 h 7243011"/>
              <a:gd name="connsiteX37" fmla="*/ 3633537 w 7822209"/>
              <a:gd name="connsiteY37" fmla="*/ 6364705 h 7243011"/>
              <a:gd name="connsiteX38" fmla="*/ 3765884 w 7822209"/>
              <a:gd name="connsiteY38" fmla="*/ 6509084 h 7243011"/>
              <a:gd name="connsiteX39" fmla="*/ 3489158 w 7822209"/>
              <a:gd name="connsiteY39" fmla="*/ 6845969 h 7243011"/>
              <a:gd name="connsiteX40" fmla="*/ 3068052 w 7822209"/>
              <a:gd name="connsiteY40" fmla="*/ 7110663 h 7243011"/>
              <a:gd name="connsiteX41" fmla="*/ 2743200 w 7822209"/>
              <a:gd name="connsiteY41" fmla="*/ 7098632 h 7243011"/>
              <a:gd name="connsiteX42" fmla="*/ 2562726 w 7822209"/>
              <a:gd name="connsiteY42" fmla="*/ 7170821 h 7243011"/>
              <a:gd name="connsiteX43" fmla="*/ 2406316 w 7822209"/>
              <a:gd name="connsiteY43" fmla="*/ 7122695 h 7243011"/>
              <a:gd name="connsiteX44" fmla="*/ 1720516 w 7822209"/>
              <a:gd name="connsiteY44" fmla="*/ 7098632 h 7243011"/>
              <a:gd name="connsiteX45" fmla="*/ 1528010 w 7822209"/>
              <a:gd name="connsiteY45" fmla="*/ 7243011 h 7243011"/>
              <a:gd name="connsiteX46" fmla="*/ 1046747 w 7822209"/>
              <a:gd name="connsiteY46" fmla="*/ 7170821 h 7243011"/>
              <a:gd name="connsiteX47" fmla="*/ 878305 w 7822209"/>
              <a:gd name="connsiteY47" fmla="*/ 6882063 h 7243011"/>
              <a:gd name="connsiteX48" fmla="*/ 469231 w 7822209"/>
              <a:gd name="connsiteY48" fmla="*/ 6629400 h 7243011"/>
              <a:gd name="connsiteX49" fmla="*/ 409074 w 7822209"/>
              <a:gd name="connsiteY49" fmla="*/ 6364705 h 7243011"/>
              <a:gd name="connsiteX50" fmla="*/ 565484 w 7822209"/>
              <a:gd name="connsiteY50" fmla="*/ 5739063 h 7243011"/>
              <a:gd name="connsiteX51" fmla="*/ 613610 w 7822209"/>
              <a:gd name="connsiteY51" fmla="*/ 5342021 h 7243011"/>
              <a:gd name="connsiteX52" fmla="*/ 264695 w 7822209"/>
              <a:gd name="connsiteY52" fmla="*/ 4993105 h 7243011"/>
              <a:gd name="connsiteX53" fmla="*/ 288758 w 7822209"/>
              <a:gd name="connsiteY53" fmla="*/ 4451684 h 7243011"/>
              <a:gd name="connsiteX54" fmla="*/ 228600 w 7822209"/>
              <a:gd name="connsiteY54" fmla="*/ 4307305 h 7243011"/>
              <a:gd name="connsiteX55" fmla="*/ 264695 w 7822209"/>
              <a:gd name="connsiteY55" fmla="*/ 4211053 h 7243011"/>
              <a:gd name="connsiteX56" fmla="*/ 156410 w 7822209"/>
              <a:gd name="connsiteY56" fmla="*/ 4030579 h 7243011"/>
              <a:gd name="connsiteX57" fmla="*/ 36095 w 7822209"/>
              <a:gd name="connsiteY57" fmla="*/ 3814011 h 7243011"/>
              <a:gd name="connsiteX58" fmla="*/ 0 w 7822209"/>
              <a:gd name="connsiteY58" fmla="*/ 3236495 h 7243011"/>
              <a:gd name="connsiteX59" fmla="*/ 180474 w 7822209"/>
              <a:gd name="connsiteY59" fmla="*/ 2863516 h 7243011"/>
              <a:gd name="connsiteX60" fmla="*/ 866274 w 7822209"/>
              <a:gd name="connsiteY60" fmla="*/ 3056021 h 7243011"/>
              <a:gd name="connsiteX61" fmla="*/ 1070810 w 7822209"/>
              <a:gd name="connsiteY61" fmla="*/ 3092116 h 7243011"/>
              <a:gd name="connsiteX62" fmla="*/ 1479884 w 7822209"/>
              <a:gd name="connsiteY62" fmla="*/ 2538663 h 7243011"/>
              <a:gd name="connsiteX63" fmla="*/ 1720516 w 7822209"/>
              <a:gd name="connsiteY63" fmla="*/ 2141622 h 7243011"/>
              <a:gd name="connsiteX64" fmla="*/ 2117558 w 7822209"/>
              <a:gd name="connsiteY64" fmla="*/ 1624264 h 7243011"/>
              <a:gd name="connsiteX65" fmla="*/ 2466474 w 7822209"/>
              <a:gd name="connsiteY65" fmla="*/ 1383633 h 7243011"/>
              <a:gd name="connsiteX66" fmla="*/ 2466474 w 7822209"/>
              <a:gd name="connsiteY66" fmla="*/ 1155033 h 7243011"/>
              <a:gd name="connsiteX67" fmla="*/ 2514600 w 7822209"/>
              <a:gd name="connsiteY67" fmla="*/ 782054 h 7243011"/>
              <a:gd name="connsiteX68" fmla="*/ 2815388 w 7822209"/>
              <a:gd name="connsiteY68" fmla="*/ 505329 h 7243011"/>
              <a:gd name="connsiteX69" fmla="*/ 3140242 w 7822209"/>
              <a:gd name="connsiteY69" fmla="*/ 264696 h 7243011"/>
              <a:gd name="connsiteX70" fmla="*/ 3296651 w 7822209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60499"/>
              <a:gd name="connsiteX1" fmla="*/ 6906126 w 7807594"/>
              <a:gd name="connsiteY1" fmla="*/ 409074 h 7260499"/>
              <a:gd name="connsiteX2" fmla="*/ 6966284 w 7807594"/>
              <a:gd name="connsiteY2" fmla="*/ 529390 h 7260499"/>
              <a:gd name="connsiteX3" fmla="*/ 6821905 w 7807594"/>
              <a:gd name="connsiteY3" fmla="*/ 625642 h 7260499"/>
              <a:gd name="connsiteX4" fmla="*/ 6858000 w 7807594"/>
              <a:gd name="connsiteY4" fmla="*/ 794084 h 7260499"/>
              <a:gd name="connsiteX5" fmla="*/ 7122695 w 7807594"/>
              <a:gd name="connsiteY5" fmla="*/ 986590 h 7260499"/>
              <a:gd name="connsiteX6" fmla="*/ 7399421 w 7807594"/>
              <a:gd name="connsiteY6" fmla="*/ 1239253 h 7260499"/>
              <a:gd name="connsiteX7" fmla="*/ 7784431 w 7807594"/>
              <a:gd name="connsiteY7" fmla="*/ 1407695 h 7260499"/>
              <a:gd name="connsiteX8" fmla="*/ 7732643 w 7807594"/>
              <a:gd name="connsiteY8" fmla="*/ 1551655 h 7260499"/>
              <a:gd name="connsiteX9" fmla="*/ 7615989 w 7807594"/>
              <a:gd name="connsiteY9" fmla="*/ 1720516 h 7260499"/>
              <a:gd name="connsiteX10" fmla="*/ 7375358 w 7807594"/>
              <a:gd name="connsiteY10" fmla="*/ 2093495 h 7260499"/>
              <a:gd name="connsiteX11" fmla="*/ 7170821 w 7807594"/>
              <a:gd name="connsiteY11" fmla="*/ 2033337 h 7260499"/>
              <a:gd name="connsiteX12" fmla="*/ 7098631 w 7807594"/>
              <a:gd name="connsiteY12" fmla="*/ 2189748 h 7260499"/>
              <a:gd name="connsiteX13" fmla="*/ 6785810 w 7807594"/>
              <a:gd name="connsiteY13" fmla="*/ 2418348 h 7260499"/>
              <a:gd name="connsiteX14" fmla="*/ 6785810 w 7807594"/>
              <a:gd name="connsiteY14" fmla="*/ 2875548 h 7260499"/>
              <a:gd name="connsiteX15" fmla="*/ 6906126 w 7807594"/>
              <a:gd name="connsiteY15" fmla="*/ 3019926 h 7260499"/>
              <a:gd name="connsiteX16" fmla="*/ 6833937 w 7807594"/>
              <a:gd name="connsiteY16" fmla="*/ 3080084 h 7260499"/>
              <a:gd name="connsiteX17" fmla="*/ 6545179 w 7807594"/>
              <a:gd name="connsiteY17" fmla="*/ 3224463 h 7260499"/>
              <a:gd name="connsiteX18" fmla="*/ 6497052 w 7807594"/>
              <a:gd name="connsiteY18" fmla="*/ 3332748 h 7260499"/>
              <a:gd name="connsiteX19" fmla="*/ 6280484 w 7807594"/>
              <a:gd name="connsiteY19" fmla="*/ 3465095 h 7260499"/>
              <a:gd name="connsiteX20" fmla="*/ 6352674 w 7807594"/>
              <a:gd name="connsiteY20" fmla="*/ 3633537 h 7260499"/>
              <a:gd name="connsiteX21" fmla="*/ 6232358 w 7807594"/>
              <a:gd name="connsiteY21" fmla="*/ 3801979 h 7260499"/>
              <a:gd name="connsiteX22" fmla="*/ 6027821 w 7807594"/>
              <a:gd name="connsiteY22" fmla="*/ 3801979 h 7260499"/>
              <a:gd name="connsiteX23" fmla="*/ 5739063 w 7807594"/>
              <a:gd name="connsiteY23" fmla="*/ 3994484 h 7260499"/>
              <a:gd name="connsiteX24" fmla="*/ 5450305 w 7807594"/>
              <a:gd name="connsiteY24" fmla="*/ 4042611 h 7260499"/>
              <a:gd name="connsiteX25" fmla="*/ 5354052 w 7807594"/>
              <a:gd name="connsiteY25" fmla="*/ 4174958 h 7260499"/>
              <a:gd name="connsiteX26" fmla="*/ 5017168 w 7807594"/>
              <a:gd name="connsiteY26" fmla="*/ 4427621 h 7260499"/>
              <a:gd name="connsiteX27" fmla="*/ 4884821 w 7807594"/>
              <a:gd name="connsiteY27" fmla="*/ 5017169 h 7260499"/>
              <a:gd name="connsiteX28" fmla="*/ 4764505 w 7807594"/>
              <a:gd name="connsiteY28" fmla="*/ 5041232 h 7260499"/>
              <a:gd name="connsiteX29" fmla="*/ 4511842 w 7807594"/>
              <a:gd name="connsiteY29" fmla="*/ 5354053 h 7260499"/>
              <a:gd name="connsiteX30" fmla="*/ 4523874 w 7807594"/>
              <a:gd name="connsiteY30" fmla="*/ 5414211 h 7260499"/>
              <a:gd name="connsiteX31" fmla="*/ 4259179 w 7807594"/>
              <a:gd name="connsiteY31" fmla="*/ 5474369 h 7260499"/>
              <a:gd name="connsiteX32" fmla="*/ 4162926 w 7807594"/>
              <a:gd name="connsiteY32" fmla="*/ 5666874 h 7260499"/>
              <a:gd name="connsiteX33" fmla="*/ 3982452 w 7807594"/>
              <a:gd name="connsiteY33" fmla="*/ 5666874 h 7260499"/>
              <a:gd name="connsiteX34" fmla="*/ 3970421 w 7807594"/>
              <a:gd name="connsiteY34" fmla="*/ 5751095 h 7260499"/>
              <a:gd name="connsiteX35" fmla="*/ 3705726 w 7807594"/>
              <a:gd name="connsiteY35" fmla="*/ 5883442 h 7260499"/>
              <a:gd name="connsiteX36" fmla="*/ 3561347 w 7807594"/>
              <a:gd name="connsiteY36" fmla="*/ 6075948 h 7260499"/>
              <a:gd name="connsiteX37" fmla="*/ 3633537 w 7807594"/>
              <a:gd name="connsiteY37" fmla="*/ 6364705 h 7260499"/>
              <a:gd name="connsiteX38" fmla="*/ 3765884 w 7807594"/>
              <a:gd name="connsiteY38" fmla="*/ 6509084 h 7260499"/>
              <a:gd name="connsiteX39" fmla="*/ 3489158 w 7807594"/>
              <a:gd name="connsiteY39" fmla="*/ 6845969 h 7260499"/>
              <a:gd name="connsiteX40" fmla="*/ 3068052 w 7807594"/>
              <a:gd name="connsiteY40" fmla="*/ 7110663 h 7260499"/>
              <a:gd name="connsiteX41" fmla="*/ 2743200 w 7807594"/>
              <a:gd name="connsiteY41" fmla="*/ 7098632 h 7260499"/>
              <a:gd name="connsiteX42" fmla="*/ 2562726 w 7807594"/>
              <a:gd name="connsiteY42" fmla="*/ 7170821 h 7260499"/>
              <a:gd name="connsiteX43" fmla="*/ 2406316 w 7807594"/>
              <a:gd name="connsiteY43" fmla="*/ 7122695 h 7260499"/>
              <a:gd name="connsiteX44" fmla="*/ 1720516 w 7807594"/>
              <a:gd name="connsiteY44" fmla="*/ 7098632 h 7260499"/>
              <a:gd name="connsiteX45" fmla="*/ 1528010 w 7807594"/>
              <a:gd name="connsiteY45" fmla="*/ 7243011 h 7260499"/>
              <a:gd name="connsiteX46" fmla="*/ 1046747 w 7807594"/>
              <a:gd name="connsiteY46" fmla="*/ 7170821 h 7260499"/>
              <a:gd name="connsiteX47" fmla="*/ 878305 w 7807594"/>
              <a:gd name="connsiteY47" fmla="*/ 6882063 h 7260499"/>
              <a:gd name="connsiteX48" fmla="*/ 469231 w 7807594"/>
              <a:gd name="connsiteY48" fmla="*/ 6629400 h 7260499"/>
              <a:gd name="connsiteX49" fmla="*/ 409074 w 7807594"/>
              <a:gd name="connsiteY49" fmla="*/ 6364705 h 7260499"/>
              <a:gd name="connsiteX50" fmla="*/ 565484 w 7807594"/>
              <a:gd name="connsiteY50" fmla="*/ 5739063 h 7260499"/>
              <a:gd name="connsiteX51" fmla="*/ 613610 w 7807594"/>
              <a:gd name="connsiteY51" fmla="*/ 5342021 h 7260499"/>
              <a:gd name="connsiteX52" fmla="*/ 264695 w 7807594"/>
              <a:gd name="connsiteY52" fmla="*/ 4993105 h 7260499"/>
              <a:gd name="connsiteX53" fmla="*/ 288758 w 7807594"/>
              <a:gd name="connsiteY53" fmla="*/ 4451684 h 7260499"/>
              <a:gd name="connsiteX54" fmla="*/ 228600 w 7807594"/>
              <a:gd name="connsiteY54" fmla="*/ 4307305 h 7260499"/>
              <a:gd name="connsiteX55" fmla="*/ 264695 w 7807594"/>
              <a:gd name="connsiteY55" fmla="*/ 4211053 h 7260499"/>
              <a:gd name="connsiteX56" fmla="*/ 156410 w 7807594"/>
              <a:gd name="connsiteY56" fmla="*/ 4030579 h 7260499"/>
              <a:gd name="connsiteX57" fmla="*/ 36095 w 7807594"/>
              <a:gd name="connsiteY57" fmla="*/ 3814011 h 7260499"/>
              <a:gd name="connsiteX58" fmla="*/ 0 w 7807594"/>
              <a:gd name="connsiteY58" fmla="*/ 3236495 h 7260499"/>
              <a:gd name="connsiteX59" fmla="*/ 180474 w 7807594"/>
              <a:gd name="connsiteY59" fmla="*/ 2863516 h 7260499"/>
              <a:gd name="connsiteX60" fmla="*/ 866274 w 7807594"/>
              <a:gd name="connsiteY60" fmla="*/ 3056021 h 7260499"/>
              <a:gd name="connsiteX61" fmla="*/ 1070810 w 7807594"/>
              <a:gd name="connsiteY61" fmla="*/ 3092116 h 7260499"/>
              <a:gd name="connsiteX62" fmla="*/ 1479884 w 7807594"/>
              <a:gd name="connsiteY62" fmla="*/ 2538663 h 7260499"/>
              <a:gd name="connsiteX63" fmla="*/ 1720516 w 7807594"/>
              <a:gd name="connsiteY63" fmla="*/ 2141622 h 7260499"/>
              <a:gd name="connsiteX64" fmla="*/ 2117558 w 7807594"/>
              <a:gd name="connsiteY64" fmla="*/ 1624264 h 7260499"/>
              <a:gd name="connsiteX65" fmla="*/ 2466474 w 7807594"/>
              <a:gd name="connsiteY65" fmla="*/ 1383633 h 7260499"/>
              <a:gd name="connsiteX66" fmla="*/ 2466474 w 7807594"/>
              <a:gd name="connsiteY66" fmla="*/ 1155033 h 7260499"/>
              <a:gd name="connsiteX67" fmla="*/ 2514600 w 7807594"/>
              <a:gd name="connsiteY67" fmla="*/ 782054 h 7260499"/>
              <a:gd name="connsiteX68" fmla="*/ 2815388 w 7807594"/>
              <a:gd name="connsiteY68" fmla="*/ 505329 h 7260499"/>
              <a:gd name="connsiteX69" fmla="*/ 3140242 w 7807594"/>
              <a:gd name="connsiteY69" fmla="*/ 264696 h 7260499"/>
              <a:gd name="connsiteX70" fmla="*/ 3296651 w 7807594"/>
              <a:gd name="connsiteY70" fmla="*/ 0 h 7260499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93248 w 7817990"/>
              <a:gd name="connsiteY0" fmla="*/ 24063 h 7251031"/>
              <a:gd name="connsiteX1" fmla="*/ 6916522 w 7817990"/>
              <a:gd name="connsiteY1" fmla="*/ 409074 h 7251031"/>
              <a:gd name="connsiteX2" fmla="*/ 6976680 w 7817990"/>
              <a:gd name="connsiteY2" fmla="*/ 529390 h 7251031"/>
              <a:gd name="connsiteX3" fmla="*/ 6832301 w 7817990"/>
              <a:gd name="connsiteY3" fmla="*/ 625642 h 7251031"/>
              <a:gd name="connsiteX4" fmla="*/ 6868396 w 7817990"/>
              <a:gd name="connsiteY4" fmla="*/ 794084 h 7251031"/>
              <a:gd name="connsiteX5" fmla="*/ 7133091 w 7817990"/>
              <a:gd name="connsiteY5" fmla="*/ 986590 h 7251031"/>
              <a:gd name="connsiteX6" fmla="*/ 7409817 w 7817990"/>
              <a:gd name="connsiteY6" fmla="*/ 1239253 h 7251031"/>
              <a:gd name="connsiteX7" fmla="*/ 7794827 w 7817990"/>
              <a:gd name="connsiteY7" fmla="*/ 1407695 h 7251031"/>
              <a:gd name="connsiteX8" fmla="*/ 7743039 w 7817990"/>
              <a:gd name="connsiteY8" fmla="*/ 1551655 h 7251031"/>
              <a:gd name="connsiteX9" fmla="*/ 7626385 w 7817990"/>
              <a:gd name="connsiteY9" fmla="*/ 1720516 h 7251031"/>
              <a:gd name="connsiteX10" fmla="*/ 7385754 w 7817990"/>
              <a:gd name="connsiteY10" fmla="*/ 2093495 h 7251031"/>
              <a:gd name="connsiteX11" fmla="*/ 7181217 w 7817990"/>
              <a:gd name="connsiteY11" fmla="*/ 2033337 h 7251031"/>
              <a:gd name="connsiteX12" fmla="*/ 7109027 w 7817990"/>
              <a:gd name="connsiteY12" fmla="*/ 2189748 h 7251031"/>
              <a:gd name="connsiteX13" fmla="*/ 6796206 w 7817990"/>
              <a:gd name="connsiteY13" fmla="*/ 2418348 h 7251031"/>
              <a:gd name="connsiteX14" fmla="*/ 6796206 w 7817990"/>
              <a:gd name="connsiteY14" fmla="*/ 2875548 h 7251031"/>
              <a:gd name="connsiteX15" fmla="*/ 6916522 w 7817990"/>
              <a:gd name="connsiteY15" fmla="*/ 3019926 h 7251031"/>
              <a:gd name="connsiteX16" fmla="*/ 6844333 w 7817990"/>
              <a:gd name="connsiteY16" fmla="*/ 3080084 h 7251031"/>
              <a:gd name="connsiteX17" fmla="*/ 6555575 w 7817990"/>
              <a:gd name="connsiteY17" fmla="*/ 3224463 h 7251031"/>
              <a:gd name="connsiteX18" fmla="*/ 6507448 w 7817990"/>
              <a:gd name="connsiteY18" fmla="*/ 3332748 h 7251031"/>
              <a:gd name="connsiteX19" fmla="*/ 6290880 w 7817990"/>
              <a:gd name="connsiteY19" fmla="*/ 3465095 h 7251031"/>
              <a:gd name="connsiteX20" fmla="*/ 6363070 w 7817990"/>
              <a:gd name="connsiteY20" fmla="*/ 3633537 h 7251031"/>
              <a:gd name="connsiteX21" fmla="*/ 6242754 w 7817990"/>
              <a:gd name="connsiteY21" fmla="*/ 3801979 h 7251031"/>
              <a:gd name="connsiteX22" fmla="*/ 6038217 w 7817990"/>
              <a:gd name="connsiteY22" fmla="*/ 3801979 h 7251031"/>
              <a:gd name="connsiteX23" fmla="*/ 5749459 w 7817990"/>
              <a:gd name="connsiteY23" fmla="*/ 3994484 h 7251031"/>
              <a:gd name="connsiteX24" fmla="*/ 5460701 w 7817990"/>
              <a:gd name="connsiteY24" fmla="*/ 4042611 h 7251031"/>
              <a:gd name="connsiteX25" fmla="*/ 5364448 w 7817990"/>
              <a:gd name="connsiteY25" fmla="*/ 4174958 h 7251031"/>
              <a:gd name="connsiteX26" fmla="*/ 5027564 w 7817990"/>
              <a:gd name="connsiteY26" fmla="*/ 4427621 h 7251031"/>
              <a:gd name="connsiteX27" fmla="*/ 4895217 w 7817990"/>
              <a:gd name="connsiteY27" fmla="*/ 5017169 h 7251031"/>
              <a:gd name="connsiteX28" fmla="*/ 4774901 w 7817990"/>
              <a:gd name="connsiteY28" fmla="*/ 5041232 h 7251031"/>
              <a:gd name="connsiteX29" fmla="*/ 4522238 w 7817990"/>
              <a:gd name="connsiteY29" fmla="*/ 5354053 h 7251031"/>
              <a:gd name="connsiteX30" fmla="*/ 4534270 w 7817990"/>
              <a:gd name="connsiteY30" fmla="*/ 5414211 h 7251031"/>
              <a:gd name="connsiteX31" fmla="*/ 4269575 w 7817990"/>
              <a:gd name="connsiteY31" fmla="*/ 5474369 h 7251031"/>
              <a:gd name="connsiteX32" fmla="*/ 4173322 w 7817990"/>
              <a:gd name="connsiteY32" fmla="*/ 5666874 h 7251031"/>
              <a:gd name="connsiteX33" fmla="*/ 3992848 w 7817990"/>
              <a:gd name="connsiteY33" fmla="*/ 5666874 h 7251031"/>
              <a:gd name="connsiteX34" fmla="*/ 3980817 w 7817990"/>
              <a:gd name="connsiteY34" fmla="*/ 5751095 h 7251031"/>
              <a:gd name="connsiteX35" fmla="*/ 3716122 w 7817990"/>
              <a:gd name="connsiteY35" fmla="*/ 5883442 h 7251031"/>
              <a:gd name="connsiteX36" fmla="*/ 3571743 w 7817990"/>
              <a:gd name="connsiteY36" fmla="*/ 6075948 h 7251031"/>
              <a:gd name="connsiteX37" fmla="*/ 3643933 w 7817990"/>
              <a:gd name="connsiteY37" fmla="*/ 6364705 h 7251031"/>
              <a:gd name="connsiteX38" fmla="*/ 3776280 w 7817990"/>
              <a:gd name="connsiteY38" fmla="*/ 6509084 h 7251031"/>
              <a:gd name="connsiteX39" fmla="*/ 3499554 w 7817990"/>
              <a:gd name="connsiteY39" fmla="*/ 6845969 h 7251031"/>
              <a:gd name="connsiteX40" fmla="*/ 3078448 w 7817990"/>
              <a:gd name="connsiteY40" fmla="*/ 7110663 h 7251031"/>
              <a:gd name="connsiteX41" fmla="*/ 2753596 w 7817990"/>
              <a:gd name="connsiteY41" fmla="*/ 7098632 h 7251031"/>
              <a:gd name="connsiteX42" fmla="*/ 2573122 w 7817990"/>
              <a:gd name="connsiteY42" fmla="*/ 7170821 h 7251031"/>
              <a:gd name="connsiteX43" fmla="*/ 2416712 w 7817990"/>
              <a:gd name="connsiteY43" fmla="*/ 7122695 h 7251031"/>
              <a:gd name="connsiteX44" fmla="*/ 1730912 w 7817990"/>
              <a:gd name="connsiteY44" fmla="*/ 7098632 h 7251031"/>
              <a:gd name="connsiteX45" fmla="*/ 1538406 w 7817990"/>
              <a:gd name="connsiteY45" fmla="*/ 7243011 h 7251031"/>
              <a:gd name="connsiteX46" fmla="*/ 1057143 w 7817990"/>
              <a:gd name="connsiteY46" fmla="*/ 7170821 h 7251031"/>
              <a:gd name="connsiteX47" fmla="*/ 888701 w 7817990"/>
              <a:gd name="connsiteY47" fmla="*/ 6882063 h 7251031"/>
              <a:gd name="connsiteX48" fmla="*/ 479627 w 7817990"/>
              <a:gd name="connsiteY48" fmla="*/ 6629400 h 7251031"/>
              <a:gd name="connsiteX49" fmla="*/ 419470 w 7817990"/>
              <a:gd name="connsiteY49" fmla="*/ 6364705 h 7251031"/>
              <a:gd name="connsiteX50" fmla="*/ 575880 w 7817990"/>
              <a:gd name="connsiteY50" fmla="*/ 5739063 h 7251031"/>
              <a:gd name="connsiteX51" fmla="*/ 624006 w 7817990"/>
              <a:gd name="connsiteY51" fmla="*/ 5342021 h 7251031"/>
              <a:gd name="connsiteX52" fmla="*/ 275091 w 7817990"/>
              <a:gd name="connsiteY52" fmla="*/ 4993105 h 7251031"/>
              <a:gd name="connsiteX53" fmla="*/ 299154 w 7817990"/>
              <a:gd name="connsiteY53" fmla="*/ 4451684 h 7251031"/>
              <a:gd name="connsiteX54" fmla="*/ 238996 w 7817990"/>
              <a:gd name="connsiteY54" fmla="*/ 4307305 h 7251031"/>
              <a:gd name="connsiteX55" fmla="*/ 275091 w 7817990"/>
              <a:gd name="connsiteY55" fmla="*/ 4211053 h 7251031"/>
              <a:gd name="connsiteX56" fmla="*/ 166806 w 7817990"/>
              <a:gd name="connsiteY56" fmla="*/ 4030579 h 7251031"/>
              <a:gd name="connsiteX57" fmla="*/ 46491 w 7817990"/>
              <a:gd name="connsiteY57" fmla="*/ 3814011 h 7251031"/>
              <a:gd name="connsiteX58" fmla="*/ 10396 w 7817990"/>
              <a:gd name="connsiteY58" fmla="*/ 3236495 h 7251031"/>
              <a:gd name="connsiteX59" fmla="*/ 190870 w 7817990"/>
              <a:gd name="connsiteY59" fmla="*/ 2863516 h 7251031"/>
              <a:gd name="connsiteX60" fmla="*/ 876670 w 7817990"/>
              <a:gd name="connsiteY60" fmla="*/ 3056021 h 7251031"/>
              <a:gd name="connsiteX61" fmla="*/ 1081206 w 7817990"/>
              <a:gd name="connsiteY61" fmla="*/ 3092116 h 7251031"/>
              <a:gd name="connsiteX62" fmla="*/ 1490280 w 7817990"/>
              <a:gd name="connsiteY62" fmla="*/ 2538663 h 7251031"/>
              <a:gd name="connsiteX63" fmla="*/ 1730912 w 7817990"/>
              <a:gd name="connsiteY63" fmla="*/ 2141622 h 7251031"/>
              <a:gd name="connsiteX64" fmla="*/ 2127954 w 7817990"/>
              <a:gd name="connsiteY64" fmla="*/ 1624264 h 7251031"/>
              <a:gd name="connsiteX65" fmla="*/ 2476870 w 7817990"/>
              <a:gd name="connsiteY65" fmla="*/ 1383633 h 7251031"/>
              <a:gd name="connsiteX66" fmla="*/ 2476870 w 7817990"/>
              <a:gd name="connsiteY66" fmla="*/ 1155033 h 7251031"/>
              <a:gd name="connsiteX67" fmla="*/ 2524996 w 7817990"/>
              <a:gd name="connsiteY67" fmla="*/ 782054 h 7251031"/>
              <a:gd name="connsiteX68" fmla="*/ 2825784 w 7817990"/>
              <a:gd name="connsiteY68" fmla="*/ 505329 h 7251031"/>
              <a:gd name="connsiteX69" fmla="*/ 3150638 w 7817990"/>
              <a:gd name="connsiteY69" fmla="*/ 264696 h 7251031"/>
              <a:gd name="connsiteX70" fmla="*/ 3307047 w 7817990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3163954 w 7831306"/>
              <a:gd name="connsiteY68" fmla="*/ 264696 h 7251031"/>
              <a:gd name="connsiteX69" fmla="*/ 3320363 w 7831306"/>
              <a:gd name="connsiteY69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1248527 w 7831306"/>
              <a:gd name="connsiteY68" fmla="*/ 216570 h 7251031"/>
              <a:gd name="connsiteX69" fmla="*/ 3320363 w 7831306"/>
              <a:gd name="connsiteY69" fmla="*/ 0 h 7251031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248527 w 7831306"/>
              <a:gd name="connsiteY68" fmla="*/ 197319 h 7231780"/>
              <a:gd name="connsiteX69" fmla="*/ 18898 w 7831306"/>
              <a:gd name="connsiteY69" fmla="*/ 0 h 7231780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8898 w 7831306"/>
              <a:gd name="connsiteY68" fmla="*/ 0 h 723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831306" h="7231780">
                <a:moveTo>
                  <a:pt x="7206564" y="4812"/>
                </a:moveTo>
                <a:cubicBezTo>
                  <a:pt x="7114322" y="133149"/>
                  <a:pt x="6965933" y="305602"/>
                  <a:pt x="6929838" y="389823"/>
                </a:cubicBezTo>
                <a:cubicBezTo>
                  <a:pt x="6893743" y="474044"/>
                  <a:pt x="7038122" y="478055"/>
                  <a:pt x="6989996" y="510139"/>
                </a:cubicBezTo>
                <a:lnTo>
                  <a:pt x="6845617" y="606391"/>
                </a:lnTo>
                <a:cubicBezTo>
                  <a:pt x="6827570" y="650506"/>
                  <a:pt x="6793480" y="710664"/>
                  <a:pt x="6881712" y="774833"/>
                </a:cubicBezTo>
                <a:lnTo>
                  <a:pt x="7146407" y="967339"/>
                </a:lnTo>
                <a:cubicBezTo>
                  <a:pt x="7236644" y="1041534"/>
                  <a:pt x="7294796" y="1163855"/>
                  <a:pt x="7423133" y="1220002"/>
                </a:cubicBezTo>
                <a:cubicBezTo>
                  <a:pt x="7551470" y="1276149"/>
                  <a:pt x="7752606" y="1336377"/>
                  <a:pt x="7808143" y="1388444"/>
                </a:cubicBezTo>
                <a:cubicBezTo>
                  <a:pt x="7863680" y="1440511"/>
                  <a:pt x="7808492" y="1460215"/>
                  <a:pt x="7756355" y="1532404"/>
                </a:cubicBezTo>
                <a:lnTo>
                  <a:pt x="7639701" y="1701265"/>
                </a:lnTo>
                <a:cubicBezTo>
                  <a:pt x="7580154" y="1791572"/>
                  <a:pt x="7467249" y="2094297"/>
                  <a:pt x="7399070" y="2074244"/>
                </a:cubicBezTo>
                <a:lnTo>
                  <a:pt x="7194533" y="2014086"/>
                </a:lnTo>
                <a:cubicBezTo>
                  <a:pt x="7148412" y="2030128"/>
                  <a:pt x="7226617" y="2094297"/>
                  <a:pt x="7122343" y="2170497"/>
                </a:cubicBezTo>
                <a:lnTo>
                  <a:pt x="6809522" y="2399097"/>
                </a:lnTo>
                <a:cubicBezTo>
                  <a:pt x="6757385" y="2513397"/>
                  <a:pt x="6769417" y="2808171"/>
                  <a:pt x="6809522" y="2856297"/>
                </a:cubicBezTo>
                <a:lnTo>
                  <a:pt x="6929838" y="3000675"/>
                </a:lnTo>
                <a:cubicBezTo>
                  <a:pt x="6937859" y="3034764"/>
                  <a:pt x="6953902" y="3012707"/>
                  <a:pt x="6857649" y="3060833"/>
                </a:cubicBezTo>
                <a:lnTo>
                  <a:pt x="6568891" y="3205212"/>
                </a:lnTo>
                <a:cubicBezTo>
                  <a:pt x="6512744" y="3247323"/>
                  <a:pt x="6592953" y="3269381"/>
                  <a:pt x="6520764" y="3313497"/>
                </a:cubicBezTo>
                <a:lnTo>
                  <a:pt x="6304196" y="3445844"/>
                </a:lnTo>
                <a:cubicBezTo>
                  <a:pt x="6280133" y="3495975"/>
                  <a:pt x="6416491" y="3558139"/>
                  <a:pt x="6376386" y="3614286"/>
                </a:cubicBezTo>
                <a:lnTo>
                  <a:pt x="6256070" y="3782728"/>
                </a:lnTo>
                <a:cubicBezTo>
                  <a:pt x="6201928" y="3810802"/>
                  <a:pt x="6147786" y="3718560"/>
                  <a:pt x="6051533" y="3782728"/>
                </a:cubicBezTo>
                <a:lnTo>
                  <a:pt x="5762775" y="3975233"/>
                </a:lnTo>
                <a:cubicBezTo>
                  <a:pt x="5666522" y="4015338"/>
                  <a:pt x="5506101" y="3979244"/>
                  <a:pt x="5474017" y="4023360"/>
                </a:cubicBezTo>
                <a:lnTo>
                  <a:pt x="5377764" y="4155707"/>
                </a:lnTo>
                <a:cubicBezTo>
                  <a:pt x="5305575" y="4219875"/>
                  <a:pt x="5099835" y="4316930"/>
                  <a:pt x="5040880" y="4408370"/>
                </a:cubicBezTo>
                <a:cubicBezTo>
                  <a:pt x="4981925" y="4499810"/>
                  <a:pt x="5062537" y="4606491"/>
                  <a:pt x="5024036" y="4704348"/>
                </a:cubicBezTo>
                <a:cubicBezTo>
                  <a:pt x="4985535" y="4802205"/>
                  <a:pt x="4947836" y="4944979"/>
                  <a:pt x="4908533" y="4997918"/>
                </a:cubicBezTo>
                <a:cubicBezTo>
                  <a:pt x="4869230" y="5050857"/>
                  <a:pt x="4872438" y="4917707"/>
                  <a:pt x="4788217" y="5021981"/>
                </a:cubicBezTo>
                <a:lnTo>
                  <a:pt x="4535554" y="5334802"/>
                </a:lnTo>
                <a:cubicBezTo>
                  <a:pt x="4495449" y="5396965"/>
                  <a:pt x="4635818" y="5374907"/>
                  <a:pt x="4547586" y="5394960"/>
                </a:cubicBezTo>
                <a:lnTo>
                  <a:pt x="4282891" y="5455118"/>
                </a:lnTo>
                <a:cubicBezTo>
                  <a:pt x="4222733" y="5497229"/>
                  <a:pt x="4246796" y="5647623"/>
                  <a:pt x="4186638" y="5647623"/>
                </a:cubicBezTo>
                <a:lnTo>
                  <a:pt x="4006164" y="5647623"/>
                </a:lnTo>
                <a:cubicBezTo>
                  <a:pt x="3974080" y="5661660"/>
                  <a:pt x="4082365" y="5687728"/>
                  <a:pt x="3994133" y="5731844"/>
                </a:cubicBezTo>
                <a:lnTo>
                  <a:pt x="3729438" y="5864191"/>
                </a:lnTo>
                <a:cubicBezTo>
                  <a:pt x="3661259" y="5918333"/>
                  <a:pt x="3560996" y="5960445"/>
                  <a:pt x="3585059" y="6056697"/>
                </a:cubicBezTo>
                <a:lnTo>
                  <a:pt x="3657249" y="6345454"/>
                </a:lnTo>
                <a:cubicBezTo>
                  <a:pt x="3691338" y="6417643"/>
                  <a:pt x="3881838" y="6377538"/>
                  <a:pt x="3789596" y="6489833"/>
                </a:cubicBezTo>
                <a:lnTo>
                  <a:pt x="3512870" y="6826718"/>
                </a:lnTo>
                <a:cubicBezTo>
                  <a:pt x="3396565" y="6926981"/>
                  <a:pt x="3200048" y="7095422"/>
                  <a:pt x="3091764" y="7091412"/>
                </a:cubicBezTo>
                <a:lnTo>
                  <a:pt x="2766912" y="7079381"/>
                </a:lnTo>
                <a:cubicBezTo>
                  <a:pt x="2682691" y="7089407"/>
                  <a:pt x="2638575" y="7167612"/>
                  <a:pt x="2586438" y="7151570"/>
                </a:cubicBezTo>
                <a:lnTo>
                  <a:pt x="2430028" y="7103444"/>
                </a:lnTo>
                <a:cubicBezTo>
                  <a:pt x="2289660" y="7091413"/>
                  <a:pt x="1808397" y="7031255"/>
                  <a:pt x="1744228" y="7079381"/>
                </a:cubicBezTo>
                <a:lnTo>
                  <a:pt x="1551722" y="7223760"/>
                </a:lnTo>
                <a:cubicBezTo>
                  <a:pt x="1439427" y="7235791"/>
                  <a:pt x="1126606" y="7247823"/>
                  <a:pt x="1070459" y="7151570"/>
                </a:cubicBezTo>
                <a:lnTo>
                  <a:pt x="902017" y="6862812"/>
                </a:lnTo>
                <a:cubicBezTo>
                  <a:pt x="805765" y="6772575"/>
                  <a:pt x="512995" y="6698381"/>
                  <a:pt x="492943" y="6610149"/>
                </a:cubicBezTo>
                <a:lnTo>
                  <a:pt x="432786" y="6345454"/>
                </a:lnTo>
                <a:cubicBezTo>
                  <a:pt x="448828" y="6197065"/>
                  <a:pt x="573154" y="5852159"/>
                  <a:pt x="589196" y="5719812"/>
                </a:cubicBezTo>
                <a:lnTo>
                  <a:pt x="637322" y="5322770"/>
                </a:lnTo>
                <a:cubicBezTo>
                  <a:pt x="587191" y="5198444"/>
                  <a:pt x="280386" y="5154328"/>
                  <a:pt x="288407" y="4973854"/>
                </a:cubicBezTo>
                <a:lnTo>
                  <a:pt x="312470" y="4432433"/>
                </a:lnTo>
                <a:cubicBezTo>
                  <a:pt x="306454" y="4318133"/>
                  <a:pt x="240280" y="4320138"/>
                  <a:pt x="252312" y="4288054"/>
                </a:cubicBezTo>
                <a:lnTo>
                  <a:pt x="288407" y="4191802"/>
                </a:lnTo>
                <a:cubicBezTo>
                  <a:pt x="276375" y="4145681"/>
                  <a:pt x="220227" y="4083517"/>
                  <a:pt x="180122" y="4011328"/>
                </a:cubicBezTo>
                <a:lnTo>
                  <a:pt x="59807" y="3794760"/>
                </a:lnTo>
                <a:cubicBezTo>
                  <a:pt x="33739" y="3662413"/>
                  <a:pt x="-36446" y="3341570"/>
                  <a:pt x="23712" y="3217244"/>
                </a:cubicBezTo>
                <a:lnTo>
                  <a:pt x="204186" y="2844265"/>
                </a:lnTo>
                <a:cubicBezTo>
                  <a:pt x="348565" y="2814186"/>
                  <a:pt x="234666" y="2630102"/>
                  <a:pt x="302845" y="2642134"/>
                </a:cubicBezTo>
                <a:cubicBezTo>
                  <a:pt x="371024" y="2654166"/>
                  <a:pt x="342950" y="2146433"/>
                  <a:pt x="411129" y="2158465"/>
                </a:cubicBezTo>
                <a:cubicBezTo>
                  <a:pt x="513397" y="2072239"/>
                  <a:pt x="496954" y="1996038"/>
                  <a:pt x="560320" y="1893770"/>
                </a:cubicBezTo>
                <a:cubicBezTo>
                  <a:pt x="623686" y="1791502"/>
                  <a:pt x="800551" y="1657150"/>
                  <a:pt x="791327" y="1544855"/>
                </a:cubicBezTo>
                <a:cubicBezTo>
                  <a:pt x="782103" y="1432560"/>
                  <a:pt x="574759" y="1307832"/>
                  <a:pt x="504976" y="1220002"/>
                </a:cubicBezTo>
                <a:cubicBezTo>
                  <a:pt x="435193" y="1132172"/>
                  <a:pt x="391477" y="1107307"/>
                  <a:pt x="372628" y="1017873"/>
                </a:cubicBezTo>
                <a:cubicBezTo>
                  <a:pt x="353779" y="928439"/>
                  <a:pt x="450834" y="853041"/>
                  <a:pt x="391879" y="683395"/>
                </a:cubicBezTo>
                <a:cubicBezTo>
                  <a:pt x="332924" y="513749"/>
                  <a:pt x="96602" y="142374"/>
                  <a:pt x="18898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3009900" y="1917700"/>
            <a:ext cx="3243263" cy="2051050"/>
            <a:chOff x="3009900" y="1917700"/>
            <a:chExt cx="3242836" cy="205111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891372" y="3560946"/>
              <a:ext cx="1361364" cy="407864"/>
              <a:chOff x="4891372" y="3560946"/>
              <a:chExt cx="1361364" cy="407864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890840" y="3560811"/>
                <a:ext cx="228570" cy="22860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5016236" y="3568748"/>
                <a:ext cx="1236500" cy="400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2000" b="1">
                    <a:solidFill>
                      <a:srgbClr val="9BBB59"/>
                    </a:solidFill>
                    <a:latin typeface="Calibri" panose="020F0502020204030204" pitchFamily="34" charset="0"/>
                  </a:rPr>
                  <a:t>Asadabad</a:t>
                </a:r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3009900" y="2578100"/>
              <a:ext cx="1264808" cy="373380"/>
              <a:chOff x="3009900" y="2578100"/>
              <a:chExt cx="1264808" cy="373380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3009900" y="2768625"/>
                <a:ext cx="182539" cy="182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3124185" y="2578119"/>
                <a:ext cx="1150786" cy="368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9BBB59"/>
                    </a:solidFill>
                    <a:latin typeface="Calibri" panose="020F0502020204030204" pitchFamily="34" charset="0"/>
                  </a:rPr>
                  <a:t>Nangalam</a:t>
                </a: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3086100" y="1917700"/>
              <a:ext cx="769771" cy="389354"/>
              <a:chOff x="3086100" y="1917700"/>
              <a:chExt cx="769771" cy="389354"/>
            </a:xfrm>
          </p:grpSpPr>
          <p:sp>
            <p:nvSpPr>
              <p:cNvPr id="8" name="Oval 7"/>
              <p:cNvSpPr>
                <a:spLocks noChangeAspect="1"/>
              </p:cNvSpPr>
              <p:nvPr/>
            </p:nvSpPr>
            <p:spPr>
              <a:xfrm>
                <a:off x="3086090" y="1917700"/>
                <a:ext cx="136507" cy="1365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3111487" y="1968501"/>
                <a:ext cx="744440" cy="3381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600" b="1">
                    <a:solidFill>
                      <a:srgbClr val="9BBB59"/>
                    </a:solidFill>
                    <a:latin typeface="Calibri" panose="020F0502020204030204" pitchFamily="34" charset="0"/>
                  </a:rPr>
                  <a:t>Wanat</a:t>
                </a:r>
              </a:p>
            </p:txBody>
          </p:sp>
        </p:grpSp>
      </p:grpSp>
      <p:sp>
        <p:nvSpPr>
          <p:cNvPr id="14" name="Freeform 13"/>
          <p:cNvSpPr/>
          <p:nvPr userDrawn="1"/>
        </p:nvSpPr>
        <p:spPr>
          <a:xfrm>
            <a:off x="5060950" y="163513"/>
            <a:ext cx="2590800" cy="3400425"/>
          </a:xfrm>
          <a:custGeom>
            <a:avLst/>
            <a:gdLst>
              <a:gd name="connsiteX0" fmla="*/ 2627697 w 2627697"/>
              <a:gd name="connsiteY0" fmla="*/ 0 h 3378468"/>
              <a:gd name="connsiteX1" fmla="*/ 2483318 w 2627697"/>
              <a:gd name="connsiteY1" fmla="*/ 683394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483318 w 2627697"/>
              <a:gd name="connsiteY1" fmla="*/ 683394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101616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83444 w 2627697"/>
              <a:gd name="connsiteY17" fmla="*/ 288737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83444 w 2627697"/>
              <a:gd name="connsiteY17" fmla="*/ 288737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707307 w 2627697"/>
              <a:gd name="connsiteY16" fmla="*/ 2832410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02657 w 2627697"/>
              <a:gd name="connsiteY14" fmla="*/ 2320190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02657 w 2627697"/>
              <a:gd name="connsiteY14" fmla="*/ 2320190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64494 w 2627697"/>
              <a:gd name="connsiteY14" fmla="*/ 2189046 h 3378468"/>
              <a:gd name="connsiteX15" fmla="*/ 1202657 w 2627697"/>
              <a:gd name="connsiteY15" fmla="*/ 2320190 h 3378468"/>
              <a:gd name="connsiteX16" fmla="*/ 1088282 w 2627697"/>
              <a:gd name="connsiteY16" fmla="*/ 2393834 h 3378468"/>
              <a:gd name="connsiteX17" fmla="*/ 1049154 w 2627697"/>
              <a:gd name="connsiteY17" fmla="*/ 2521819 h 3378468"/>
              <a:gd name="connsiteX18" fmla="*/ 707307 w 2627697"/>
              <a:gd name="connsiteY18" fmla="*/ 2832410 h 3378468"/>
              <a:gd name="connsiteX19" fmla="*/ 569169 w 2627697"/>
              <a:gd name="connsiteY19" fmla="*/ 2858177 h 3378468"/>
              <a:gd name="connsiteX20" fmla="*/ 483444 w 2627697"/>
              <a:gd name="connsiteY20" fmla="*/ 2887379 h 3378468"/>
              <a:gd name="connsiteX21" fmla="*/ 385011 w 2627697"/>
              <a:gd name="connsiteY21" fmla="*/ 3031958 h 3378468"/>
              <a:gd name="connsiteX22" fmla="*/ 281514 w 2627697"/>
              <a:gd name="connsiteY22" fmla="*/ 3111141 h 3378468"/>
              <a:gd name="connsiteX23" fmla="*/ 154005 w 2627697"/>
              <a:gd name="connsiteY23" fmla="*/ 3301466 h 3378468"/>
              <a:gd name="connsiteX24" fmla="*/ 0 w 2627697"/>
              <a:gd name="connsiteY24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02657 w 2627697"/>
              <a:gd name="connsiteY16" fmla="*/ 2320190 h 3378468"/>
              <a:gd name="connsiteX17" fmla="*/ 1088282 w 2627697"/>
              <a:gd name="connsiteY17" fmla="*/ 2393834 h 3378468"/>
              <a:gd name="connsiteX18" fmla="*/ 1049154 w 2627697"/>
              <a:gd name="connsiteY18" fmla="*/ 2521819 h 3378468"/>
              <a:gd name="connsiteX19" fmla="*/ 707307 w 2627697"/>
              <a:gd name="connsiteY19" fmla="*/ 2832410 h 3378468"/>
              <a:gd name="connsiteX20" fmla="*/ 569169 w 2627697"/>
              <a:gd name="connsiteY20" fmla="*/ 2858177 h 3378468"/>
              <a:gd name="connsiteX21" fmla="*/ 483444 w 2627697"/>
              <a:gd name="connsiteY21" fmla="*/ 2887379 h 3378468"/>
              <a:gd name="connsiteX22" fmla="*/ 385011 w 2627697"/>
              <a:gd name="connsiteY22" fmla="*/ 3031958 h 3378468"/>
              <a:gd name="connsiteX23" fmla="*/ 281514 w 2627697"/>
              <a:gd name="connsiteY23" fmla="*/ 3111141 h 3378468"/>
              <a:gd name="connsiteX24" fmla="*/ 154005 w 2627697"/>
              <a:gd name="connsiteY24" fmla="*/ 3301466 h 3378468"/>
              <a:gd name="connsiteX25" fmla="*/ 0 w 2627697"/>
              <a:gd name="connsiteY25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12432 w 2627697"/>
              <a:gd name="connsiteY11" fmla="*/ 1795163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12432 w 2627697"/>
              <a:gd name="connsiteY11" fmla="*/ 1795163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16531 h 3378468"/>
              <a:gd name="connsiteX5" fmla="*/ 1530417 w 2627697"/>
              <a:gd name="connsiteY5" fmla="*/ 1357163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40343 h 3378468"/>
              <a:gd name="connsiteX5" fmla="*/ 1530417 w 2627697"/>
              <a:gd name="connsiteY5" fmla="*/ 1357163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40343 h 3378468"/>
              <a:gd name="connsiteX5" fmla="*/ 1520892 w 2627697"/>
              <a:gd name="connsiteY5" fmla="*/ 1350019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627697 w 2627697"/>
              <a:gd name="connsiteY0" fmla="*/ 0 h 3378468"/>
              <a:gd name="connsiteX1" fmla="*/ 2535705 w 2627697"/>
              <a:gd name="connsiteY1" fmla="*/ 659581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90483" h="3399733">
                <a:moveTo>
                  <a:pt x="2590483" y="0"/>
                </a:moveTo>
                <a:cubicBezTo>
                  <a:pt x="2542357" y="227798"/>
                  <a:pt x="2524873" y="538024"/>
                  <a:pt x="2498491" y="659581"/>
                </a:cubicBezTo>
                <a:cubicBezTo>
                  <a:pt x="2472109" y="781138"/>
                  <a:pt x="2463383" y="693287"/>
                  <a:pt x="2432193" y="729340"/>
                </a:cubicBezTo>
                <a:cubicBezTo>
                  <a:pt x="2401003" y="765393"/>
                  <a:pt x="2360960" y="839783"/>
                  <a:pt x="2311351" y="875899"/>
                </a:cubicBezTo>
                <a:cubicBezTo>
                  <a:pt x="2261742" y="912015"/>
                  <a:pt x="2206075" y="914501"/>
                  <a:pt x="2134537" y="946034"/>
                </a:cubicBezTo>
                <a:cubicBezTo>
                  <a:pt x="2062999" y="977567"/>
                  <a:pt x="1970970" y="1035489"/>
                  <a:pt x="1882124" y="1065096"/>
                </a:cubicBezTo>
                <a:cubicBezTo>
                  <a:pt x="1793278" y="1094703"/>
                  <a:pt x="1665489" y="1092856"/>
                  <a:pt x="1599081" y="1140343"/>
                </a:cubicBezTo>
                <a:cubicBezTo>
                  <a:pt x="1532673" y="1187830"/>
                  <a:pt x="1525387" y="1317091"/>
                  <a:pt x="1483678" y="1350019"/>
                </a:cubicBezTo>
                <a:cubicBezTo>
                  <a:pt x="1441969" y="1382947"/>
                  <a:pt x="1376112" y="1330305"/>
                  <a:pt x="1348824" y="1337912"/>
                </a:cubicBezTo>
                <a:cubicBezTo>
                  <a:pt x="1321536" y="1345520"/>
                  <a:pt x="1329573" y="1376413"/>
                  <a:pt x="1319948" y="1395664"/>
                </a:cubicBezTo>
                <a:cubicBezTo>
                  <a:pt x="1323157" y="1429353"/>
                  <a:pt x="1387326" y="1520793"/>
                  <a:pt x="1368075" y="1540043"/>
                </a:cubicBezTo>
                <a:lnTo>
                  <a:pt x="1310323" y="1597794"/>
                </a:lnTo>
                <a:cubicBezTo>
                  <a:pt x="1303906" y="1620253"/>
                  <a:pt x="1342408" y="1645920"/>
                  <a:pt x="1329574" y="1674796"/>
                </a:cubicBezTo>
                <a:cubicBezTo>
                  <a:pt x="1316740" y="1703672"/>
                  <a:pt x="1283466" y="1741363"/>
                  <a:pt x="1291073" y="1761424"/>
                </a:cubicBezTo>
                <a:cubicBezTo>
                  <a:pt x="1298680" y="1781485"/>
                  <a:pt x="1365973" y="1770306"/>
                  <a:pt x="1375218" y="1795163"/>
                </a:cubicBezTo>
                <a:cubicBezTo>
                  <a:pt x="1384463" y="1820020"/>
                  <a:pt x="1349305" y="1870858"/>
                  <a:pt x="1346544" y="1910566"/>
                </a:cubicBezTo>
                <a:cubicBezTo>
                  <a:pt x="1343783" y="1950274"/>
                  <a:pt x="1369399" y="1991364"/>
                  <a:pt x="1358650" y="2033412"/>
                </a:cubicBezTo>
                <a:cubicBezTo>
                  <a:pt x="1347901" y="2075460"/>
                  <a:pt x="1303944" y="2136913"/>
                  <a:pt x="1282049" y="2162852"/>
                </a:cubicBezTo>
                <a:cubicBezTo>
                  <a:pt x="1260154" y="2188791"/>
                  <a:pt x="1238789" y="2178330"/>
                  <a:pt x="1227280" y="2189046"/>
                </a:cubicBezTo>
                <a:cubicBezTo>
                  <a:pt x="1215771" y="2199762"/>
                  <a:pt x="1230443" y="2214814"/>
                  <a:pt x="1220137" y="2236671"/>
                </a:cubicBezTo>
                <a:cubicBezTo>
                  <a:pt x="1209831" y="2258528"/>
                  <a:pt x="1193621" y="2293996"/>
                  <a:pt x="1165443" y="2320190"/>
                </a:cubicBezTo>
                <a:cubicBezTo>
                  <a:pt x="1137265" y="2346384"/>
                  <a:pt x="1079033" y="2367373"/>
                  <a:pt x="1051068" y="2393834"/>
                </a:cubicBezTo>
                <a:cubicBezTo>
                  <a:pt x="1023103" y="2420295"/>
                  <a:pt x="1075436" y="2448723"/>
                  <a:pt x="1011940" y="2521819"/>
                </a:cubicBezTo>
                <a:cubicBezTo>
                  <a:pt x="948444" y="2594915"/>
                  <a:pt x="750091" y="2776350"/>
                  <a:pt x="670093" y="2832410"/>
                </a:cubicBezTo>
                <a:cubicBezTo>
                  <a:pt x="590096" y="2888470"/>
                  <a:pt x="569265" y="2849016"/>
                  <a:pt x="531955" y="2858177"/>
                </a:cubicBezTo>
                <a:cubicBezTo>
                  <a:pt x="494645" y="2867338"/>
                  <a:pt x="476923" y="2858416"/>
                  <a:pt x="446230" y="2887379"/>
                </a:cubicBezTo>
                <a:cubicBezTo>
                  <a:pt x="415537" y="2916343"/>
                  <a:pt x="381452" y="2994664"/>
                  <a:pt x="347797" y="3031958"/>
                </a:cubicBezTo>
                <a:cubicBezTo>
                  <a:pt x="314142" y="3069252"/>
                  <a:pt x="286009" y="3040556"/>
                  <a:pt x="244300" y="3111141"/>
                </a:cubicBezTo>
                <a:cubicBezTo>
                  <a:pt x="202591" y="3181726"/>
                  <a:pt x="157508" y="3253368"/>
                  <a:pt x="116791" y="3301466"/>
                </a:cubicBezTo>
                <a:cubicBezTo>
                  <a:pt x="76074" y="3349564"/>
                  <a:pt x="30070" y="3345823"/>
                  <a:pt x="0" y="339973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738188" y="3770313"/>
            <a:ext cx="4187825" cy="3170237"/>
          </a:xfrm>
          <a:custGeom>
            <a:avLst/>
            <a:gdLst>
              <a:gd name="connsiteX0" fmla="*/ 4158113 w 4158113"/>
              <a:gd name="connsiteY0" fmla="*/ 0 h 3157087"/>
              <a:gd name="connsiteX1" fmla="*/ 3801979 w 4158113"/>
              <a:gd name="connsiteY1" fmla="*/ 750771 h 3157087"/>
              <a:gd name="connsiteX2" fmla="*/ 3561347 w 4158113"/>
              <a:gd name="connsiteY2" fmla="*/ 952901 h 3157087"/>
              <a:gd name="connsiteX3" fmla="*/ 3253339 w 4158113"/>
              <a:gd name="connsiteY3" fmla="*/ 1126156 h 3157087"/>
              <a:gd name="connsiteX4" fmla="*/ 2897204 w 4158113"/>
              <a:gd name="connsiteY4" fmla="*/ 1280160 h 3157087"/>
              <a:gd name="connsiteX5" fmla="*/ 2531444 w 4158113"/>
              <a:gd name="connsiteY5" fmla="*/ 1684421 h 3157087"/>
              <a:gd name="connsiteX6" fmla="*/ 1982804 w 4158113"/>
              <a:gd name="connsiteY6" fmla="*/ 2002055 h 3157087"/>
              <a:gd name="connsiteX7" fmla="*/ 1703671 w 4158113"/>
              <a:gd name="connsiteY7" fmla="*/ 2146434 h 3157087"/>
              <a:gd name="connsiteX8" fmla="*/ 1511166 w 4158113"/>
              <a:gd name="connsiteY8" fmla="*/ 2117558 h 3157087"/>
              <a:gd name="connsiteX9" fmla="*/ 1453414 w 4158113"/>
              <a:gd name="connsiteY9" fmla="*/ 2290813 h 3157087"/>
              <a:gd name="connsiteX10" fmla="*/ 1414913 w 4158113"/>
              <a:gd name="connsiteY10" fmla="*/ 2329314 h 3157087"/>
              <a:gd name="connsiteX11" fmla="*/ 1212783 w 4158113"/>
              <a:gd name="connsiteY11" fmla="*/ 2290813 h 3157087"/>
              <a:gd name="connsiteX12" fmla="*/ 1078029 w 4158113"/>
              <a:gd name="connsiteY12" fmla="*/ 2300438 h 3157087"/>
              <a:gd name="connsiteX13" fmla="*/ 895149 w 4158113"/>
              <a:gd name="connsiteY13" fmla="*/ 2464068 h 3157087"/>
              <a:gd name="connsiteX14" fmla="*/ 693019 w 4158113"/>
              <a:gd name="connsiteY14" fmla="*/ 2444817 h 3157087"/>
              <a:gd name="connsiteX15" fmla="*/ 616017 w 4158113"/>
              <a:gd name="connsiteY15" fmla="*/ 2521819 h 3157087"/>
              <a:gd name="connsiteX16" fmla="*/ 567890 w 4158113"/>
              <a:gd name="connsiteY16" fmla="*/ 2444817 h 3157087"/>
              <a:gd name="connsiteX17" fmla="*/ 365760 w 4158113"/>
              <a:gd name="connsiteY17" fmla="*/ 2473693 h 3157087"/>
              <a:gd name="connsiteX18" fmla="*/ 0 w 4158113"/>
              <a:gd name="connsiteY18" fmla="*/ 2849078 h 3157087"/>
              <a:gd name="connsiteX19" fmla="*/ 86627 w 4158113"/>
              <a:gd name="connsiteY19" fmla="*/ 3157087 h 3157087"/>
              <a:gd name="connsiteX0" fmla="*/ 4191451 w 4191451"/>
              <a:gd name="connsiteY0" fmla="*/ 0 h 3176137"/>
              <a:gd name="connsiteX1" fmla="*/ 3801979 w 4191451"/>
              <a:gd name="connsiteY1" fmla="*/ 7698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1979 w 4191451"/>
              <a:gd name="connsiteY1" fmla="*/ 7698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233412 w 4233412"/>
              <a:gd name="connsiteY0" fmla="*/ 0 h 3176137"/>
              <a:gd name="connsiteX1" fmla="*/ 3851084 w 4233412"/>
              <a:gd name="connsiteY1" fmla="*/ 731721 h 3176137"/>
              <a:gd name="connsiteX2" fmla="*/ 3603308 w 4233412"/>
              <a:gd name="connsiteY2" fmla="*/ 971951 h 3176137"/>
              <a:gd name="connsiteX3" fmla="*/ 3295300 w 4233412"/>
              <a:gd name="connsiteY3" fmla="*/ 1145206 h 3176137"/>
              <a:gd name="connsiteX4" fmla="*/ 2939165 w 4233412"/>
              <a:gd name="connsiteY4" fmla="*/ 1299210 h 3176137"/>
              <a:gd name="connsiteX5" fmla="*/ 2573405 w 4233412"/>
              <a:gd name="connsiteY5" fmla="*/ 1703471 h 3176137"/>
              <a:gd name="connsiteX6" fmla="*/ 2024765 w 4233412"/>
              <a:gd name="connsiteY6" fmla="*/ 2021105 h 3176137"/>
              <a:gd name="connsiteX7" fmla="*/ 1745632 w 4233412"/>
              <a:gd name="connsiteY7" fmla="*/ 2165484 h 3176137"/>
              <a:gd name="connsiteX8" fmla="*/ 1553127 w 4233412"/>
              <a:gd name="connsiteY8" fmla="*/ 2136608 h 3176137"/>
              <a:gd name="connsiteX9" fmla="*/ 1495375 w 4233412"/>
              <a:gd name="connsiteY9" fmla="*/ 2309863 h 3176137"/>
              <a:gd name="connsiteX10" fmla="*/ 1456874 w 4233412"/>
              <a:gd name="connsiteY10" fmla="*/ 2348364 h 3176137"/>
              <a:gd name="connsiteX11" fmla="*/ 1254744 w 4233412"/>
              <a:gd name="connsiteY11" fmla="*/ 2309863 h 3176137"/>
              <a:gd name="connsiteX12" fmla="*/ 1119990 w 4233412"/>
              <a:gd name="connsiteY12" fmla="*/ 2319488 h 3176137"/>
              <a:gd name="connsiteX13" fmla="*/ 937110 w 4233412"/>
              <a:gd name="connsiteY13" fmla="*/ 2483118 h 3176137"/>
              <a:gd name="connsiteX14" fmla="*/ 734980 w 4233412"/>
              <a:gd name="connsiteY14" fmla="*/ 2463867 h 3176137"/>
              <a:gd name="connsiteX15" fmla="*/ 657978 w 4233412"/>
              <a:gd name="connsiteY15" fmla="*/ 2540869 h 3176137"/>
              <a:gd name="connsiteX16" fmla="*/ 609851 w 4233412"/>
              <a:gd name="connsiteY16" fmla="*/ 2463867 h 3176137"/>
              <a:gd name="connsiteX17" fmla="*/ 407721 w 4233412"/>
              <a:gd name="connsiteY17" fmla="*/ 2492743 h 3176137"/>
              <a:gd name="connsiteX18" fmla="*/ 41961 w 4233412"/>
              <a:gd name="connsiteY18" fmla="*/ 2868128 h 3176137"/>
              <a:gd name="connsiteX19" fmla="*/ 128588 w 4233412"/>
              <a:gd name="connsiteY19" fmla="*/ 3176137 h 3176137"/>
              <a:gd name="connsiteX0" fmla="*/ 4198841 w 4198841"/>
              <a:gd name="connsiteY0" fmla="*/ 0 h 3176137"/>
              <a:gd name="connsiteX1" fmla="*/ 3816513 w 4198841"/>
              <a:gd name="connsiteY1" fmla="*/ 731721 h 3176137"/>
              <a:gd name="connsiteX2" fmla="*/ 3568737 w 4198841"/>
              <a:gd name="connsiteY2" fmla="*/ 971951 h 3176137"/>
              <a:gd name="connsiteX3" fmla="*/ 3260729 w 4198841"/>
              <a:gd name="connsiteY3" fmla="*/ 1145206 h 3176137"/>
              <a:gd name="connsiteX4" fmla="*/ 2904594 w 4198841"/>
              <a:gd name="connsiteY4" fmla="*/ 1299210 h 3176137"/>
              <a:gd name="connsiteX5" fmla="*/ 2538834 w 4198841"/>
              <a:gd name="connsiteY5" fmla="*/ 1703471 h 3176137"/>
              <a:gd name="connsiteX6" fmla="*/ 1990194 w 4198841"/>
              <a:gd name="connsiteY6" fmla="*/ 2021105 h 3176137"/>
              <a:gd name="connsiteX7" fmla="*/ 1711061 w 4198841"/>
              <a:gd name="connsiteY7" fmla="*/ 2165484 h 3176137"/>
              <a:gd name="connsiteX8" fmla="*/ 1518556 w 4198841"/>
              <a:gd name="connsiteY8" fmla="*/ 2136608 h 3176137"/>
              <a:gd name="connsiteX9" fmla="*/ 1460804 w 4198841"/>
              <a:gd name="connsiteY9" fmla="*/ 2309863 h 3176137"/>
              <a:gd name="connsiteX10" fmla="*/ 1422303 w 4198841"/>
              <a:gd name="connsiteY10" fmla="*/ 2348364 h 3176137"/>
              <a:gd name="connsiteX11" fmla="*/ 1220173 w 4198841"/>
              <a:gd name="connsiteY11" fmla="*/ 2309863 h 3176137"/>
              <a:gd name="connsiteX12" fmla="*/ 1085419 w 4198841"/>
              <a:gd name="connsiteY12" fmla="*/ 2319488 h 3176137"/>
              <a:gd name="connsiteX13" fmla="*/ 902539 w 4198841"/>
              <a:gd name="connsiteY13" fmla="*/ 2483118 h 3176137"/>
              <a:gd name="connsiteX14" fmla="*/ 700409 w 4198841"/>
              <a:gd name="connsiteY14" fmla="*/ 2463867 h 3176137"/>
              <a:gd name="connsiteX15" fmla="*/ 623407 w 4198841"/>
              <a:gd name="connsiteY15" fmla="*/ 2540869 h 3176137"/>
              <a:gd name="connsiteX16" fmla="*/ 575280 w 4198841"/>
              <a:gd name="connsiteY16" fmla="*/ 2463867 h 3176137"/>
              <a:gd name="connsiteX17" fmla="*/ 373150 w 4198841"/>
              <a:gd name="connsiteY17" fmla="*/ 2492743 h 3176137"/>
              <a:gd name="connsiteX18" fmla="*/ 7390 w 4198841"/>
              <a:gd name="connsiteY18" fmla="*/ 2868128 h 3176137"/>
              <a:gd name="connsiteX19" fmla="*/ 94017 w 4198841"/>
              <a:gd name="connsiteY19" fmla="*/ 3176137 h 3176137"/>
              <a:gd name="connsiteX0" fmla="*/ 4176877 w 4176877"/>
              <a:gd name="connsiteY0" fmla="*/ 0 h 3176137"/>
              <a:gd name="connsiteX1" fmla="*/ 3794549 w 4176877"/>
              <a:gd name="connsiteY1" fmla="*/ 731721 h 3176137"/>
              <a:gd name="connsiteX2" fmla="*/ 3546773 w 4176877"/>
              <a:gd name="connsiteY2" fmla="*/ 971951 h 3176137"/>
              <a:gd name="connsiteX3" fmla="*/ 3238765 w 4176877"/>
              <a:gd name="connsiteY3" fmla="*/ 1145206 h 3176137"/>
              <a:gd name="connsiteX4" fmla="*/ 2882630 w 4176877"/>
              <a:gd name="connsiteY4" fmla="*/ 1299210 h 3176137"/>
              <a:gd name="connsiteX5" fmla="*/ 2516870 w 4176877"/>
              <a:gd name="connsiteY5" fmla="*/ 1703471 h 3176137"/>
              <a:gd name="connsiteX6" fmla="*/ 1968230 w 4176877"/>
              <a:gd name="connsiteY6" fmla="*/ 2021105 h 3176137"/>
              <a:gd name="connsiteX7" fmla="*/ 1689097 w 4176877"/>
              <a:gd name="connsiteY7" fmla="*/ 2165484 h 3176137"/>
              <a:gd name="connsiteX8" fmla="*/ 1496592 w 4176877"/>
              <a:gd name="connsiteY8" fmla="*/ 2136608 h 3176137"/>
              <a:gd name="connsiteX9" fmla="*/ 1438840 w 4176877"/>
              <a:gd name="connsiteY9" fmla="*/ 2309863 h 3176137"/>
              <a:gd name="connsiteX10" fmla="*/ 1400339 w 4176877"/>
              <a:gd name="connsiteY10" fmla="*/ 2348364 h 3176137"/>
              <a:gd name="connsiteX11" fmla="*/ 1198209 w 4176877"/>
              <a:gd name="connsiteY11" fmla="*/ 2309863 h 3176137"/>
              <a:gd name="connsiteX12" fmla="*/ 1063455 w 4176877"/>
              <a:gd name="connsiteY12" fmla="*/ 2319488 h 3176137"/>
              <a:gd name="connsiteX13" fmla="*/ 880575 w 4176877"/>
              <a:gd name="connsiteY13" fmla="*/ 2483118 h 3176137"/>
              <a:gd name="connsiteX14" fmla="*/ 678445 w 4176877"/>
              <a:gd name="connsiteY14" fmla="*/ 2463867 h 3176137"/>
              <a:gd name="connsiteX15" fmla="*/ 601443 w 4176877"/>
              <a:gd name="connsiteY15" fmla="*/ 2540869 h 3176137"/>
              <a:gd name="connsiteX16" fmla="*/ 553316 w 4176877"/>
              <a:gd name="connsiteY16" fmla="*/ 2463867 h 3176137"/>
              <a:gd name="connsiteX17" fmla="*/ 351186 w 4176877"/>
              <a:gd name="connsiteY17" fmla="*/ 2492743 h 3176137"/>
              <a:gd name="connsiteX18" fmla="*/ 9239 w 4176877"/>
              <a:gd name="connsiteY18" fmla="*/ 2894322 h 3176137"/>
              <a:gd name="connsiteX19" fmla="*/ 72053 w 4176877"/>
              <a:gd name="connsiteY19" fmla="*/ 3176137 h 3176137"/>
              <a:gd name="connsiteX0" fmla="*/ 4173068 w 4173068"/>
              <a:gd name="connsiteY0" fmla="*/ 0 h 3176137"/>
              <a:gd name="connsiteX1" fmla="*/ 3790740 w 4173068"/>
              <a:gd name="connsiteY1" fmla="*/ 731721 h 3176137"/>
              <a:gd name="connsiteX2" fmla="*/ 3542964 w 4173068"/>
              <a:gd name="connsiteY2" fmla="*/ 971951 h 3176137"/>
              <a:gd name="connsiteX3" fmla="*/ 3234956 w 4173068"/>
              <a:gd name="connsiteY3" fmla="*/ 1145206 h 3176137"/>
              <a:gd name="connsiteX4" fmla="*/ 2878821 w 4173068"/>
              <a:gd name="connsiteY4" fmla="*/ 1299210 h 3176137"/>
              <a:gd name="connsiteX5" fmla="*/ 2513061 w 4173068"/>
              <a:gd name="connsiteY5" fmla="*/ 1703471 h 3176137"/>
              <a:gd name="connsiteX6" fmla="*/ 1964421 w 4173068"/>
              <a:gd name="connsiteY6" fmla="*/ 2021105 h 3176137"/>
              <a:gd name="connsiteX7" fmla="*/ 1685288 w 4173068"/>
              <a:gd name="connsiteY7" fmla="*/ 2165484 h 3176137"/>
              <a:gd name="connsiteX8" fmla="*/ 1492783 w 4173068"/>
              <a:gd name="connsiteY8" fmla="*/ 2136608 h 3176137"/>
              <a:gd name="connsiteX9" fmla="*/ 1435031 w 4173068"/>
              <a:gd name="connsiteY9" fmla="*/ 2309863 h 3176137"/>
              <a:gd name="connsiteX10" fmla="*/ 1396530 w 4173068"/>
              <a:gd name="connsiteY10" fmla="*/ 2348364 h 3176137"/>
              <a:gd name="connsiteX11" fmla="*/ 1194400 w 4173068"/>
              <a:gd name="connsiteY11" fmla="*/ 2309863 h 3176137"/>
              <a:gd name="connsiteX12" fmla="*/ 1059646 w 4173068"/>
              <a:gd name="connsiteY12" fmla="*/ 2319488 h 3176137"/>
              <a:gd name="connsiteX13" fmla="*/ 876766 w 4173068"/>
              <a:gd name="connsiteY13" fmla="*/ 2483118 h 3176137"/>
              <a:gd name="connsiteX14" fmla="*/ 674636 w 4173068"/>
              <a:gd name="connsiteY14" fmla="*/ 2463867 h 3176137"/>
              <a:gd name="connsiteX15" fmla="*/ 597634 w 4173068"/>
              <a:gd name="connsiteY15" fmla="*/ 2540869 h 3176137"/>
              <a:gd name="connsiteX16" fmla="*/ 549507 w 4173068"/>
              <a:gd name="connsiteY16" fmla="*/ 2463867 h 3176137"/>
              <a:gd name="connsiteX17" fmla="*/ 347377 w 4173068"/>
              <a:gd name="connsiteY17" fmla="*/ 2492743 h 3176137"/>
              <a:gd name="connsiteX18" fmla="*/ 5430 w 4173068"/>
              <a:gd name="connsiteY18" fmla="*/ 2894322 h 3176137"/>
              <a:gd name="connsiteX19" fmla="*/ 68244 w 4173068"/>
              <a:gd name="connsiteY19" fmla="*/ 3176137 h 3176137"/>
              <a:gd name="connsiteX0" fmla="*/ 4173068 w 4173068"/>
              <a:gd name="connsiteY0" fmla="*/ 0 h 3176137"/>
              <a:gd name="connsiteX1" fmla="*/ 3790740 w 4173068"/>
              <a:gd name="connsiteY1" fmla="*/ 731721 h 3176137"/>
              <a:gd name="connsiteX2" fmla="*/ 3542964 w 4173068"/>
              <a:gd name="connsiteY2" fmla="*/ 971951 h 3176137"/>
              <a:gd name="connsiteX3" fmla="*/ 3234956 w 4173068"/>
              <a:gd name="connsiteY3" fmla="*/ 1145206 h 3176137"/>
              <a:gd name="connsiteX4" fmla="*/ 2878821 w 4173068"/>
              <a:gd name="connsiteY4" fmla="*/ 1299210 h 3176137"/>
              <a:gd name="connsiteX5" fmla="*/ 2513061 w 4173068"/>
              <a:gd name="connsiteY5" fmla="*/ 1703471 h 3176137"/>
              <a:gd name="connsiteX6" fmla="*/ 1964421 w 4173068"/>
              <a:gd name="connsiteY6" fmla="*/ 2021105 h 3176137"/>
              <a:gd name="connsiteX7" fmla="*/ 1685288 w 4173068"/>
              <a:gd name="connsiteY7" fmla="*/ 2165484 h 3176137"/>
              <a:gd name="connsiteX8" fmla="*/ 1492783 w 4173068"/>
              <a:gd name="connsiteY8" fmla="*/ 2136608 h 3176137"/>
              <a:gd name="connsiteX9" fmla="*/ 1435031 w 4173068"/>
              <a:gd name="connsiteY9" fmla="*/ 2309863 h 3176137"/>
              <a:gd name="connsiteX10" fmla="*/ 1396530 w 4173068"/>
              <a:gd name="connsiteY10" fmla="*/ 2348364 h 3176137"/>
              <a:gd name="connsiteX11" fmla="*/ 1194400 w 4173068"/>
              <a:gd name="connsiteY11" fmla="*/ 2309863 h 3176137"/>
              <a:gd name="connsiteX12" fmla="*/ 1059646 w 4173068"/>
              <a:gd name="connsiteY12" fmla="*/ 2319488 h 3176137"/>
              <a:gd name="connsiteX13" fmla="*/ 876766 w 4173068"/>
              <a:gd name="connsiteY13" fmla="*/ 2483118 h 3176137"/>
              <a:gd name="connsiteX14" fmla="*/ 674636 w 4173068"/>
              <a:gd name="connsiteY14" fmla="*/ 2463867 h 3176137"/>
              <a:gd name="connsiteX15" fmla="*/ 597634 w 4173068"/>
              <a:gd name="connsiteY15" fmla="*/ 2540869 h 3176137"/>
              <a:gd name="connsiteX16" fmla="*/ 549507 w 4173068"/>
              <a:gd name="connsiteY16" fmla="*/ 2463867 h 3176137"/>
              <a:gd name="connsiteX17" fmla="*/ 452727 w 4173068"/>
              <a:gd name="connsiteY17" fmla="*/ 2482341 h 3176137"/>
              <a:gd name="connsiteX18" fmla="*/ 347377 w 4173068"/>
              <a:gd name="connsiteY18" fmla="*/ 2492743 h 3176137"/>
              <a:gd name="connsiteX19" fmla="*/ 5430 w 4173068"/>
              <a:gd name="connsiteY19" fmla="*/ 2894322 h 3176137"/>
              <a:gd name="connsiteX20" fmla="*/ 68244 w 4173068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78182 w 4174484"/>
              <a:gd name="connsiteY13" fmla="*/ 2483118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78182 w 4174484"/>
              <a:gd name="connsiteY13" fmla="*/ 2483118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85325 w 4174484"/>
              <a:gd name="connsiteY13" fmla="*/ 2478356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85325 w 4174484"/>
              <a:gd name="connsiteY13" fmla="*/ 2478356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41210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27862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27862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42150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42150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892668 w 4174484"/>
              <a:gd name="connsiteY1" fmla="*/ 501141 h 3176137"/>
              <a:gd name="connsiteX2" fmla="*/ 3792156 w 4174484"/>
              <a:gd name="connsiteY2" fmla="*/ 731721 h 3176137"/>
              <a:gd name="connsiteX3" fmla="*/ 3544380 w 4174484"/>
              <a:gd name="connsiteY3" fmla="*/ 971951 h 3176137"/>
              <a:gd name="connsiteX4" fmla="*/ 3236372 w 4174484"/>
              <a:gd name="connsiteY4" fmla="*/ 1145206 h 3176137"/>
              <a:gd name="connsiteX5" fmla="*/ 2942150 w 4174484"/>
              <a:gd name="connsiteY5" fmla="*/ 1277779 h 3176137"/>
              <a:gd name="connsiteX6" fmla="*/ 2514477 w 4174484"/>
              <a:gd name="connsiteY6" fmla="*/ 1703471 h 3176137"/>
              <a:gd name="connsiteX7" fmla="*/ 1992031 w 4174484"/>
              <a:gd name="connsiteY7" fmla="*/ 2013962 h 3176137"/>
              <a:gd name="connsiteX8" fmla="*/ 1684323 w 4174484"/>
              <a:gd name="connsiteY8" fmla="*/ 2186915 h 3176137"/>
              <a:gd name="connsiteX9" fmla="*/ 1494199 w 4174484"/>
              <a:gd name="connsiteY9" fmla="*/ 2136608 h 3176137"/>
              <a:gd name="connsiteX10" fmla="*/ 1450735 w 4174484"/>
              <a:gd name="connsiteY10" fmla="*/ 2295575 h 3176137"/>
              <a:gd name="connsiteX11" fmla="*/ 1381277 w 4174484"/>
              <a:gd name="connsiteY11" fmla="*/ 2343601 h 3176137"/>
              <a:gd name="connsiteX12" fmla="*/ 1217247 w 4174484"/>
              <a:gd name="connsiteY12" fmla="*/ 2300338 h 3176137"/>
              <a:gd name="connsiteX13" fmla="*/ 1061062 w 4174484"/>
              <a:gd name="connsiteY13" fmla="*/ 2319488 h 3176137"/>
              <a:gd name="connsiteX14" fmla="*/ 892469 w 4174484"/>
              <a:gd name="connsiteY14" fmla="*/ 2471212 h 3176137"/>
              <a:gd name="connsiteX15" fmla="*/ 676052 w 4174484"/>
              <a:gd name="connsiteY15" fmla="*/ 2463867 h 3176137"/>
              <a:gd name="connsiteX16" fmla="*/ 599050 w 4174484"/>
              <a:gd name="connsiteY16" fmla="*/ 2540869 h 3176137"/>
              <a:gd name="connsiteX17" fmla="*/ 550923 w 4174484"/>
              <a:gd name="connsiteY17" fmla="*/ 2463867 h 3176137"/>
              <a:gd name="connsiteX18" fmla="*/ 454143 w 4174484"/>
              <a:gd name="connsiteY18" fmla="*/ 2482341 h 3176137"/>
              <a:gd name="connsiteX19" fmla="*/ 303549 w 4174484"/>
              <a:gd name="connsiteY19" fmla="*/ 2528461 h 3176137"/>
              <a:gd name="connsiteX20" fmla="*/ 6846 w 4174484"/>
              <a:gd name="connsiteY20" fmla="*/ 2894322 h 3176137"/>
              <a:gd name="connsiteX21" fmla="*/ 69660 w 4174484"/>
              <a:gd name="connsiteY21" fmla="*/ 3176137 h 31761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7184 w 4187184"/>
              <a:gd name="connsiteY0" fmla="*/ 0 h 3169787"/>
              <a:gd name="connsiteX1" fmla="*/ 3892668 w 4187184"/>
              <a:gd name="connsiteY1" fmla="*/ 494791 h 3169787"/>
              <a:gd name="connsiteX2" fmla="*/ 3792156 w 4187184"/>
              <a:gd name="connsiteY2" fmla="*/ 725371 h 3169787"/>
              <a:gd name="connsiteX3" fmla="*/ 3544380 w 4187184"/>
              <a:gd name="connsiteY3" fmla="*/ 965601 h 3169787"/>
              <a:gd name="connsiteX4" fmla="*/ 3236372 w 4187184"/>
              <a:gd name="connsiteY4" fmla="*/ 1138856 h 3169787"/>
              <a:gd name="connsiteX5" fmla="*/ 2942150 w 4187184"/>
              <a:gd name="connsiteY5" fmla="*/ 1271429 h 3169787"/>
              <a:gd name="connsiteX6" fmla="*/ 2514477 w 4187184"/>
              <a:gd name="connsiteY6" fmla="*/ 1697121 h 3169787"/>
              <a:gd name="connsiteX7" fmla="*/ 1992031 w 4187184"/>
              <a:gd name="connsiteY7" fmla="*/ 2007612 h 3169787"/>
              <a:gd name="connsiteX8" fmla="*/ 1684323 w 4187184"/>
              <a:gd name="connsiteY8" fmla="*/ 2180565 h 3169787"/>
              <a:gd name="connsiteX9" fmla="*/ 1494199 w 4187184"/>
              <a:gd name="connsiteY9" fmla="*/ 2130258 h 3169787"/>
              <a:gd name="connsiteX10" fmla="*/ 1450735 w 4187184"/>
              <a:gd name="connsiteY10" fmla="*/ 2289225 h 3169787"/>
              <a:gd name="connsiteX11" fmla="*/ 1381277 w 4187184"/>
              <a:gd name="connsiteY11" fmla="*/ 2337251 h 3169787"/>
              <a:gd name="connsiteX12" fmla="*/ 1217247 w 4187184"/>
              <a:gd name="connsiteY12" fmla="*/ 2293988 h 3169787"/>
              <a:gd name="connsiteX13" fmla="*/ 1061062 w 4187184"/>
              <a:gd name="connsiteY13" fmla="*/ 2313138 h 3169787"/>
              <a:gd name="connsiteX14" fmla="*/ 892469 w 4187184"/>
              <a:gd name="connsiteY14" fmla="*/ 2464862 h 3169787"/>
              <a:gd name="connsiteX15" fmla="*/ 676052 w 4187184"/>
              <a:gd name="connsiteY15" fmla="*/ 2457517 h 3169787"/>
              <a:gd name="connsiteX16" fmla="*/ 599050 w 4187184"/>
              <a:gd name="connsiteY16" fmla="*/ 2534519 h 3169787"/>
              <a:gd name="connsiteX17" fmla="*/ 550923 w 4187184"/>
              <a:gd name="connsiteY17" fmla="*/ 2457517 h 3169787"/>
              <a:gd name="connsiteX18" fmla="*/ 454143 w 4187184"/>
              <a:gd name="connsiteY18" fmla="*/ 2475991 h 3169787"/>
              <a:gd name="connsiteX19" fmla="*/ 303549 w 4187184"/>
              <a:gd name="connsiteY19" fmla="*/ 2522111 h 3169787"/>
              <a:gd name="connsiteX20" fmla="*/ 6846 w 4187184"/>
              <a:gd name="connsiteY20" fmla="*/ 2887972 h 3169787"/>
              <a:gd name="connsiteX21" fmla="*/ 69660 w 4187184"/>
              <a:gd name="connsiteY21" fmla="*/ 3169787 h 316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87184" h="3169787">
                <a:moveTo>
                  <a:pt x="4187184" y="0"/>
                </a:moveTo>
                <a:cubicBezTo>
                  <a:pt x="4127515" y="70823"/>
                  <a:pt x="3956389" y="372838"/>
                  <a:pt x="3892668" y="494791"/>
                </a:cubicBezTo>
                <a:cubicBezTo>
                  <a:pt x="3828947" y="616744"/>
                  <a:pt x="3850204" y="646903"/>
                  <a:pt x="3792156" y="725371"/>
                </a:cubicBezTo>
                <a:cubicBezTo>
                  <a:pt x="3734108" y="803839"/>
                  <a:pt x="3626972" y="885524"/>
                  <a:pt x="3544380" y="965601"/>
                </a:cubicBezTo>
                <a:cubicBezTo>
                  <a:pt x="3451749" y="1034515"/>
                  <a:pt x="3336744" y="1087885"/>
                  <a:pt x="3236372" y="1138856"/>
                </a:cubicBezTo>
                <a:cubicBezTo>
                  <a:pt x="3136000" y="1189827"/>
                  <a:pt x="3062466" y="1178385"/>
                  <a:pt x="2942150" y="1271429"/>
                </a:cubicBezTo>
                <a:cubicBezTo>
                  <a:pt x="2821834" y="1364473"/>
                  <a:pt x="2672830" y="1574424"/>
                  <a:pt x="2514477" y="1697121"/>
                </a:cubicBezTo>
                <a:cubicBezTo>
                  <a:pt x="2356124" y="1819818"/>
                  <a:pt x="2166180" y="1904115"/>
                  <a:pt x="1992031" y="2007612"/>
                </a:cubicBezTo>
                <a:cubicBezTo>
                  <a:pt x="1853672" y="2088186"/>
                  <a:pt x="1767295" y="2160124"/>
                  <a:pt x="1684323" y="2180565"/>
                </a:cubicBezTo>
                <a:cubicBezTo>
                  <a:pt x="1601351" y="2201006"/>
                  <a:pt x="1533130" y="2112148"/>
                  <a:pt x="1494199" y="2130258"/>
                </a:cubicBezTo>
                <a:cubicBezTo>
                  <a:pt x="1455268" y="2148368"/>
                  <a:pt x="1469555" y="2254726"/>
                  <a:pt x="1450735" y="2289225"/>
                </a:cubicBezTo>
                <a:cubicBezTo>
                  <a:pt x="1431915" y="2323724"/>
                  <a:pt x="1420192" y="2336457"/>
                  <a:pt x="1381277" y="2337251"/>
                </a:cubicBezTo>
                <a:cubicBezTo>
                  <a:pt x="1342362" y="2338045"/>
                  <a:pt x="1270616" y="2298007"/>
                  <a:pt x="1217247" y="2293988"/>
                </a:cubicBezTo>
                <a:cubicBezTo>
                  <a:pt x="1163878" y="2289969"/>
                  <a:pt x="1115192" y="2284659"/>
                  <a:pt x="1061062" y="2313138"/>
                </a:cubicBezTo>
                <a:cubicBezTo>
                  <a:pt x="1006932" y="2341617"/>
                  <a:pt x="957464" y="2454610"/>
                  <a:pt x="892469" y="2464862"/>
                </a:cubicBezTo>
                <a:cubicBezTo>
                  <a:pt x="827474" y="2475114"/>
                  <a:pt x="724955" y="2445908"/>
                  <a:pt x="676052" y="2457517"/>
                </a:cubicBezTo>
                <a:cubicBezTo>
                  <a:pt x="627149" y="2469126"/>
                  <a:pt x="615092" y="2560186"/>
                  <a:pt x="599050" y="2534519"/>
                </a:cubicBezTo>
                <a:cubicBezTo>
                  <a:pt x="583008" y="2508852"/>
                  <a:pt x="575074" y="2467272"/>
                  <a:pt x="550923" y="2457517"/>
                </a:cubicBezTo>
                <a:cubicBezTo>
                  <a:pt x="526772" y="2447762"/>
                  <a:pt x="487831" y="2471178"/>
                  <a:pt x="454143" y="2475991"/>
                </a:cubicBezTo>
                <a:cubicBezTo>
                  <a:pt x="420455" y="2480804"/>
                  <a:pt x="378099" y="2453447"/>
                  <a:pt x="303549" y="2522111"/>
                </a:cubicBezTo>
                <a:cubicBezTo>
                  <a:pt x="228999" y="2590775"/>
                  <a:pt x="45827" y="2780026"/>
                  <a:pt x="6846" y="2887972"/>
                </a:cubicBezTo>
                <a:cubicBezTo>
                  <a:pt x="-32135" y="2995918"/>
                  <a:pt x="109841" y="3048067"/>
                  <a:pt x="69660" y="3169787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 rot="18765729">
            <a:off x="5606256" y="2561432"/>
            <a:ext cx="1293813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FFFFFF"/>
                </a:solidFill>
                <a:latin typeface="Calibri" panose="020F0502020204030204" pitchFamily="34" charset="0"/>
              </a:rPr>
              <a:t>Kunar River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 rot="19514352">
            <a:off x="2595563" y="5513388"/>
            <a:ext cx="129540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FFFFFF"/>
                </a:solidFill>
                <a:latin typeface="Calibri" panose="020F0502020204030204" pitchFamily="34" charset="0"/>
              </a:rPr>
              <a:t>Kunar River</a:t>
            </a:r>
          </a:p>
        </p:txBody>
      </p:sp>
      <p:sp>
        <p:nvSpPr>
          <p:cNvPr id="18" name="Freeform 17"/>
          <p:cNvSpPr/>
          <p:nvPr userDrawn="1"/>
        </p:nvSpPr>
        <p:spPr>
          <a:xfrm>
            <a:off x="1077913" y="-596900"/>
            <a:ext cx="1922462" cy="3659188"/>
          </a:xfrm>
          <a:custGeom>
            <a:avLst/>
            <a:gdLst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770"/>
              <a:gd name="connsiteX1" fmla="*/ 115503 w 1174282"/>
              <a:gd name="connsiteY1" fmla="*/ 413887 h 606770"/>
              <a:gd name="connsiteX2" fmla="*/ 240631 w 1174282"/>
              <a:gd name="connsiteY2" fmla="*/ 481264 h 606770"/>
              <a:gd name="connsiteX3" fmla="*/ 356134 w 1174282"/>
              <a:gd name="connsiteY3" fmla="*/ 577516 h 606770"/>
              <a:gd name="connsiteX4" fmla="*/ 462012 w 1174282"/>
              <a:gd name="connsiteY4" fmla="*/ 587141 h 606770"/>
              <a:gd name="connsiteX5" fmla="*/ 635267 w 1174282"/>
              <a:gd name="connsiteY5" fmla="*/ 606392 h 606770"/>
              <a:gd name="connsiteX6" fmla="*/ 702644 w 1174282"/>
              <a:gd name="connsiteY6" fmla="*/ 510139 h 606770"/>
              <a:gd name="connsiteX7" fmla="*/ 1020278 w 1174282"/>
              <a:gd name="connsiteY7" fmla="*/ 452388 h 606770"/>
              <a:gd name="connsiteX8" fmla="*/ 1174282 w 1174282"/>
              <a:gd name="connsiteY8" fmla="*/ 385011 h 606770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6780"/>
              <a:gd name="connsiteY0" fmla="*/ 0 h 606392"/>
              <a:gd name="connsiteX1" fmla="*/ 115503 w 1176780"/>
              <a:gd name="connsiteY1" fmla="*/ 413887 h 606392"/>
              <a:gd name="connsiteX2" fmla="*/ 240631 w 1176780"/>
              <a:gd name="connsiteY2" fmla="*/ 481264 h 606392"/>
              <a:gd name="connsiteX3" fmla="*/ 356134 w 1176780"/>
              <a:gd name="connsiteY3" fmla="*/ 577516 h 606392"/>
              <a:gd name="connsiteX4" fmla="*/ 462012 w 1176780"/>
              <a:gd name="connsiteY4" fmla="*/ 587141 h 606392"/>
              <a:gd name="connsiteX5" fmla="*/ 635267 w 1176780"/>
              <a:gd name="connsiteY5" fmla="*/ 606392 h 606392"/>
              <a:gd name="connsiteX6" fmla="*/ 702644 w 1176780"/>
              <a:gd name="connsiteY6" fmla="*/ 510139 h 606392"/>
              <a:gd name="connsiteX7" fmla="*/ 1020278 w 1176780"/>
              <a:gd name="connsiteY7" fmla="*/ 452388 h 606392"/>
              <a:gd name="connsiteX8" fmla="*/ 1176780 w 1176780"/>
              <a:gd name="connsiteY8" fmla="*/ 387510 h 606392"/>
              <a:gd name="connsiteX0" fmla="*/ 0 w 1176780"/>
              <a:gd name="connsiteY0" fmla="*/ 0 h 606392"/>
              <a:gd name="connsiteX1" fmla="*/ 115503 w 1176780"/>
              <a:gd name="connsiteY1" fmla="*/ 413887 h 606392"/>
              <a:gd name="connsiteX2" fmla="*/ 240631 w 1176780"/>
              <a:gd name="connsiteY2" fmla="*/ 481264 h 606392"/>
              <a:gd name="connsiteX3" fmla="*/ 356134 w 1176780"/>
              <a:gd name="connsiteY3" fmla="*/ 577516 h 606392"/>
              <a:gd name="connsiteX4" fmla="*/ 462012 w 1176780"/>
              <a:gd name="connsiteY4" fmla="*/ 587141 h 606392"/>
              <a:gd name="connsiteX5" fmla="*/ 635267 w 1176780"/>
              <a:gd name="connsiteY5" fmla="*/ 606392 h 606392"/>
              <a:gd name="connsiteX6" fmla="*/ 702644 w 1176780"/>
              <a:gd name="connsiteY6" fmla="*/ 510139 h 606392"/>
              <a:gd name="connsiteX7" fmla="*/ 1020278 w 1176780"/>
              <a:gd name="connsiteY7" fmla="*/ 452388 h 606392"/>
              <a:gd name="connsiteX8" fmla="*/ 1176780 w 1176780"/>
              <a:gd name="connsiteY8" fmla="*/ 387510 h 606392"/>
              <a:gd name="connsiteX0" fmla="*/ 0 w 1176780"/>
              <a:gd name="connsiteY0" fmla="*/ 0 h 593900"/>
              <a:gd name="connsiteX1" fmla="*/ 115503 w 1176780"/>
              <a:gd name="connsiteY1" fmla="*/ 413887 h 593900"/>
              <a:gd name="connsiteX2" fmla="*/ 240631 w 1176780"/>
              <a:gd name="connsiteY2" fmla="*/ 481264 h 593900"/>
              <a:gd name="connsiteX3" fmla="*/ 356134 w 1176780"/>
              <a:gd name="connsiteY3" fmla="*/ 577516 h 593900"/>
              <a:gd name="connsiteX4" fmla="*/ 462012 w 1176780"/>
              <a:gd name="connsiteY4" fmla="*/ 587141 h 593900"/>
              <a:gd name="connsiteX5" fmla="*/ 617778 w 1176780"/>
              <a:gd name="connsiteY5" fmla="*/ 593900 h 593900"/>
              <a:gd name="connsiteX6" fmla="*/ 702644 w 1176780"/>
              <a:gd name="connsiteY6" fmla="*/ 510139 h 593900"/>
              <a:gd name="connsiteX7" fmla="*/ 1020278 w 1176780"/>
              <a:gd name="connsiteY7" fmla="*/ 452388 h 593900"/>
              <a:gd name="connsiteX8" fmla="*/ 1176780 w 1176780"/>
              <a:gd name="connsiteY8" fmla="*/ 387510 h 593900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1020278 w 1176780"/>
              <a:gd name="connsiteY7" fmla="*/ 452388 h 597947"/>
              <a:gd name="connsiteX8" fmla="*/ 1176780 w 1176780"/>
              <a:gd name="connsiteY8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789114 w 1176780"/>
              <a:gd name="connsiteY7" fmla="*/ 508982 h 597947"/>
              <a:gd name="connsiteX8" fmla="*/ 1020278 w 1176780"/>
              <a:gd name="connsiteY8" fmla="*/ 452388 h 597947"/>
              <a:gd name="connsiteX9" fmla="*/ 1176780 w 1176780"/>
              <a:gd name="connsiteY9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789114 w 1176780"/>
              <a:gd name="connsiteY7" fmla="*/ 508982 h 597947"/>
              <a:gd name="connsiteX8" fmla="*/ 1020278 w 1176780"/>
              <a:gd name="connsiteY8" fmla="*/ 452388 h 597947"/>
              <a:gd name="connsiteX9" fmla="*/ 1176780 w 1176780"/>
              <a:gd name="connsiteY9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259461 w 1176780"/>
              <a:gd name="connsiteY3" fmla="*/ 526471 h 597947"/>
              <a:gd name="connsiteX4" fmla="*/ 356134 w 1176780"/>
              <a:gd name="connsiteY4" fmla="*/ 577516 h 597947"/>
              <a:gd name="connsiteX5" fmla="*/ 462012 w 1176780"/>
              <a:gd name="connsiteY5" fmla="*/ 587141 h 597947"/>
              <a:gd name="connsiteX6" fmla="*/ 617778 w 1176780"/>
              <a:gd name="connsiteY6" fmla="*/ 593900 h 597947"/>
              <a:gd name="connsiteX7" fmla="*/ 682657 w 1176780"/>
              <a:gd name="connsiteY7" fmla="*/ 520132 h 597947"/>
              <a:gd name="connsiteX8" fmla="*/ 789114 w 1176780"/>
              <a:gd name="connsiteY8" fmla="*/ 508982 h 597947"/>
              <a:gd name="connsiteX9" fmla="*/ 1020278 w 1176780"/>
              <a:gd name="connsiteY9" fmla="*/ 452388 h 597947"/>
              <a:gd name="connsiteX10" fmla="*/ 1176780 w 1176780"/>
              <a:gd name="connsiteY10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259461 w 1176780"/>
              <a:gd name="connsiteY3" fmla="*/ 526471 h 597947"/>
              <a:gd name="connsiteX4" fmla="*/ 356134 w 1176780"/>
              <a:gd name="connsiteY4" fmla="*/ 577516 h 597947"/>
              <a:gd name="connsiteX5" fmla="*/ 462012 w 1176780"/>
              <a:gd name="connsiteY5" fmla="*/ 587141 h 597947"/>
              <a:gd name="connsiteX6" fmla="*/ 617778 w 1176780"/>
              <a:gd name="connsiteY6" fmla="*/ 593900 h 597947"/>
              <a:gd name="connsiteX7" fmla="*/ 682657 w 1176780"/>
              <a:gd name="connsiteY7" fmla="*/ 520132 h 597947"/>
              <a:gd name="connsiteX8" fmla="*/ 789114 w 1176780"/>
              <a:gd name="connsiteY8" fmla="*/ 508982 h 597947"/>
              <a:gd name="connsiteX9" fmla="*/ 1020278 w 1176780"/>
              <a:gd name="connsiteY9" fmla="*/ 452388 h 597947"/>
              <a:gd name="connsiteX10" fmla="*/ 1176780 w 1176780"/>
              <a:gd name="connsiteY10" fmla="*/ 387510 h 597947"/>
              <a:gd name="connsiteX0" fmla="*/ 0 w 1176780"/>
              <a:gd name="connsiteY0" fmla="*/ 0 h 597947"/>
              <a:gd name="connsiteX1" fmla="*/ 99566 w 1176780"/>
              <a:gd name="connsiteY1" fmla="*/ 216674 h 597947"/>
              <a:gd name="connsiteX2" fmla="*/ 115503 w 1176780"/>
              <a:gd name="connsiteY2" fmla="*/ 413887 h 597947"/>
              <a:gd name="connsiteX3" fmla="*/ 240631 w 1176780"/>
              <a:gd name="connsiteY3" fmla="*/ 481264 h 597947"/>
              <a:gd name="connsiteX4" fmla="*/ 259461 w 1176780"/>
              <a:gd name="connsiteY4" fmla="*/ 526471 h 597947"/>
              <a:gd name="connsiteX5" fmla="*/ 356134 w 1176780"/>
              <a:gd name="connsiteY5" fmla="*/ 577516 h 597947"/>
              <a:gd name="connsiteX6" fmla="*/ 462012 w 1176780"/>
              <a:gd name="connsiteY6" fmla="*/ 587141 h 597947"/>
              <a:gd name="connsiteX7" fmla="*/ 617778 w 1176780"/>
              <a:gd name="connsiteY7" fmla="*/ 593900 h 597947"/>
              <a:gd name="connsiteX8" fmla="*/ 682657 w 1176780"/>
              <a:gd name="connsiteY8" fmla="*/ 520132 h 597947"/>
              <a:gd name="connsiteX9" fmla="*/ 789114 w 1176780"/>
              <a:gd name="connsiteY9" fmla="*/ 508982 h 597947"/>
              <a:gd name="connsiteX10" fmla="*/ 1020278 w 1176780"/>
              <a:gd name="connsiteY10" fmla="*/ 452388 h 597947"/>
              <a:gd name="connsiteX11" fmla="*/ 1176780 w 1176780"/>
              <a:gd name="connsiteY11" fmla="*/ 387510 h 597947"/>
              <a:gd name="connsiteX0" fmla="*/ 0 w 1176780"/>
              <a:gd name="connsiteY0" fmla="*/ 0 h 597947"/>
              <a:gd name="connsiteX1" fmla="*/ 99566 w 1176780"/>
              <a:gd name="connsiteY1" fmla="*/ 216674 h 597947"/>
              <a:gd name="connsiteX2" fmla="*/ 115503 w 1176780"/>
              <a:gd name="connsiteY2" fmla="*/ 413887 h 597947"/>
              <a:gd name="connsiteX3" fmla="*/ 240631 w 1176780"/>
              <a:gd name="connsiteY3" fmla="*/ 481264 h 597947"/>
              <a:gd name="connsiteX4" fmla="*/ 259461 w 1176780"/>
              <a:gd name="connsiteY4" fmla="*/ 526471 h 597947"/>
              <a:gd name="connsiteX5" fmla="*/ 356134 w 1176780"/>
              <a:gd name="connsiteY5" fmla="*/ 577516 h 597947"/>
              <a:gd name="connsiteX6" fmla="*/ 462012 w 1176780"/>
              <a:gd name="connsiteY6" fmla="*/ 587141 h 597947"/>
              <a:gd name="connsiteX7" fmla="*/ 617778 w 1176780"/>
              <a:gd name="connsiteY7" fmla="*/ 593900 h 597947"/>
              <a:gd name="connsiteX8" fmla="*/ 682657 w 1176780"/>
              <a:gd name="connsiteY8" fmla="*/ 520132 h 597947"/>
              <a:gd name="connsiteX9" fmla="*/ 789114 w 1176780"/>
              <a:gd name="connsiteY9" fmla="*/ 508982 h 597947"/>
              <a:gd name="connsiteX10" fmla="*/ 1020278 w 1176780"/>
              <a:gd name="connsiteY10" fmla="*/ 452388 h 597947"/>
              <a:gd name="connsiteX11" fmla="*/ 1176780 w 1176780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52901"/>
              <a:gd name="connsiteY0" fmla="*/ 0 h 1483471"/>
              <a:gd name="connsiteX1" fmla="*/ 70690 w 1152901"/>
              <a:gd name="connsiteY1" fmla="*/ 1102198 h 1483471"/>
              <a:gd name="connsiteX2" fmla="*/ 86627 w 1152901"/>
              <a:gd name="connsiteY2" fmla="*/ 1299411 h 1483471"/>
              <a:gd name="connsiteX3" fmla="*/ 211755 w 1152901"/>
              <a:gd name="connsiteY3" fmla="*/ 1366788 h 1483471"/>
              <a:gd name="connsiteX4" fmla="*/ 230585 w 1152901"/>
              <a:gd name="connsiteY4" fmla="*/ 1411995 h 1483471"/>
              <a:gd name="connsiteX5" fmla="*/ 327258 w 1152901"/>
              <a:gd name="connsiteY5" fmla="*/ 1463040 h 1483471"/>
              <a:gd name="connsiteX6" fmla="*/ 433136 w 1152901"/>
              <a:gd name="connsiteY6" fmla="*/ 1472665 h 1483471"/>
              <a:gd name="connsiteX7" fmla="*/ 588902 w 1152901"/>
              <a:gd name="connsiteY7" fmla="*/ 1479424 h 1483471"/>
              <a:gd name="connsiteX8" fmla="*/ 653781 w 1152901"/>
              <a:gd name="connsiteY8" fmla="*/ 1405656 h 1483471"/>
              <a:gd name="connsiteX9" fmla="*/ 760238 w 1152901"/>
              <a:gd name="connsiteY9" fmla="*/ 1394506 h 1483471"/>
              <a:gd name="connsiteX10" fmla="*/ 991402 w 1152901"/>
              <a:gd name="connsiteY10" fmla="*/ 1337912 h 1483471"/>
              <a:gd name="connsiteX11" fmla="*/ 1152901 w 1152901"/>
              <a:gd name="connsiteY11" fmla="*/ 1273034 h 1483471"/>
              <a:gd name="connsiteX0" fmla="*/ 49476 w 1202377"/>
              <a:gd name="connsiteY0" fmla="*/ 0 h 1483471"/>
              <a:gd name="connsiteX1" fmla="*/ 1349 w 1202377"/>
              <a:gd name="connsiteY1" fmla="*/ 808522 h 1483471"/>
              <a:gd name="connsiteX2" fmla="*/ 120166 w 1202377"/>
              <a:gd name="connsiteY2" fmla="*/ 1102198 h 1483471"/>
              <a:gd name="connsiteX3" fmla="*/ 136103 w 1202377"/>
              <a:gd name="connsiteY3" fmla="*/ 1299411 h 1483471"/>
              <a:gd name="connsiteX4" fmla="*/ 261231 w 1202377"/>
              <a:gd name="connsiteY4" fmla="*/ 1366788 h 1483471"/>
              <a:gd name="connsiteX5" fmla="*/ 280061 w 1202377"/>
              <a:gd name="connsiteY5" fmla="*/ 1411995 h 1483471"/>
              <a:gd name="connsiteX6" fmla="*/ 376734 w 1202377"/>
              <a:gd name="connsiteY6" fmla="*/ 1463040 h 1483471"/>
              <a:gd name="connsiteX7" fmla="*/ 482612 w 1202377"/>
              <a:gd name="connsiteY7" fmla="*/ 1472665 h 1483471"/>
              <a:gd name="connsiteX8" fmla="*/ 638378 w 1202377"/>
              <a:gd name="connsiteY8" fmla="*/ 1479424 h 1483471"/>
              <a:gd name="connsiteX9" fmla="*/ 703257 w 1202377"/>
              <a:gd name="connsiteY9" fmla="*/ 1405656 h 1483471"/>
              <a:gd name="connsiteX10" fmla="*/ 809714 w 1202377"/>
              <a:gd name="connsiteY10" fmla="*/ 1394506 h 1483471"/>
              <a:gd name="connsiteX11" fmla="*/ 1040878 w 1202377"/>
              <a:gd name="connsiteY11" fmla="*/ 1337912 h 1483471"/>
              <a:gd name="connsiteX12" fmla="*/ 1202377 w 1202377"/>
              <a:gd name="connsiteY12" fmla="*/ 1273034 h 1483471"/>
              <a:gd name="connsiteX0" fmla="*/ 0 w 1922923"/>
              <a:gd name="connsiteY0" fmla="*/ 0 h 3658780"/>
              <a:gd name="connsiteX1" fmla="*/ 721895 w 1922923"/>
              <a:gd name="connsiteY1" fmla="*/ 2983831 h 3658780"/>
              <a:gd name="connsiteX2" fmla="*/ 840712 w 1922923"/>
              <a:gd name="connsiteY2" fmla="*/ 3277507 h 3658780"/>
              <a:gd name="connsiteX3" fmla="*/ 856649 w 1922923"/>
              <a:gd name="connsiteY3" fmla="*/ 3474720 h 3658780"/>
              <a:gd name="connsiteX4" fmla="*/ 981777 w 1922923"/>
              <a:gd name="connsiteY4" fmla="*/ 3542097 h 3658780"/>
              <a:gd name="connsiteX5" fmla="*/ 1000607 w 1922923"/>
              <a:gd name="connsiteY5" fmla="*/ 3587304 h 3658780"/>
              <a:gd name="connsiteX6" fmla="*/ 1097280 w 1922923"/>
              <a:gd name="connsiteY6" fmla="*/ 3638349 h 3658780"/>
              <a:gd name="connsiteX7" fmla="*/ 1203158 w 1922923"/>
              <a:gd name="connsiteY7" fmla="*/ 3647974 h 3658780"/>
              <a:gd name="connsiteX8" fmla="*/ 1358924 w 1922923"/>
              <a:gd name="connsiteY8" fmla="*/ 3654733 h 3658780"/>
              <a:gd name="connsiteX9" fmla="*/ 1423803 w 1922923"/>
              <a:gd name="connsiteY9" fmla="*/ 3580965 h 3658780"/>
              <a:gd name="connsiteX10" fmla="*/ 1530260 w 1922923"/>
              <a:gd name="connsiteY10" fmla="*/ 3569815 h 3658780"/>
              <a:gd name="connsiteX11" fmla="*/ 1761424 w 1922923"/>
              <a:gd name="connsiteY11" fmla="*/ 3513221 h 3658780"/>
              <a:gd name="connsiteX12" fmla="*/ 1922923 w 1922923"/>
              <a:gd name="connsiteY12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721895 w 1922923"/>
              <a:gd name="connsiteY2" fmla="*/ 2983831 h 3658780"/>
              <a:gd name="connsiteX3" fmla="*/ 840712 w 1922923"/>
              <a:gd name="connsiteY3" fmla="*/ 3277507 h 3658780"/>
              <a:gd name="connsiteX4" fmla="*/ 856649 w 1922923"/>
              <a:gd name="connsiteY4" fmla="*/ 3474720 h 3658780"/>
              <a:gd name="connsiteX5" fmla="*/ 981777 w 1922923"/>
              <a:gd name="connsiteY5" fmla="*/ 3542097 h 3658780"/>
              <a:gd name="connsiteX6" fmla="*/ 1000607 w 1922923"/>
              <a:gd name="connsiteY6" fmla="*/ 3587304 h 3658780"/>
              <a:gd name="connsiteX7" fmla="*/ 1097280 w 1922923"/>
              <a:gd name="connsiteY7" fmla="*/ 3638349 h 3658780"/>
              <a:gd name="connsiteX8" fmla="*/ 1203158 w 1922923"/>
              <a:gd name="connsiteY8" fmla="*/ 3647974 h 3658780"/>
              <a:gd name="connsiteX9" fmla="*/ 1358924 w 1922923"/>
              <a:gd name="connsiteY9" fmla="*/ 3654733 h 3658780"/>
              <a:gd name="connsiteX10" fmla="*/ 1423803 w 1922923"/>
              <a:gd name="connsiteY10" fmla="*/ 3580965 h 3658780"/>
              <a:gd name="connsiteX11" fmla="*/ 1530260 w 1922923"/>
              <a:gd name="connsiteY11" fmla="*/ 3569815 h 3658780"/>
              <a:gd name="connsiteX12" fmla="*/ 1761424 w 1922923"/>
              <a:gd name="connsiteY12" fmla="*/ 3513221 h 3658780"/>
              <a:gd name="connsiteX13" fmla="*/ 1922923 w 1922923"/>
              <a:gd name="connsiteY13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721895 w 1922923"/>
              <a:gd name="connsiteY3" fmla="*/ 2983831 h 3658780"/>
              <a:gd name="connsiteX4" fmla="*/ 840712 w 1922923"/>
              <a:gd name="connsiteY4" fmla="*/ 3277507 h 3658780"/>
              <a:gd name="connsiteX5" fmla="*/ 856649 w 1922923"/>
              <a:gd name="connsiteY5" fmla="*/ 3474720 h 3658780"/>
              <a:gd name="connsiteX6" fmla="*/ 981777 w 1922923"/>
              <a:gd name="connsiteY6" fmla="*/ 3542097 h 3658780"/>
              <a:gd name="connsiteX7" fmla="*/ 1000607 w 1922923"/>
              <a:gd name="connsiteY7" fmla="*/ 3587304 h 3658780"/>
              <a:gd name="connsiteX8" fmla="*/ 1097280 w 1922923"/>
              <a:gd name="connsiteY8" fmla="*/ 3638349 h 3658780"/>
              <a:gd name="connsiteX9" fmla="*/ 1203158 w 1922923"/>
              <a:gd name="connsiteY9" fmla="*/ 3647974 h 3658780"/>
              <a:gd name="connsiteX10" fmla="*/ 1358924 w 1922923"/>
              <a:gd name="connsiteY10" fmla="*/ 3654733 h 3658780"/>
              <a:gd name="connsiteX11" fmla="*/ 1423803 w 1922923"/>
              <a:gd name="connsiteY11" fmla="*/ 3580965 h 3658780"/>
              <a:gd name="connsiteX12" fmla="*/ 1530260 w 1922923"/>
              <a:gd name="connsiteY12" fmla="*/ 3569815 h 3658780"/>
              <a:gd name="connsiteX13" fmla="*/ 1761424 w 1922923"/>
              <a:gd name="connsiteY13" fmla="*/ 3513221 h 3658780"/>
              <a:gd name="connsiteX14" fmla="*/ 1922923 w 1922923"/>
              <a:gd name="connsiteY14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895150 w 1922923"/>
              <a:gd name="connsiteY3" fmla="*/ 2261937 h 3658780"/>
              <a:gd name="connsiteX4" fmla="*/ 721895 w 1922923"/>
              <a:gd name="connsiteY4" fmla="*/ 2983831 h 3658780"/>
              <a:gd name="connsiteX5" fmla="*/ 840712 w 1922923"/>
              <a:gd name="connsiteY5" fmla="*/ 3277507 h 3658780"/>
              <a:gd name="connsiteX6" fmla="*/ 856649 w 1922923"/>
              <a:gd name="connsiteY6" fmla="*/ 3474720 h 3658780"/>
              <a:gd name="connsiteX7" fmla="*/ 981777 w 1922923"/>
              <a:gd name="connsiteY7" fmla="*/ 3542097 h 3658780"/>
              <a:gd name="connsiteX8" fmla="*/ 1000607 w 1922923"/>
              <a:gd name="connsiteY8" fmla="*/ 3587304 h 3658780"/>
              <a:gd name="connsiteX9" fmla="*/ 1097280 w 1922923"/>
              <a:gd name="connsiteY9" fmla="*/ 3638349 h 3658780"/>
              <a:gd name="connsiteX10" fmla="*/ 1203158 w 1922923"/>
              <a:gd name="connsiteY10" fmla="*/ 3647974 h 3658780"/>
              <a:gd name="connsiteX11" fmla="*/ 1358924 w 1922923"/>
              <a:gd name="connsiteY11" fmla="*/ 3654733 h 3658780"/>
              <a:gd name="connsiteX12" fmla="*/ 1423803 w 1922923"/>
              <a:gd name="connsiteY12" fmla="*/ 3580965 h 3658780"/>
              <a:gd name="connsiteX13" fmla="*/ 1530260 w 1922923"/>
              <a:gd name="connsiteY13" fmla="*/ 3569815 h 3658780"/>
              <a:gd name="connsiteX14" fmla="*/ 1761424 w 1922923"/>
              <a:gd name="connsiteY14" fmla="*/ 3513221 h 3658780"/>
              <a:gd name="connsiteX15" fmla="*/ 1922923 w 1922923"/>
              <a:gd name="connsiteY15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1145407 w 1922923"/>
              <a:gd name="connsiteY3" fmla="*/ 1944303 h 3658780"/>
              <a:gd name="connsiteX4" fmla="*/ 895150 w 1922923"/>
              <a:gd name="connsiteY4" fmla="*/ 2261937 h 3658780"/>
              <a:gd name="connsiteX5" fmla="*/ 721895 w 1922923"/>
              <a:gd name="connsiteY5" fmla="*/ 2983831 h 3658780"/>
              <a:gd name="connsiteX6" fmla="*/ 840712 w 1922923"/>
              <a:gd name="connsiteY6" fmla="*/ 3277507 h 3658780"/>
              <a:gd name="connsiteX7" fmla="*/ 856649 w 1922923"/>
              <a:gd name="connsiteY7" fmla="*/ 3474720 h 3658780"/>
              <a:gd name="connsiteX8" fmla="*/ 981777 w 1922923"/>
              <a:gd name="connsiteY8" fmla="*/ 3542097 h 3658780"/>
              <a:gd name="connsiteX9" fmla="*/ 1000607 w 1922923"/>
              <a:gd name="connsiteY9" fmla="*/ 3587304 h 3658780"/>
              <a:gd name="connsiteX10" fmla="*/ 1097280 w 1922923"/>
              <a:gd name="connsiteY10" fmla="*/ 3638349 h 3658780"/>
              <a:gd name="connsiteX11" fmla="*/ 1203158 w 1922923"/>
              <a:gd name="connsiteY11" fmla="*/ 3647974 h 3658780"/>
              <a:gd name="connsiteX12" fmla="*/ 1358924 w 1922923"/>
              <a:gd name="connsiteY12" fmla="*/ 3654733 h 3658780"/>
              <a:gd name="connsiteX13" fmla="*/ 1423803 w 1922923"/>
              <a:gd name="connsiteY13" fmla="*/ 3580965 h 3658780"/>
              <a:gd name="connsiteX14" fmla="*/ 1530260 w 1922923"/>
              <a:gd name="connsiteY14" fmla="*/ 3569815 h 3658780"/>
              <a:gd name="connsiteX15" fmla="*/ 1761424 w 1922923"/>
              <a:gd name="connsiteY15" fmla="*/ 3513221 h 3658780"/>
              <a:gd name="connsiteX16" fmla="*/ 1922923 w 1922923"/>
              <a:gd name="connsiteY16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1145407 w 1922923"/>
              <a:gd name="connsiteY3" fmla="*/ 1944303 h 3658780"/>
              <a:gd name="connsiteX4" fmla="*/ 895150 w 1922923"/>
              <a:gd name="connsiteY4" fmla="*/ 2261937 h 3658780"/>
              <a:gd name="connsiteX5" fmla="*/ 721895 w 1922923"/>
              <a:gd name="connsiteY5" fmla="*/ 2983831 h 3658780"/>
              <a:gd name="connsiteX6" fmla="*/ 840712 w 1922923"/>
              <a:gd name="connsiteY6" fmla="*/ 3277507 h 3658780"/>
              <a:gd name="connsiteX7" fmla="*/ 856649 w 1922923"/>
              <a:gd name="connsiteY7" fmla="*/ 3474720 h 3658780"/>
              <a:gd name="connsiteX8" fmla="*/ 981777 w 1922923"/>
              <a:gd name="connsiteY8" fmla="*/ 3542097 h 3658780"/>
              <a:gd name="connsiteX9" fmla="*/ 1000607 w 1922923"/>
              <a:gd name="connsiteY9" fmla="*/ 3587304 h 3658780"/>
              <a:gd name="connsiteX10" fmla="*/ 1097280 w 1922923"/>
              <a:gd name="connsiteY10" fmla="*/ 3638349 h 3658780"/>
              <a:gd name="connsiteX11" fmla="*/ 1203158 w 1922923"/>
              <a:gd name="connsiteY11" fmla="*/ 3647974 h 3658780"/>
              <a:gd name="connsiteX12" fmla="*/ 1358924 w 1922923"/>
              <a:gd name="connsiteY12" fmla="*/ 3654733 h 3658780"/>
              <a:gd name="connsiteX13" fmla="*/ 1423803 w 1922923"/>
              <a:gd name="connsiteY13" fmla="*/ 3580965 h 3658780"/>
              <a:gd name="connsiteX14" fmla="*/ 1530260 w 1922923"/>
              <a:gd name="connsiteY14" fmla="*/ 3569815 h 3658780"/>
              <a:gd name="connsiteX15" fmla="*/ 1761424 w 1922923"/>
              <a:gd name="connsiteY15" fmla="*/ 3513221 h 3658780"/>
              <a:gd name="connsiteX16" fmla="*/ 1922923 w 1922923"/>
              <a:gd name="connsiteY16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588169 w 1922923"/>
              <a:gd name="connsiteY2" fmla="*/ 1366787 h 3658780"/>
              <a:gd name="connsiteX3" fmla="*/ 1260910 w 1922923"/>
              <a:gd name="connsiteY3" fmla="*/ 1703671 h 3658780"/>
              <a:gd name="connsiteX4" fmla="*/ 1145407 w 1922923"/>
              <a:gd name="connsiteY4" fmla="*/ 1944303 h 3658780"/>
              <a:gd name="connsiteX5" fmla="*/ 895150 w 1922923"/>
              <a:gd name="connsiteY5" fmla="*/ 2261937 h 3658780"/>
              <a:gd name="connsiteX6" fmla="*/ 721895 w 1922923"/>
              <a:gd name="connsiteY6" fmla="*/ 2983831 h 3658780"/>
              <a:gd name="connsiteX7" fmla="*/ 840712 w 1922923"/>
              <a:gd name="connsiteY7" fmla="*/ 3277507 h 3658780"/>
              <a:gd name="connsiteX8" fmla="*/ 856649 w 1922923"/>
              <a:gd name="connsiteY8" fmla="*/ 3474720 h 3658780"/>
              <a:gd name="connsiteX9" fmla="*/ 981777 w 1922923"/>
              <a:gd name="connsiteY9" fmla="*/ 3542097 h 3658780"/>
              <a:gd name="connsiteX10" fmla="*/ 1000607 w 1922923"/>
              <a:gd name="connsiteY10" fmla="*/ 3587304 h 3658780"/>
              <a:gd name="connsiteX11" fmla="*/ 1097280 w 1922923"/>
              <a:gd name="connsiteY11" fmla="*/ 3638349 h 3658780"/>
              <a:gd name="connsiteX12" fmla="*/ 1203158 w 1922923"/>
              <a:gd name="connsiteY12" fmla="*/ 3647974 h 3658780"/>
              <a:gd name="connsiteX13" fmla="*/ 1358924 w 1922923"/>
              <a:gd name="connsiteY13" fmla="*/ 3654733 h 3658780"/>
              <a:gd name="connsiteX14" fmla="*/ 1423803 w 1922923"/>
              <a:gd name="connsiteY14" fmla="*/ 3580965 h 3658780"/>
              <a:gd name="connsiteX15" fmla="*/ 1530260 w 1922923"/>
              <a:gd name="connsiteY15" fmla="*/ 3569815 h 3658780"/>
              <a:gd name="connsiteX16" fmla="*/ 1761424 w 1922923"/>
              <a:gd name="connsiteY16" fmla="*/ 3513221 h 3658780"/>
              <a:gd name="connsiteX17" fmla="*/ 1922923 w 1922923"/>
              <a:gd name="connsiteY17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260910 w 1922923"/>
              <a:gd name="connsiteY4" fmla="*/ 1703671 h 3658780"/>
              <a:gd name="connsiteX5" fmla="*/ 1145407 w 1922923"/>
              <a:gd name="connsiteY5" fmla="*/ 1944303 h 3658780"/>
              <a:gd name="connsiteX6" fmla="*/ 895150 w 1922923"/>
              <a:gd name="connsiteY6" fmla="*/ 2261937 h 3658780"/>
              <a:gd name="connsiteX7" fmla="*/ 721895 w 1922923"/>
              <a:gd name="connsiteY7" fmla="*/ 2983831 h 3658780"/>
              <a:gd name="connsiteX8" fmla="*/ 840712 w 1922923"/>
              <a:gd name="connsiteY8" fmla="*/ 3277507 h 3658780"/>
              <a:gd name="connsiteX9" fmla="*/ 856649 w 1922923"/>
              <a:gd name="connsiteY9" fmla="*/ 3474720 h 3658780"/>
              <a:gd name="connsiteX10" fmla="*/ 981777 w 1922923"/>
              <a:gd name="connsiteY10" fmla="*/ 3542097 h 3658780"/>
              <a:gd name="connsiteX11" fmla="*/ 1000607 w 1922923"/>
              <a:gd name="connsiteY11" fmla="*/ 3587304 h 3658780"/>
              <a:gd name="connsiteX12" fmla="*/ 1097280 w 1922923"/>
              <a:gd name="connsiteY12" fmla="*/ 3638349 h 3658780"/>
              <a:gd name="connsiteX13" fmla="*/ 1203158 w 1922923"/>
              <a:gd name="connsiteY13" fmla="*/ 3647974 h 3658780"/>
              <a:gd name="connsiteX14" fmla="*/ 1358924 w 1922923"/>
              <a:gd name="connsiteY14" fmla="*/ 3654733 h 3658780"/>
              <a:gd name="connsiteX15" fmla="*/ 1423803 w 1922923"/>
              <a:gd name="connsiteY15" fmla="*/ 3580965 h 3658780"/>
              <a:gd name="connsiteX16" fmla="*/ 1530260 w 1922923"/>
              <a:gd name="connsiteY16" fmla="*/ 3569815 h 3658780"/>
              <a:gd name="connsiteX17" fmla="*/ 1761424 w 1922923"/>
              <a:gd name="connsiteY17" fmla="*/ 3513221 h 3658780"/>
              <a:gd name="connsiteX18" fmla="*/ 1922923 w 1922923"/>
              <a:gd name="connsiteY18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22923" h="3658780">
                <a:moveTo>
                  <a:pt x="0" y="0"/>
                </a:moveTo>
                <a:cubicBezTo>
                  <a:pt x="170046" y="147587"/>
                  <a:pt x="970548" y="532598"/>
                  <a:pt x="1222409" y="712269"/>
                </a:cubicBezTo>
                <a:cubicBezTo>
                  <a:pt x="1474270" y="891940"/>
                  <a:pt x="1392455" y="997819"/>
                  <a:pt x="1453415" y="1106905"/>
                </a:cubicBezTo>
                <a:cubicBezTo>
                  <a:pt x="1514375" y="1215991"/>
                  <a:pt x="1586565" y="1296202"/>
                  <a:pt x="1588169" y="1366787"/>
                </a:cubicBezTo>
                <a:cubicBezTo>
                  <a:pt x="1589773" y="1437372"/>
                  <a:pt x="1517583" y="1474270"/>
                  <a:pt x="1463040" y="1530417"/>
                </a:cubicBezTo>
                <a:cubicBezTo>
                  <a:pt x="1408497" y="1586564"/>
                  <a:pt x="1342725" y="1610627"/>
                  <a:pt x="1260910" y="1703671"/>
                </a:cubicBezTo>
                <a:cubicBezTo>
                  <a:pt x="1179095" y="1796715"/>
                  <a:pt x="1206367" y="1851259"/>
                  <a:pt x="1145407" y="1944303"/>
                </a:cubicBezTo>
                <a:cubicBezTo>
                  <a:pt x="1084447" y="2037347"/>
                  <a:pt x="957714" y="2085474"/>
                  <a:pt x="895150" y="2261937"/>
                </a:cubicBezTo>
                <a:cubicBezTo>
                  <a:pt x="832586" y="2438400"/>
                  <a:pt x="747010" y="2822590"/>
                  <a:pt x="721895" y="2983831"/>
                </a:cubicBezTo>
                <a:cubicBezTo>
                  <a:pt x="696780" y="3145072"/>
                  <a:pt x="818253" y="3195692"/>
                  <a:pt x="840712" y="3277507"/>
                </a:cubicBezTo>
                <a:cubicBezTo>
                  <a:pt x="863171" y="3359322"/>
                  <a:pt x="833138" y="3430622"/>
                  <a:pt x="856649" y="3474720"/>
                </a:cubicBezTo>
                <a:cubicBezTo>
                  <a:pt x="880160" y="3518818"/>
                  <a:pt x="957784" y="3523333"/>
                  <a:pt x="981777" y="3542097"/>
                </a:cubicBezTo>
                <a:cubicBezTo>
                  <a:pt x="1005770" y="3560861"/>
                  <a:pt x="968383" y="3570289"/>
                  <a:pt x="1000607" y="3587304"/>
                </a:cubicBezTo>
                <a:cubicBezTo>
                  <a:pt x="1032831" y="3604319"/>
                  <a:pt x="1063522" y="3628237"/>
                  <a:pt x="1097280" y="3638349"/>
                </a:cubicBezTo>
                <a:cubicBezTo>
                  <a:pt x="1131039" y="3648461"/>
                  <a:pt x="1159551" y="3645243"/>
                  <a:pt x="1203158" y="3647974"/>
                </a:cubicBezTo>
                <a:cubicBezTo>
                  <a:pt x="1246765" y="3650705"/>
                  <a:pt x="1322150" y="3665901"/>
                  <a:pt x="1358924" y="3654733"/>
                </a:cubicBezTo>
                <a:cubicBezTo>
                  <a:pt x="1395698" y="3643565"/>
                  <a:pt x="1395247" y="3595118"/>
                  <a:pt x="1423803" y="3580965"/>
                </a:cubicBezTo>
                <a:cubicBezTo>
                  <a:pt x="1452359" y="3566812"/>
                  <a:pt x="1473990" y="3581106"/>
                  <a:pt x="1530260" y="3569815"/>
                </a:cubicBezTo>
                <a:cubicBezTo>
                  <a:pt x="1586530" y="3558524"/>
                  <a:pt x="1695980" y="3533466"/>
                  <a:pt x="1761424" y="3513221"/>
                </a:cubicBezTo>
                <a:cubicBezTo>
                  <a:pt x="1826868" y="3492976"/>
                  <a:pt x="1861595" y="3448317"/>
                  <a:pt x="1922923" y="3448343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 userDrawn="1"/>
        </p:nvSpPr>
        <p:spPr>
          <a:xfrm>
            <a:off x="3190875" y="2919413"/>
            <a:ext cx="1730375" cy="666750"/>
          </a:xfrm>
          <a:custGeom>
            <a:avLst/>
            <a:gdLst>
              <a:gd name="connsiteX0" fmla="*/ 0 w 1694046"/>
              <a:gd name="connsiteY0" fmla="*/ 0 h 644893"/>
              <a:gd name="connsiteX1" fmla="*/ 279133 w 1694046"/>
              <a:gd name="connsiteY1" fmla="*/ 154004 h 644893"/>
              <a:gd name="connsiteX2" fmla="*/ 519764 w 1694046"/>
              <a:gd name="connsiteY2" fmla="*/ 240632 h 644893"/>
              <a:gd name="connsiteX3" fmla="*/ 664143 w 1694046"/>
              <a:gd name="connsiteY3" fmla="*/ 202131 h 644893"/>
              <a:gd name="connsiteX4" fmla="*/ 760396 w 1694046"/>
              <a:gd name="connsiteY4" fmla="*/ 202131 h 644893"/>
              <a:gd name="connsiteX5" fmla="*/ 952901 w 1694046"/>
              <a:gd name="connsiteY5" fmla="*/ 173255 h 644893"/>
              <a:gd name="connsiteX6" fmla="*/ 1097280 w 1694046"/>
              <a:gd name="connsiteY6" fmla="*/ 192506 h 644893"/>
              <a:gd name="connsiteX7" fmla="*/ 1174282 w 1694046"/>
              <a:gd name="connsiteY7" fmla="*/ 336884 h 644893"/>
              <a:gd name="connsiteX8" fmla="*/ 1251284 w 1694046"/>
              <a:gd name="connsiteY8" fmla="*/ 404261 h 644893"/>
              <a:gd name="connsiteX9" fmla="*/ 1309036 w 1694046"/>
              <a:gd name="connsiteY9" fmla="*/ 375386 h 644893"/>
              <a:gd name="connsiteX10" fmla="*/ 1376413 w 1694046"/>
              <a:gd name="connsiteY10" fmla="*/ 365760 h 644893"/>
              <a:gd name="connsiteX11" fmla="*/ 1588168 w 1694046"/>
              <a:gd name="connsiteY11" fmla="*/ 519764 h 644893"/>
              <a:gd name="connsiteX12" fmla="*/ 1694046 w 1694046"/>
              <a:gd name="connsiteY12" fmla="*/ 644893 h 644893"/>
              <a:gd name="connsiteX0" fmla="*/ 0 w 1715817"/>
              <a:gd name="connsiteY0" fmla="*/ 0 h 659407"/>
              <a:gd name="connsiteX1" fmla="*/ 300904 w 1715817"/>
              <a:gd name="connsiteY1" fmla="*/ 168518 h 659407"/>
              <a:gd name="connsiteX2" fmla="*/ 541535 w 1715817"/>
              <a:gd name="connsiteY2" fmla="*/ 255146 h 659407"/>
              <a:gd name="connsiteX3" fmla="*/ 685914 w 1715817"/>
              <a:gd name="connsiteY3" fmla="*/ 216645 h 659407"/>
              <a:gd name="connsiteX4" fmla="*/ 782167 w 1715817"/>
              <a:gd name="connsiteY4" fmla="*/ 216645 h 659407"/>
              <a:gd name="connsiteX5" fmla="*/ 974672 w 1715817"/>
              <a:gd name="connsiteY5" fmla="*/ 187769 h 659407"/>
              <a:gd name="connsiteX6" fmla="*/ 1119051 w 1715817"/>
              <a:gd name="connsiteY6" fmla="*/ 207020 h 659407"/>
              <a:gd name="connsiteX7" fmla="*/ 1196053 w 1715817"/>
              <a:gd name="connsiteY7" fmla="*/ 351398 h 659407"/>
              <a:gd name="connsiteX8" fmla="*/ 1273055 w 1715817"/>
              <a:gd name="connsiteY8" fmla="*/ 418775 h 659407"/>
              <a:gd name="connsiteX9" fmla="*/ 1330807 w 1715817"/>
              <a:gd name="connsiteY9" fmla="*/ 389900 h 659407"/>
              <a:gd name="connsiteX10" fmla="*/ 1398184 w 1715817"/>
              <a:gd name="connsiteY10" fmla="*/ 380274 h 659407"/>
              <a:gd name="connsiteX11" fmla="*/ 1609939 w 1715817"/>
              <a:gd name="connsiteY11" fmla="*/ 534278 h 659407"/>
              <a:gd name="connsiteX12" fmla="*/ 1715817 w 1715817"/>
              <a:gd name="connsiteY12" fmla="*/ 659407 h 659407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35645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35645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475695 w 1732750"/>
              <a:gd name="connsiteY11" fmla="*/ 465477 h 669085"/>
              <a:gd name="connsiteX12" fmla="*/ 1614777 w 1732750"/>
              <a:gd name="connsiteY12" fmla="*/ 539117 h 669085"/>
              <a:gd name="connsiteX13" fmla="*/ 1732750 w 1732750"/>
              <a:gd name="connsiteY13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475695 w 1732750"/>
              <a:gd name="connsiteY11" fmla="*/ 465477 h 669085"/>
              <a:gd name="connsiteX12" fmla="*/ 1614777 w 1732750"/>
              <a:gd name="connsiteY12" fmla="*/ 539117 h 669085"/>
              <a:gd name="connsiteX13" fmla="*/ 1732750 w 1732750"/>
              <a:gd name="connsiteY13" fmla="*/ 669085 h 669085"/>
              <a:gd name="connsiteX0" fmla="*/ 0 w 1727241"/>
              <a:gd name="connsiteY0" fmla="*/ 0 h 663576"/>
              <a:gd name="connsiteX1" fmla="*/ 300233 w 1727241"/>
              <a:gd name="connsiteY1" fmla="*/ 167848 h 663576"/>
              <a:gd name="connsiteX2" fmla="*/ 540864 w 1727241"/>
              <a:gd name="connsiteY2" fmla="*/ 254476 h 663576"/>
              <a:gd name="connsiteX3" fmla="*/ 685243 w 1727241"/>
              <a:gd name="connsiteY3" fmla="*/ 215975 h 663576"/>
              <a:gd name="connsiteX4" fmla="*/ 781496 w 1727241"/>
              <a:gd name="connsiteY4" fmla="*/ 215975 h 663576"/>
              <a:gd name="connsiteX5" fmla="*/ 974001 w 1727241"/>
              <a:gd name="connsiteY5" fmla="*/ 187099 h 663576"/>
              <a:gd name="connsiteX6" fmla="*/ 1118380 w 1727241"/>
              <a:gd name="connsiteY6" fmla="*/ 206350 h 663576"/>
              <a:gd name="connsiteX7" fmla="*/ 1195382 w 1727241"/>
              <a:gd name="connsiteY7" fmla="*/ 350728 h 663576"/>
              <a:gd name="connsiteX8" fmla="*/ 1272384 w 1727241"/>
              <a:gd name="connsiteY8" fmla="*/ 418105 h 663576"/>
              <a:gd name="connsiteX9" fmla="*/ 1322879 w 1727241"/>
              <a:gd name="connsiteY9" fmla="*/ 389230 h 663576"/>
              <a:gd name="connsiteX10" fmla="*/ 1397513 w 1727241"/>
              <a:gd name="connsiteY10" fmla="*/ 379604 h 663576"/>
              <a:gd name="connsiteX11" fmla="*/ 1470186 w 1727241"/>
              <a:gd name="connsiteY11" fmla="*/ 459968 h 663576"/>
              <a:gd name="connsiteX12" fmla="*/ 1609268 w 1727241"/>
              <a:gd name="connsiteY12" fmla="*/ 533608 h 663576"/>
              <a:gd name="connsiteX13" fmla="*/ 1727241 w 1727241"/>
              <a:gd name="connsiteY13" fmla="*/ 663576 h 663576"/>
              <a:gd name="connsiteX0" fmla="*/ 0 w 1729996"/>
              <a:gd name="connsiteY0" fmla="*/ 0 h 666330"/>
              <a:gd name="connsiteX1" fmla="*/ 302988 w 1729996"/>
              <a:gd name="connsiteY1" fmla="*/ 170602 h 666330"/>
              <a:gd name="connsiteX2" fmla="*/ 543619 w 1729996"/>
              <a:gd name="connsiteY2" fmla="*/ 257230 h 666330"/>
              <a:gd name="connsiteX3" fmla="*/ 687998 w 1729996"/>
              <a:gd name="connsiteY3" fmla="*/ 218729 h 666330"/>
              <a:gd name="connsiteX4" fmla="*/ 784251 w 1729996"/>
              <a:gd name="connsiteY4" fmla="*/ 218729 h 666330"/>
              <a:gd name="connsiteX5" fmla="*/ 976756 w 1729996"/>
              <a:gd name="connsiteY5" fmla="*/ 189853 h 666330"/>
              <a:gd name="connsiteX6" fmla="*/ 1121135 w 1729996"/>
              <a:gd name="connsiteY6" fmla="*/ 209104 h 666330"/>
              <a:gd name="connsiteX7" fmla="*/ 1198137 w 1729996"/>
              <a:gd name="connsiteY7" fmla="*/ 353482 h 666330"/>
              <a:gd name="connsiteX8" fmla="*/ 1275139 w 1729996"/>
              <a:gd name="connsiteY8" fmla="*/ 420859 h 666330"/>
              <a:gd name="connsiteX9" fmla="*/ 1325634 w 1729996"/>
              <a:gd name="connsiteY9" fmla="*/ 391984 h 666330"/>
              <a:gd name="connsiteX10" fmla="*/ 1400268 w 1729996"/>
              <a:gd name="connsiteY10" fmla="*/ 382358 h 666330"/>
              <a:gd name="connsiteX11" fmla="*/ 1472941 w 1729996"/>
              <a:gd name="connsiteY11" fmla="*/ 462722 h 666330"/>
              <a:gd name="connsiteX12" fmla="*/ 1612023 w 1729996"/>
              <a:gd name="connsiteY12" fmla="*/ 536362 h 666330"/>
              <a:gd name="connsiteX13" fmla="*/ 1729996 w 1729996"/>
              <a:gd name="connsiteY13" fmla="*/ 666330 h 66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29996" h="666330">
                <a:moveTo>
                  <a:pt x="0" y="0"/>
                </a:moveTo>
                <a:cubicBezTo>
                  <a:pt x="101914" y="57786"/>
                  <a:pt x="212385" y="127730"/>
                  <a:pt x="302988" y="170602"/>
                </a:cubicBezTo>
                <a:cubicBezTo>
                  <a:pt x="393591" y="213474"/>
                  <a:pt x="495493" y="270064"/>
                  <a:pt x="543619" y="257230"/>
                </a:cubicBezTo>
                <a:lnTo>
                  <a:pt x="687998" y="218729"/>
                </a:lnTo>
                <a:cubicBezTo>
                  <a:pt x="728103" y="212312"/>
                  <a:pt x="720083" y="228354"/>
                  <a:pt x="784251" y="218729"/>
                </a:cubicBezTo>
                <a:lnTo>
                  <a:pt x="976756" y="189853"/>
                </a:lnTo>
                <a:cubicBezTo>
                  <a:pt x="1032903" y="188249"/>
                  <a:pt x="1095468" y="160978"/>
                  <a:pt x="1121135" y="209104"/>
                </a:cubicBezTo>
                <a:lnTo>
                  <a:pt x="1198137" y="353482"/>
                </a:lnTo>
                <a:cubicBezTo>
                  <a:pt x="1223804" y="388774"/>
                  <a:pt x="1253890" y="414442"/>
                  <a:pt x="1275139" y="420859"/>
                </a:cubicBezTo>
                <a:cubicBezTo>
                  <a:pt x="1296388" y="427276"/>
                  <a:pt x="1308802" y="401609"/>
                  <a:pt x="1325634" y="391984"/>
                </a:cubicBezTo>
                <a:cubicBezTo>
                  <a:pt x="1346489" y="385567"/>
                  <a:pt x="1375717" y="370568"/>
                  <a:pt x="1400268" y="382358"/>
                </a:cubicBezTo>
                <a:cubicBezTo>
                  <a:pt x="1424819" y="394148"/>
                  <a:pt x="1437649" y="437055"/>
                  <a:pt x="1472941" y="462722"/>
                </a:cubicBezTo>
                <a:cubicBezTo>
                  <a:pt x="1508233" y="488389"/>
                  <a:pt x="1569180" y="502427"/>
                  <a:pt x="1612023" y="536362"/>
                </a:cubicBezTo>
                <a:cubicBezTo>
                  <a:pt x="1654866" y="570297"/>
                  <a:pt x="1694703" y="624620"/>
                  <a:pt x="1729996" y="66633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1927225" y="2590800"/>
            <a:ext cx="1073150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Pech River</a:t>
            </a:r>
          </a:p>
        </p:txBody>
      </p:sp>
      <p:sp>
        <p:nvSpPr>
          <p:cNvPr id="21" name="Freeform 20"/>
          <p:cNvSpPr/>
          <p:nvPr userDrawn="1"/>
        </p:nvSpPr>
        <p:spPr>
          <a:xfrm>
            <a:off x="3138488" y="1068388"/>
            <a:ext cx="277812" cy="842962"/>
          </a:xfrm>
          <a:custGeom>
            <a:avLst/>
            <a:gdLst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77295 w 277295"/>
              <a:gd name="connsiteY0" fmla="*/ 0 h 837605"/>
              <a:gd name="connsiteX1" fmla="*/ 190668 w 277295"/>
              <a:gd name="connsiteY1" fmla="*/ 192505 h 837605"/>
              <a:gd name="connsiteX2" fmla="*/ 209919 w 277295"/>
              <a:gd name="connsiteY2" fmla="*/ 356135 h 837605"/>
              <a:gd name="connsiteX3" fmla="*/ 104041 w 277295"/>
              <a:gd name="connsiteY3" fmla="*/ 539015 h 837605"/>
              <a:gd name="connsiteX4" fmla="*/ 104041 w 277295"/>
              <a:gd name="connsiteY4" fmla="*/ 721895 h 837605"/>
              <a:gd name="connsiteX5" fmla="*/ 0 w 277295"/>
              <a:gd name="connsiteY5" fmla="*/ 837605 h 837605"/>
              <a:gd name="connsiteX0" fmla="*/ 278708 w 278708"/>
              <a:gd name="connsiteY0" fmla="*/ 0 h 837605"/>
              <a:gd name="connsiteX1" fmla="*/ 192081 w 278708"/>
              <a:gd name="connsiteY1" fmla="*/ 192505 h 837605"/>
              <a:gd name="connsiteX2" fmla="*/ 211332 w 278708"/>
              <a:gd name="connsiteY2" fmla="*/ 356135 h 837605"/>
              <a:gd name="connsiteX3" fmla="*/ 105454 w 278708"/>
              <a:gd name="connsiteY3" fmla="*/ 539015 h 837605"/>
              <a:gd name="connsiteX4" fmla="*/ 105454 w 278708"/>
              <a:gd name="connsiteY4" fmla="*/ 721895 h 837605"/>
              <a:gd name="connsiteX5" fmla="*/ 1413 w 278708"/>
              <a:gd name="connsiteY5" fmla="*/ 837605 h 837605"/>
              <a:gd name="connsiteX0" fmla="*/ 278708 w 278708"/>
              <a:gd name="connsiteY0" fmla="*/ 0 h 842521"/>
              <a:gd name="connsiteX1" fmla="*/ 192081 w 278708"/>
              <a:gd name="connsiteY1" fmla="*/ 192505 h 842521"/>
              <a:gd name="connsiteX2" fmla="*/ 211332 w 278708"/>
              <a:gd name="connsiteY2" fmla="*/ 356135 h 842521"/>
              <a:gd name="connsiteX3" fmla="*/ 105454 w 278708"/>
              <a:gd name="connsiteY3" fmla="*/ 539015 h 842521"/>
              <a:gd name="connsiteX4" fmla="*/ 105454 w 278708"/>
              <a:gd name="connsiteY4" fmla="*/ 721895 h 842521"/>
              <a:gd name="connsiteX5" fmla="*/ 1413 w 278708"/>
              <a:gd name="connsiteY5" fmla="*/ 842521 h 842521"/>
              <a:gd name="connsiteX0" fmla="*/ 278708 w 278708"/>
              <a:gd name="connsiteY0" fmla="*/ 0 h 842521"/>
              <a:gd name="connsiteX1" fmla="*/ 239122 w 278708"/>
              <a:gd name="connsiteY1" fmla="*/ 123757 h 842521"/>
              <a:gd name="connsiteX2" fmla="*/ 192081 w 278708"/>
              <a:gd name="connsiteY2" fmla="*/ 192505 h 842521"/>
              <a:gd name="connsiteX3" fmla="*/ 211332 w 278708"/>
              <a:gd name="connsiteY3" fmla="*/ 356135 h 842521"/>
              <a:gd name="connsiteX4" fmla="*/ 105454 w 278708"/>
              <a:gd name="connsiteY4" fmla="*/ 539015 h 842521"/>
              <a:gd name="connsiteX5" fmla="*/ 105454 w 278708"/>
              <a:gd name="connsiteY5" fmla="*/ 721895 h 842521"/>
              <a:gd name="connsiteX6" fmla="*/ 1413 w 278708"/>
              <a:gd name="connsiteY6" fmla="*/ 842521 h 842521"/>
              <a:gd name="connsiteX0" fmla="*/ 278708 w 278708"/>
              <a:gd name="connsiteY0" fmla="*/ 0 h 842521"/>
              <a:gd name="connsiteX1" fmla="*/ 239122 w 278708"/>
              <a:gd name="connsiteY1" fmla="*/ 123757 h 842521"/>
              <a:gd name="connsiteX2" fmla="*/ 192081 w 278708"/>
              <a:gd name="connsiteY2" fmla="*/ 192505 h 842521"/>
              <a:gd name="connsiteX3" fmla="*/ 211332 w 278708"/>
              <a:gd name="connsiteY3" fmla="*/ 356135 h 842521"/>
              <a:gd name="connsiteX4" fmla="*/ 105454 w 278708"/>
              <a:gd name="connsiteY4" fmla="*/ 539015 h 842521"/>
              <a:gd name="connsiteX5" fmla="*/ 105454 w 278708"/>
              <a:gd name="connsiteY5" fmla="*/ 721895 h 842521"/>
              <a:gd name="connsiteX6" fmla="*/ 1413 w 278708"/>
              <a:gd name="connsiteY6" fmla="*/ 842521 h 84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708" h="842521">
                <a:moveTo>
                  <a:pt x="278708" y="0"/>
                </a:moveTo>
                <a:cubicBezTo>
                  <a:pt x="269243" y="17758"/>
                  <a:pt x="253560" y="91673"/>
                  <a:pt x="239122" y="123757"/>
                </a:cubicBezTo>
                <a:cubicBezTo>
                  <a:pt x="224684" y="155841"/>
                  <a:pt x="196713" y="153775"/>
                  <a:pt x="192081" y="192505"/>
                </a:cubicBezTo>
                <a:cubicBezTo>
                  <a:pt x="187449" y="231235"/>
                  <a:pt x="246625" y="295175"/>
                  <a:pt x="211332" y="356135"/>
                </a:cubicBezTo>
                <a:lnTo>
                  <a:pt x="105454" y="539015"/>
                </a:lnTo>
                <a:cubicBezTo>
                  <a:pt x="87808" y="599975"/>
                  <a:pt x="122794" y="671311"/>
                  <a:pt x="105454" y="721895"/>
                </a:cubicBezTo>
                <a:cubicBezTo>
                  <a:pt x="88114" y="772479"/>
                  <a:pt x="-13068" y="791661"/>
                  <a:pt x="1413" y="842521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3125788" y="2063750"/>
            <a:ext cx="85725" cy="696913"/>
          </a:xfrm>
          <a:custGeom>
            <a:avLst/>
            <a:gdLst>
              <a:gd name="connsiteX0" fmla="*/ 0 w 9625"/>
              <a:gd name="connsiteY0" fmla="*/ 0 h 673768"/>
              <a:gd name="connsiteX1" fmla="*/ 9625 w 9625"/>
              <a:gd name="connsiteY1" fmla="*/ 673768 h 673768"/>
              <a:gd name="connsiteX2" fmla="*/ 9625 w 9625"/>
              <a:gd name="connsiteY2" fmla="*/ 673768 h 673768"/>
              <a:gd name="connsiteX0" fmla="*/ 0 w 52023"/>
              <a:gd name="connsiteY0" fmla="*/ 0 h 10000"/>
              <a:gd name="connsiteX1" fmla="*/ 52023 w 52023"/>
              <a:gd name="connsiteY1" fmla="*/ 6372 h 10000"/>
              <a:gd name="connsiteX2" fmla="*/ 10000 w 52023"/>
              <a:gd name="connsiteY2" fmla="*/ 10000 h 10000"/>
              <a:gd name="connsiteX3" fmla="*/ 10000 w 52023"/>
              <a:gd name="connsiteY3" fmla="*/ 10000 h 10000"/>
              <a:gd name="connsiteX0" fmla="*/ 4830 w 56853"/>
              <a:gd name="connsiteY0" fmla="*/ 0 h 10000"/>
              <a:gd name="connsiteX1" fmla="*/ 56853 w 56853"/>
              <a:gd name="connsiteY1" fmla="*/ 6372 h 10000"/>
              <a:gd name="connsiteX2" fmla="*/ 14830 w 56853"/>
              <a:gd name="connsiteY2" fmla="*/ 10000 h 10000"/>
              <a:gd name="connsiteX3" fmla="*/ 14830 w 56853"/>
              <a:gd name="connsiteY3" fmla="*/ 10000 h 10000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80848 w 135467"/>
              <a:gd name="connsiteY0" fmla="*/ 0 h 10298"/>
              <a:gd name="connsiteX1" fmla="*/ 135467 w 135467"/>
              <a:gd name="connsiteY1" fmla="*/ 6557 h 10298"/>
              <a:gd name="connsiteX2" fmla="*/ 93444 w 135467"/>
              <a:gd name="connsiteY2" fmla="*/ 10185 h 10298"/>
              <a:gd name="connsiteX3" fmla="*/ 0 w 135467"/>
              <a:gd name="connsiteY3" fmla="*/ 9295 h 10298"/>
              <a:gd name="connsiteX0" fmla="*/ 80848 w 161107"/>
              <a:gd name="connsiteY0" fmla="*/ 0 h 9354"/>
              <a:gd name="connsiteX1" fmla="*/ 135467 w 161107"/>
              <a:gd name="connsiteY1" fmla="*/ 6557 h 9354"/>
              <a:gd name="connsiteX2" fmla="*/ 155741 w 161107"/>
              <a:gd name="connsiteY2" fmla="*/ 8257 h 9354"/>
              <a:gd name="connsiteX3" fmla="*/ 0 w 161107"/>
              <a:gd name="connsiteY3" fmla="*/ 9295 h 9354"/>
              <a:gd name="connsiteX0" fmla="*/ 292 w 5008"/>
              <a:gd name="connsiteY0" fmla="*/ 0 h 11043"/>
              <a:gd name="connsiteX1" fmla="*/ 3683 w 5008"/>
              <a:gd name="connsiteY1" fmla="*/ 7010 h 11043"/>
              <a:gd name="connsiteX2" fmla="*/ 4941 w 5008"/>
              <a:gd name="connsiteY2" fmla="*/ 8827 h 11043"/>
              <a:gd name="connsiteX3" fmla="*/ 591 w 5008"/>
              <a:gd name="connsiteY3" fmla="*/ 11007 h 11043"/>
              <a:gd name="connsiteX0" fmla="*/ 582 w 9999"/>
              <a:gd name="connsiteY0" fmla="*/ 0 h 9967"/>
              <a:gd name="connsiteX1" fmla="*/ 7353 w 9999"/>
              <a:gd name="connsiteY1" fmla="*/ 6348 h 9967"/>
              <a:gd name="connsiteX2" fmla="*/ 9865 w 9999"/>
              <a:gd name="connsiteY2" fmla="*/ 7993 h 9967"/>
              <a:gd name="connsiteX3" fmla="*/ 1179 w 9999"/>
              <a:gd name="connsiteY3" fmla="*/ 9967 h 9967"/>
              <a:gd name="connsiteX0" fmla="*/ 582 w 10000"/>
              <a:gd name="connsiteY0" fmla="*/ 0 h 10000"/>
              <a:gd name="connsiteX1" fmla="*/ 7354 w 10000"/>
              <a:gd name="connsiteY1" fmla="*/ 6369 h 10000"/>
              <a:gd name="connsiteX2" fmla="*/ 9866 w 10000"/>
              <a:gd name="connsiteY2" fmla="*/ 8019 h 10000"/>
              <a:gd name="connsiteX3" fmla="*/ 1179 w 10000"/>
              <a:gd name="connsiteY3" fmla="*/ 10000 h 10000"/>
              <a:gd name="connsiteX0" fmla="*/ 582 w 10000"/>
              <a:gd name="connsiteY0" fmla="*/ 0 h 10000"/>
              <a:gd name="connsiteX1" fmla="*/ 7354 w 10000"/>
              <a:gd name="connsiteY1" fmla="*/ 6369 h 10000"/>
              <a:gd name="connsiteX2" fmla="*/ 9866 w 10000"/>
              <a:gd name="connsiteY2" fmla="*/ 8019 h 10000"/>
              <a:gd name="connsiteX3" fmla="*/ 1179 w 10000"/>
              <a:gd name="connsiteY3" fmla="*/ 10000 h 10000"/>
              <a:gd name="connsiteX0" fmla="*/ 501 w 9919"/>
              <a:gd name="connsiteY0" fmla="*/ 0 h 10000"/>
              <a:gd name="connsiteX1" fmla="*/ 7273 w 9919"/>
              <a:gd name="connsiteY1" fmla="*/ 6369 h 10000"/>
              <a:gd name="connsiteX2" fmla="*/ 9785 w 9919"/>
              <a:gd name="connsiteY2" fmla="*/ 8019 h 10000"/>
              <a:gd name="connsiteX3" fmla="*/ 1098 w 9919"/>
              <a:gd name="connsiteY3" fmla="*/ 10000 h 10000"/>
              <a:gd name="connsiteX0" fmla="*/ 0 w 9949"/>
              <a:gd name="connsiteY0" fmla="*/ 0 h 10000"/>
              <a:gd name="connsiteX1" fmla="*/ 9746 w 9949"/>
              <a:gd name="connsiteY1" fmla="*/ 5144 h 10000"/>
              <a:gd name="connsiteX2" fmla="*/ 6827 w 9949"/>
              <a:gd name="connsiteY2" fmla="*/ 6369 h 10000"/>
              <a:gd name="connsiteX3" fmla="*/ 9360 w 9949"/>
              <a:gd name="connsiteY3" fmla="*/ 8019 h 10000"/>
              <a:gd name="connsiteX4" fmla="*/ 602 w 9949"/>
              <a:gd name="connsiteY4" fmla="*/ 10000 h 10000"/>
              <a:gd name="connsiteX0" fmla="*/ 0 w 10001"/>
              <a:gd name="connsiteY0" fmla="*/ 0 h 10000"/>
              <a:gd name="connsiteX1" fmla="*/ 9796 w 10001"/>
              <a:gd name="connsiteY1" fmla="*/ 5144 h 10000"/>
              <a:gd name="connsiteX2" fmla="*/ 6862 w 10001"/>
              <a:gd name="connsiteY2" fmla="*/ 6369 h 10000"/>
              <a:gd name="connsiteX3" fmla="*/ 9408 w 10001"/>
              <a:gd name="connsiteY3" fmla="*/ 8019 h 10000"/>
              <a:gd name="connsiteX4" fmla="*/ 605 w 10001"/>
              <a:gd name="connsiteY4" fmla="*/ 10000 h 10000"/>
              <a:gd name="connsiteX0" fmla="*/ 0 w 9865"/>
              <a:gd name="connsiteY0" fmla="*/ 0 h 10000"/>
              <a:gd name="connsiteX1" fmla="*/ 3275 w 9865"/>
              <a:gd name="connsiteY1" fmla="*/ 3919 h 10000"/>
              <a:gd name="connsiteX2" fmla="*/ 9796 w 9865"/>
              <a:gd name="connsiteY2" fmla="*/ 5144 h 10000"/>
              <a:gd name="connsiteX3" fmla="*/ 6862 w 9865"/>
              <a:gd name="connsiteY3" fmla="*/ 6369 h 10000"/>
              <a:gd name="connsiteX4" fmla="*/ 9408 w 9865"/>
              <a:gd name="connsiteY4" fmla="*/ 8019 h 10000"/>
              <a:gd name="connsiteX5" fmla="*/ 605 w 9865"/>
              <a:gd name="connsiteY5" fmla="*/ 10000 h 10000"/>
              <a:gd name="connsiteX0" fmla="*/ 0 w 10000"/>
              <a:gd name="connsiteY0" fmla="*/ 0 h 10000"/>
              <a:gd name="connsiteX1" fmla="*/ 3320 w 10000"/>
              <a:gd name="connsiteY1" fmla="*/ 3919 h 10000"/>
              <a:gd name="connsiteX2" fmla="*/ 9930 w 10000"/>
              <a:gd name="connsiteY2" fmla="*/ 5144 h 10000"/>
              <a:gd name="connsiteX3" fmla="*/ 6956 w 10000"/>
              <a:gd name="connsiteY3" fmla="*/ 6369 h 10000"/>
              <a:gd name="connsiteX4" fmla="*/ 9537 w 10000"/>
              <a:gd name="connsiteY4" fmla="*/ 8019 h 10000"/>
              <a:gd name="connsiteX5" fmla="*/ 613 w 10000"/>
              <a:gd name="connsiteY5" fmla="*/ 10000 h 10000"/>
              <a:gd name="connsiteX0" fmla="*/ 0 w 10000"/>
              <a:gd name="connsiteY0" fmla="*/ 0 h 10000"/>
              <a:gd name="connsiteX1" fmla="*/ 4642 w 10000"/>
              <a:gd name="connsiteY1" fmla="*/ 2443 h 10000"/>
              <a:gd name="connsiteX2" fmla="*/ 3320 w 10000"/>
              <a:gd name="connsiteY2" fmla="*/ 3919 h 10000"/>
              <a:gd name="connsiteX3" fmla="*/ 9930 w 10000"/>
              <a:gd name="connsiteY3" fmla="*/ 5144 h 10000"/>
              <a:gd name="connsiteX4" fmla="*/ 6956 w 10000"/>
              <a:gd name="connsiteY4" fmla="*/ 6369 h 10000"/>
              <a:gd name="connsiteX5" fmla="*/ 9537 w 10000"/>
              <a:gd name="connsiteY5" fmla="*/ 8019 h 10000"/>
              <a:gd name="connsiteX6" fmla="*/ 613 w 10000"/>
              <a:gd name="connsiteY6" fmla="*/ 10000 h 10000"/>
              <a:gd name="connsiteX0" fmla="*/ 0 w 10000"/>
              <a:gd name="connsiteY0" fmla="*/ 0 h 10000"/>
              <a:gd name="connsiteX1" fmla="*/ 4642 w 10000"/>
              <a:gd name="connsiteY1" fmla="*/ 2443 h 10000"/>
              <a:gd name="connsiteX2" fmla="*/ 3320 w 10000"/>
              <a:gd name="connsiteY2" fmla="*/ 3919 h 10000"/>
              <a:gd name="connsiteX3" fmla="*/ 9930 w 10000"/>
              <a:gd name="connsiteY3" fmla="*/ 5144 h 10000"/>
              <a:gd name="connsiteX4" fmla="*/ 6956 w 10000"/>
              <a:gd name="connsiteY4" fmla="*/ 6369 h 10000"/>
              <a:gd name="connsiteX5" fmla="*/ 9537 w 10000"/>
              <a:gd name="connsiteY5" fmla="*/ 8019 h 10000"/>
              <a:gd name="connsiteX6" fmla="*/ 613 w 10000"/>
              <a:gd name="connsiteY6" fmla="*/ 10000 h 10000"/>
              <a:gd name="connsiteX0" fmla="*/ 395 w 10395"/>
              <a:gd name="connsiteY0" fmla="*/ 0 h 10000"/>
              <a:gd name="connsiteX1" fmla="*/ 5037 w 10395"/>
              <a:gd name="connsiteY1" fmla="*/ 2443 h 10000"/>
              <a:gd name="connsiteX2" fmla="*/ 3715 w 10395"/>
              <a:gd name="connsiteY2" fmla="*/ 3919 h 10000"/>
              <a:gd name="connsiteX3" fmla="*/ 10325 w 10395"/>
              <a:gd name="connsiteY3" fmla="*/ 5144 h 10000"/>
              <a:gd name="connsiteX4" fmla="*/ 7351 w 10395"/>
              <a:gd name="connsiteY4" fmla="*/ 6369 h 10000"/>
              <a:gd name="connsiteX5" fmla="*/ 9932 w 10395"/>
              <a:gd name="connsiteY5" fmla="*/ 8019 h 10000"/>
              <a:gd name="connsiteX6" fmla="*/ 1008 w 10395"/>
              <a:gd name="connsiteY6" fmla="*/ 10000 h 10000"/>
              <a:gd name="connsiteX0" fmla="*/ 727 w 10727"/>
              <a:gd name="connsiteY0" fmla="*/ 0 h 10000"/>
              <a:gd name="connsiteX1" fmla="*/ 5369 w 10727"/>
              <a:gd name="connsiteY1" fmla="*/ 2443 h 10000"/>
              <a:gd name="connsiteX2" fmla="*/ 4047 w 10727"/>
              <a:gd name="connsiteY2" fmla="*/ 3919 h 10000"/>
              <a:gd name="connsiteX3" fmla="*/ 10657 w 10727"/>
              <a:gd name="connsiteY3" fmla="*/ 5144 h 10000"/>
              <a:gd name="connsiteX4" fmla="*/ 7683 w 10727"/>
              <a:gd name="connsiteY4" fmla="*/ 6369 h 10000"/>
              <a:gd name="connsiteX5" fmla="*/ 10264 w 10727"/>
              <a:gd name="connsiteY5" fmla="*/ 8019 h 10000"/>
              <a:gd name="connsiteX6" fmla="*/ 1340 w 10727"/>
              <a:gd name="connsiteY6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1983"/>
              <a:gd name="connsiteY0" fmla="*/ 0 h 9748"/>
              <a:gd name="connsiteX1" fmla="*/ 5964 w 11983"/>
              <a:gd name="connsiteY1" fmla="*/ 642 h 9748"/>
              <a:gd name="connsiteX2" fmla="*/ 6625 w 11983"/>
              <a:gd name="connsiteY2" fmla="*/ 2191 h 9748"/>
              <a:gd name="connsiteX3" fmla="*/ 5303 w 11983"/>
              <a:gd name="connsiteY3" fmla="*/ 3667 h 9748"/>
              <a:gd name="connsiteX4" fmla="*/ 11913 w 11983"/>
              <a:gd name="connsiteY4" fmla="*/ 4892 h 9748"/>
              <a:gd name="connsiteX5" fmla="*/ 8939 w 11983"/>
              <a:gd name="connsiteY5" fmla="*/ 6117 h 9748"/>
              <a:gd name="connsiteX6" fmla="*/ 11520 w 11983"/>
              <a:gd name="connsiteY6" fmla="*/ 7767 h 9748"/>
              <a:gd name="connsiteX7" fmla="*/ 2596 w 11983"/>
              <a:gd name="connsiteY7" fmla="*/ 9748 h 9748"/>
              <a:gd name="connsiteX0" fmla="*/ 1264 w 11264"/>
              <a:gd name="connsiteY0" fmla="*/ 0 h 10000"/>
              <a:gd name="connsiteX1" fmla="*/ 6241 w 11264"/>
              <a:gd name="connsiteY1" fmla="*/ 659 h 10000"/>
              <a:gd name="connsiteX2" fmla="*/ 6793 w 11264"/>
              <a:gd name="connsiteY2" fmla="*/ 2248 h 10000"/>
              <a:gd name="connsiteX3" fmla="*/ 5689 w 11264"/>
              <a:gd name="connsiteY3" fmla="*/ 3762 h 10000"/>
              <a:gd name="connsiteX4" fmla="*/ 11206 w 11264"/>
              <a:gd name="connsiteY4" fmla="*/ 5018 h 10000"/>
              <a:gd name="connsiteX5" fmla="*/ 8724 w 11264"/>
              <a:gd name="connsiteY5" fmla="*/ 6275 h 10000"/>
              <a:gd name="connsiteX6" fmla="*/ 10878 w 11264"/>
              <a:gd name="connsiteY6" fmla="*/ 7968 h 10000"/>
              <a:gd name="connsiteX7" fmla="*/ 3430 w 11264"/>
              <a:gd name="connsiteY7" fmla="*/ 10000 h 10000"/>
              <a:gd name="connsiteX0" fmla="*/ 1375 w 10272"/>
              <a:gd name="connsiteY0" fmla="*/ 0 h 10296"/>
              <a:gd name="connsiteX1" fmla="*/ 5249 w 10272"/>
              <a:gd name="connsiteY1" fmla="*/ 955 h 10296"/>
              <a:gd name="connsiteX2" fmla="*/ 5801 w 10272"/>
              <a:gd name="connsiteY2" fmla="*/ 2544 h 10296"/>
              <a:gd name="connsiteX3" fmla="*/ 4697 w 10272"/>
              <a:gd name="connsiteY3" fmla="*/ 4058 h 10296"/>
              <a:gd name="connsiteX4" fmla="*/ 10214 w 10272"/>
              <a:gd name="connsiteY4" fmla="*/ 5314 h 10296"/>
              <a:gd name="connsiteX5" fmla="*/ 7732 w 10272"/>
              <a:gd name="connsiteY5" fmla="*/ 6571 h 10296"/>
              <a:gd name="connsiteX6" fmla="*/ 9886 w 10272"/>
              <a:gd name="connsiteY6" fmla="*/ 8264 h 10296"/>
              <a:gd name="connsiteX7" fmla="*/ 2438 w 10272"/>
              <a:gd name="connsiteY7" fmla="*/ 10296 h 10296"/>
              <a:gd name="connsiteX0" fmla="*/ 530 w 9427"/>
              <a:gd name="connsiteY0" fmla="*/ 0 h 10296"/>
              <a:gd name="connsiteX1" fmla="*/ 4404 w 9427"/>
              <a:gd name="connsiteY1" fmla="*/ 955 h 10296"/>
              <a:gd name="connsiteX2" fmla="*/ 4956 w 9427"/>
              <a:gd name="connsiteY2" fmla="*/ 2544 h 10296"/>
              <a:gd name="connsiteX3" fmla="*/ 3852 w 9427"/>
              <a:gd name="connsiteY3" fmla="*/ 4058 h 10296"/>
              <a:gd name="connsiteX4" fmla="*/ 9369 w 9427"/>
              <a:gd name="connsiteY4" fmla="*/ 5314 h 10296"/>
              <a:gd name="connsiteX5" fmla="*/ 6887 w 9427"/>
              <a:gd name="connsiteY5" fmla="*/ 6571 h 10296"/>
              <a:gd name="connsiteX6" fmla="*/ 9041 w 9427"/>
              <a:gd name="connsiteY6" fmla="*/ 8264 h 10296"/>
              <a:gd name="connsiteX7" fmla="*/ 1593 w 9427"/>
              <a:gd name="connsiteY7" fmla="*/ 10296 h 1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7" h="10296">
                <a:moveTo>
                  <a:pt x="530" y="0"/>
                </a:moveTo>
                <a:cubicBezTo>
                  <a:pt x="-1674" y="756"/>
                  <a:pt x="3666" y="531"/>
                  <a:pt x="4404" y="955"/>
                </a:cubicBezTo>
                <a:cubicBezTo>
                  <a:pt x="5142" y="1379"/>
                  <a:pt x="5047" y="2027"/>
                  <a:pt x="4956" y="2544"/>
                </a:cubicBezTo>
                <a:cubicBezTo>
                  <a:pt x="4864" y="3061"/>
                  <a:pt x="3117" y="3596"/>
                  <a:pt x="3852" y="4058"/>
                </a:cubicBezTo>
                <a:cubicBezTo>
                  <a:pt x="4588" y="4519"/>
                  <a:pt x="8863" y="4896"/>
                  <a:pt x="9369" y="5314"/>
                </a:cubicBezTo>
                <a:cubicBezTo>
                  <a:pt x="9874" y="5733"/>
                  <a:pt x="6941" y="6080"/>
                  <a:pt x="6887" y="6571"/>
                </a:cubicBezTo>
                <a:cubicBezTo>
                  <a:pt x="6832" y="7063"/>
                  <a:pt x="9921" y="7643"/>
                  <a:pt x="9041" y="8264"/>
                </a:cubicBezTo>
                <a:cubicBezTo>
                  <a:pt x="8160" y="8884"/>
                  <a:pt x="4075" y="9446"/>
                  <a:pt x="1593" y="1029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4244975" y="2060575"/>
            <a:ext cx="284163" cy="1233488"/>
          </a:xfrm>
          <a:custGeom>
            <a:avLst/>
            <a:gdLst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45301"/>
              <a:gd name="connsiteX1" fmla="*/ 86627 w 269507"/>
              <a:gd name="connsiteY1" fmla="*/ 221381 h 1245301"/>
              <a:gd name="connsiteX2" fmla="*/ 19251 w 269507"/>
              <a:gd name="connsiteY2" fmla="*/ 404261 h 1245301"/>
              <a:gd name="connsiteX3" fmla="*/ 154004 w 269507"/>
              <a:gd name="connsiteY3" fmla="*/ 625642 h 1245301"/>
              <a:gd name="connsiteX4" fmla="*/ 211756 w 269507"/>
              <a:gd name="connsiteY4" fmla="*/ 885525 h 1245301"/>
              <a:gd name="connsiteX5" fmla="*/ 240632 w 269507"/>
              <a:gd name="connsiteY5" fmla="*/ 1193533 h 1245301"/>
              <a:gd name="connsiteX6" fmla="*/ 269507 w 269507"/>
              <a:gd name="connsiteY6" fmla="*/ 1222409 h 1245301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28561 w 269507"/>
              <a:gd name="connsiteY5" fmla="*/ 1106016 h 1222409"/>
              <a:gd name="connsiteX6" fmla="*/ 269507 w 269507"/>
              <a:gd name="connsiteY6" fmla="*/ 1222409 h 1222409"/>
              <a:gd name="connsiteX0" fmla="*/ 0 w 269507"/>
              <a:gd name="connsiteY0" fmla="*/ 0 h 1198267"/>
              <a:gd name="connsiteX1" fmla="*/ 86627 w 269507"/>
              <a:gd name="connsiteY1" fmla="*/ 221381 h 1198267"/>
              <a:gd name="connsiteX2" fmla="*/ 19251 w 269507"/>
              <a:gd name="connsiteY2" fmla="*/ 404261 h 1198267"/>
              <a:gd name="connsiteX3" fmla="*/ 154004 w 269507"/>
              <a:gd name="connsiteY3" fmla="*/ 625642 h 1198267"/>
              <a:gd name="connsiteX4" fmla="*/ 211756 w 269507"/>
              <a:gd name="connsiteY4" fmla="*/ 885525 h 1198267"/>
              <a:gd name="connsiteX5" fmla="*/ 228561 w 269507"/>
              <a:gd name="connsiteY5" fmla="*/ 1106016 h 1198267"/>
              <a:gd name="connsiteX6" fmla="*/ 269507 w 269507"/>
              <a:gd name="connsiteY6" fmla="*/ 1198267 h 1198267"/>
              <a:gd name="connsiteX0" fmla="*/ 0 w 272324"/>
              <a:gd name="connsiteY0" fmla="*/ 0 h 1198267"/>
              <a:gd name="connsiteX1" fmla="*/ 86627 w 272324"/>
              <a:gd name="connsiteY1" fmla="*/ 221381 h 1198267"/>
              <a:gd name="connsiteX2" fmla="*/ 19251 w 272324"/>
              <a:gd name="connsiteY2" fmla="*/ 404261 h 1198267"/>
              <a:gd name="connsiteX3" fmla="*/ 154004 w 272324"/>
              <a:gd name="connsiteY3" fmla="*/ 625642 h 1198267"/>
              <a:gd name="connsiteX4" fmla="*/ 211756 w 272324"/>
              <a:gd name="connsiteY4" fmla="*/ 885525 h 1198267"/>
              <a:gd name="connsiteX5" fmla="*/ 228561 w 272324"/>
              <a:gd name="connsiteY5" fmla="*/ 1106016 h 1198267"/>
              <a:gd name="connsiteX6" fmla="*/ 269507 w 272324"/>
              <a:gd name="connsiteY6" fmla="*/ 1198267 h 1198267"/>
              <a:gd name="connsiteX0" fmla="*/ 0 w 281043"/>
              <a:gd name="connsiteY0" fmla="*/ 0 h 1225427"/>
              <a:gd name="connsiteX1" fmla="*/ 86627 w 281043"/>
              <a:gd name="connsiteY1" fmla="*/ 221381 h 1225427"/>
              <a:gd name="connsiteX2" fmla="*/ 19251 w 281043"/>
              <a:gd name="connsiteY2" fmla="*/ 404261 h 1225427"/>
              <a:gd name="connsiteX3" fmla="*/ 154004 w 281043"/>
              <a:gd name="connsiteY3" fmla="*/ 625642 h 1225427"/>
              <a:gd name="connsiteX4" fmla="*/ 211756 w 281043"/>
              <a:gd name="connsiteY4" fmla="*/ 885525 h 1225427"/>
              <a:gd name="connsiteX5" fmla="*/ 228561 w 281043"/>
              <a:gd name="connsiteY5" fmla="*/ 1106016 h 1225427"/>
              <a:gd name="connsiteX6" fmla="*/ 278560 w 281043"/>
              <a:gd name="connsiteY6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28561 w 278560"/>
              <a:gd name="connsiteY5" fmla="*/ 1106016 h 1225427"/>
              <a:gd name="connsiteX6" fmla="*/ 278560 w 278560"/>
              <a:gd name="connsiteY6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00509 w 278560"/>
              <a:gd name="connsiteY5" fmla="*/ 994230 h 1225427"/>
              <a:gd name="connsiteX6" fmla="*/ 228561 w 278560"/>
              <a:gd name="connsiteY6" fmla="*/ 1106016 h 1225427"/>
              <a:gd name="connsiteX7" fmla="*/ 278560 w 278560"/>
              <a:gd name="connsiteY7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00509 w 278560"/>
              <a:gd name="connsiteY5" fmla="*/ 994230 h 1225427"/>
              <a:gd name="connsiteX6" fmla="*/ 228561 w 278560"/>
              <a:gd name="connsiteY6" fmla="*/ 1106016 h 1225427"/>
              <a:gd name="connsiteX7" fmla="*/ 278560 w 278560"/>
              <a:gd name="connsiteY7" fmla="*/ 1225427 h 1225427"/>
              <a:gd name="connsiteX0" fmla="*/ 0 w 284595"/>
              <a:gd name="connsiteY0" fmla="*/ 0 h 1234481"/>
              <a:gd name="connsiteX1" fmla="*/ 86627 w 284595"/>
              <a:gd name="connsiteY1" fmla="*/ 221381 h 1234481"/>
              <a:gd name="connsiteX2" fmla="*/ 19251 w 284595"/>
              <a:gd name="connsiteY2" fmla="*/ 404261 h 1234481"/>
              <a:gd name="connsiteX3" fmla="*/ 154004 w 284595"/>
              <a:gd name="connsiteY3" fmla="*/ 625642 h 1234481"/>
              <a:gd name="connsiteX4" fmla="*/ 211756 w 284595"/>
              <a:gd name="connsiteY4" fmla="*/ 885525 h 1234481"/>
              <a:gd name="connsiteX5" fmla="*/ 200509 w 284595"/>
              <a:gd name="connsiteY5" fmla="*/ 994230 h 1234481"/>
              <a:gd name="connsiteX6" fmla="*/ 228561 w 284595"/>
              <a:gd name="connsiteY6" fmla="*/ 1106016 h 1234481"/>
              <a:gd name="connsiteX7" fmla="*/ 284595 w 284595"/>
              <a:gd name="connsiteY7" fmla="*/ 1234481 h 12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595" h="1234481">
                <a:moveTo>
                  <a:pt x="0" y="0"/>
                </a:moveTo>
                <a:cubicBezTo>
                  <a:pt x="28876" y="73794"/>
                  <a:pt x="83418" y="154004"/>
                  <a:pt x="86627" y="221381"/>
                </a:cubicBezTo>
                <a:cubicBezTo>
                  <a:pt x="89836" y="288758"/>
                  <a:pt x="-25667" y="330467"/>
                  <a:pt x="19251" y="404261"/>
                </a:cubicBezTo>
                <a:lnTo>
                  <a:pt x="154004" y="625642"/>
                </a:lnTo>
                <a:cubicBezTo>
                  <a:pt x="186088" y="705853"/>
                  <a:pt x="204005" y="824094"/>
                  <a:pt x="211756" y="885525"/>
                </a:cubicBezTo>
                <a:cubicBezTo>
                  <a:pt x="219507" y="946956"/>
                  <a:pt x="197708" y="957481"/>
                  <a:pt x="200509" y="994230"/>
                </a:cubicBezTo>
                <a:cubicBezTo>
                  <a:pt x="203310" y="1030979"/>
                  <a:pt x="214547" y="1065974"/>
                  <a:pt x="228561" y="1106016"/>
                </a:cubicBezTo>
                <a:cubicBezTo>
                  <a:pt x="242575" y="1146058"/>
                  <a:pt x="259880" y="1176571"/>
                  <a:pt x="284595" y="1234481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 userDrawn="1"/>
        </p:nvSpPr>
        <p:spPr>
          <a:xfrm>
            <a:off x="2608263" y="3114675"/>
            <a:ext cx="908050" cy="792163"/>
          </a:xfrm>
          <a:custGeom>
            <a:avLst/>
            <a:gdLst>
              <a:gd name="connsiteX0" fmla="*/ 644893 w 644893"/>
              <a:gd name="connsiteY0" fmla="*/ 0 h 943275"/>
              <a:gd name="connsiteX1" fmla="*/ 423512 w 644893"/>
              <a:gd name="connsiteY1" fmla="*/ 317633 h 943275"/>
              <a:gd name="connsiteX2" fmla="*/ 404261 w 644893"/>
              <a:gd name="connsiteY2" fmla="*/ 385010 h 943275"/>
              <a:gd name="connsiteX3" fmla="*/ 288758 w 644893"/>
              <a:gd name="connsiteY3" fmla="*/ 481263 h 943275"/>
              <a:gd name="connsiteX4" fmla="*/ 269508 w 644893"/>
              <a:gd name="connsiteY4" fmla="*/ 683393 h 943275"/>
              <a:gd name="connsiteX5" fmla="*/ 77002 w 644893"/>
              <a:gd name="connsiteY5" fmla="*/ 789271 h 943275"/>
              <a:gd name="connsiteX6" fmla="*/ 0 w 644893"/>
              <a:gd name="connsiteY6" fmla="*/ 943275 h 943275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37165 w 637165"/>
              <a:gd name="connsiteY0" fmla="*/ 0 h 974185"/>
              <a:gd name="connsiteX1" fmla="*/ 402905 w 637165"/>
              <a:gd name="connsiteY1" fmla="*/ 330512 h 974185"/>
              <a:gd name="connsiteX2" fmla="*/ 383654 w 637165"/>
              <a:gd name="connsiteY2" fmla="*/ 397889 h 974185"/>
              <a:gd name="connsiteX3" fmla="*/ 268151 w 637165"/>
              <a:gd name="connsiteY3" fmla="*/ 494142 h 974185"/>
              <a:gd name="connsiteX4" fmla="*/ 248901 w 637165"/>
              <a:gd name="connsiteY4" fmla="*/ 696272 h 974185"/>
              <a:gd name="connsiteX5" fmla="*/ 56395 w 637165"/>
              <a:gd name="connsiteY5" fmla="*/ 802150 h 974185"/>
              <a:gd name="connsiteX6" fmla="*/ 0 w 637165"/>
              <a:gd name="connsiteY6" fmla="*/ 974185 h 974185"/>
              <a:gd name="connsiteX0" fmla="*/ 639740 w 639740"/>
              <a:gd name="connsiteY0" fmla="*/ 0 h 953578"/>
              <a:gd name="connsiteX1" fmla="*/ 405480 w 639740"/>
              <a:gd name="connsiteY1" fmla="*/ 330512 h 953578"/>
              <a:gd name="connsiteX2" fmla="*/ 386229 w 639740"/>
              <a:gd name="connsiteY2" fmla="*/ 397889 h 953578"/>
              <a:gd name="connsiteX3" fmla="*/ 270726 w 639740"/>
              <a:gd name="connsiteY3" fmla="*/ 494142 h 953578"/>
              <a:gd name="connsiteX4" fmla="*/ 251476 w 639740"/>
              <a:gd name="connsiteY4" fmla="*/ 696272 h 953578"/>
              <a:gd name="connsiteX5" fmla="*/ 58970 w 639740"/>
              <a:gd name="connsiteY5" fmla="*/ 802150 h 953578"/>
              <a:gd name="connsiteX6" fmla="*/ 0 w 639740"/>
              <a:gd name="connsiteY6" fmla="*/ 953578 h 953578"/>
              <a:gd name="connsiteX0" fmla="*/ 639740 w 639740"/>
              <a:gd name="connsiteY0" fmla="*/ 0 h 953578"/>
              <a:gd name="connsiteX1" fmla="*/ 444117 w 639740"/>
              <a:gd name="connsiteY1" fmla="*/ 284148 h 953578"/>
              <a:gd name="connsiteX2" fmla="*/ 386229 w 639740"/>
              <a:gd name="connsiteY2" fmla="*/ 397889 h 953578"/>
              <a:gd name="connsiteX3" fmla="*/ 270726 w 639740"/>
              <a:gd name="connsiteY3" fmla="*/ 494142 h 953578"/>
              <a:gd name="connsiteX4" fmla="*/ 251476 w 639740"/>
              <a:gd name="connsiteY4" fmla="*/ 696272 h 953578"/>
              <a:gd name="connsiteX5" fmla="*/ 58970 w 639740"/>
              <a:gd name="connsiteY5" fmla="*/ 802150 h 953578"/>
              <a:gd name="connsiteX6" fmla="*/ 0 w 639740"/>
              <a:gd name="connsiteY6" fmla="*/ 953578 h 953578"/>
              <a:gd name="connsiteX0" fmla="*/ 908362 w 908362"/>
              <a:gd name="connsiteY0" fmla="*/ 0 h 804280"/>
              <a:gd name="connsiteX1" fmla="*/ 712739 w 908362"/>
              <a:gd name="connsiteY1" fmla="*/ 284148 h 804280"/>
              <a:gd name="connsiteX2" fmla="*/ 654851 w 908362"/>
              <a:gd name="connsiteY2" fmla="*/ 397889 h 804280"/>
              <a:gd name="connsiteX3" fmla="*/ 539348 w 908362"/>
              <a:gd name="connsiteY3" fmla="*/ 494142 h 804280"/>
              <a:gd name="connsiteX4" fmla="*/ 520098 w 908362"/>
              <a:gd name="connsiteY4" fmla="*/ 696272 h 804280"/>
              <a:gd name="connsiteX5" fmla="*/ 327592 w 908362"/>
              <a:gd name="connsiteY5" fmla="*/ 802150 h 804280"/>
              <a:gd name="connsiteX6" fmla="*/ 0 w 908362"/>
              <a:gd name="connsiteY6" fmla="*/ 790777 h 804280"/>
              <a:gd name="connsiteX0" fmla="*/ 908362 w 908362"/>
              <a:gd name="connsiteY0" fmla="*/ 0 h 804859"/>
              <a:gd name="connsiteX1" fmla="*/ 712739 w 908362"/>
              <a:gd name="connsiteY1" fmla="*/ 284148 h 804859"/>
              <a:gd name="connsiteX2" fmla="*/ 654851 w 908362"/>
              <a:gd name="connsiteY2" fmla="*/ 397889 h 804859"/>
              <a:gd name="connsiteX3" fmla="*/ 539348 w 908362"/>
              <a:gd name="connsiteY3" fmla="*/ 494142 h 804859"/>
              <a:gd name="connsiteX4" fmla="*/ 520098 w 908362"/>
              <a:gd name="connsiteY4" fmla="*/ 696272 h 804859"/>
              <a:gd name="connsiteX5" fmla="*/ 327592 w 908362"/>
              <a:gd name="connsiteY5" fmla="*/ 802150 h 804859"/>
              <a:gd name="connsiteX6" fmla="*/ 0 w 908362"/>
              <a:gd name="connsiteY6" fmla="*/ 790777 h 804859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520098 w 908362"/>
              <a:gd name="connsiteY4" fmla="*/ 696272 h 790777"/>
              <a:gd name="connsiteX5" fmla="*/ 251618 w 908362"/>
              <a:gd name="connsiteY5" fmla="*/ 669195 h 790777"/>
              <a:gd name="connsiteX6" fmla="*/ 0 w 908362"/>
              <a:gd name="connsiteY6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330164 w 908362"/>
              <a:gd name="connsiteY4" fmla="*/ 568745 h 790777"/>
              <a:gd name="connsiteX5" fmla="*/ 251618 w 908362"/>
              <a:gd name="connsiteY5" fmla="*/ 669195 h 790777"/>
              <a:gd name="connsiteX6" fmla="*/ 0 w 908362"/>
              <a:gd name="connsiteY6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441695 w 908362"/>
              <a:gd name="connsiteY4" fmla="*/ 591108 h 790777"/>
              <a:gd name="connsiteX5" fmla="*/ 330164 w 908362"/>
              <a:gd name="connsiteY5" fmla="*/ 568745 h 790777"/>
              <a:gd name="connsiteX6" fmla="*/ 251618 w 908362"/>
              <a:gd name="connsiteY6" fmla="*/ 669195 h 790777"/>
              <a:gd name="connsiteX7" fmla="*/ 0 w 908362"/>
              <a:gd name="connsiteY7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441695 w 908362"/>
              <a:gd name="connsiteY4" fmla="*/ 591108 h 790777"/>
              <a:gd name="connsiteX5" fmla="*/ 330164 w 908362"/>
              <a:gd name="connsiteY5" fmla="*/ 568745 h 790777"/>
              <a:gd name="connsiteX6" fmla="*/ 251618 w 908362"/>
              <a:gd name="connsiteY6" fmla="*/ 669195 h 790777"/>
              <a:gd name="connsiteX7" fmla="*/ 0 w 908362"/>
              <a:gd name="connsiteY7" fmla="*/ 790777 h 7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362" h="790777">
                <a:moveTo>
                  <a:pt x="908362" y="0"/>
                </a:moveTo>
                <a:cubicBezTo>
                  <a:pt x="830275" y="110171"/>
                  <a:pt x="754991" y="217833"/>
                  <a:pt x="712739" y="284148"/>
                </a:cubicBezTo>
                <a:cubicBezTo>
                  <a:pt x="670487" y="350463"/>
                  <a:pt x="683749" y="362890"/>
                  <a:pt x="654851" y="397889"/>
                </a:cubicBezTo>
                <a:cubicBezTo>
                  <a:pt x="625953" y="432888"/>
                  <a:pt x="574874" y="461939"/>
                  <a:pt x="539348" y="494142"/>
                </a:cubicBezTo>
                <a:cubicBezTo>
                  <a:pt x="503822" y="526345"/>
                  <a:pt x="476559" y="578674"/>
                  <a:pt x="441695" y="591108"/>
                </a:cubicBezTo>
                <a:cubicBezTo>
                  <a:pt x="406831" y="603542"/>
                  <a:pt x="361844" y="555731"/>
                  <a:pt x="330164" y="568745"/>
                </a:cubicBezTo>
                <a:cubicBezTo>
                  <a:pt x="298485" y="581760"/>
                  <a:pt x="306645" y="632190"/>
                  <a:pt x="251618" y="669195"/>
                </a:cubicBezTo>
                <a:cubicBezTo>
                  <a:pt x="196591" y="706200"/>
                  <a:pt x="53213" y="758436"/>
                  <a:pt x="0" y="790777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/>
          <p:nvPr userDrawn="1"/>
        </p:nvSpPr>
        <p:spPr>
          <a:xfrm>
            <a:off x="2695575" y="4552950"/>
            <a:ext cx="622300" cy="835025"/>
          </a:xfrm>
          <a:custGeom>
            <a:avLst/>
            <a:gdLst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9507 w 609104"/>
              <a:gd name="connsiteY4" fmla="*/ 433137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9507 w 609104"/>
              <a:gd name="connsiteY4" fmla="*/ 433137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1367 w 609104"/>
              <a:gd name="connsiteY4" fmla="*/ 422283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1367 w 609104"/>
              <a:gd name="connsiteY3" fmla="*/ 310723 h 827773"/>
              <a:gd name="connsiteX4" fmla="*/ 261367 w 609104"/>
              <a:gd name="connsiteY4" fmla="*/ 422283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22671"/>
              <a:gd name="connsiteY0" fmla="*/ 0 h 835913"/>
              <a:gd name="connsiteX1" fmla="*/ 67377 w 622671"/>
              <a:gd name="connsiteY1" fmla="*/ 163630 h 835913"/>
              <a:gd name="connsiteX2" fmla="*/ 192505 w 622671"/>
              <a:gd name="connsiteY2" fmla="*/ 211756 h 835913"/>
              <a:gd name="connsiteX3" fmla="*/ 261367 w 622671"/>
              <a:gd name="connsiteY3" fmla="*/ 310723 h 835913"/>
              <a:gd name="connsiteX4" fmla="*/ 261367 w 622671"/>
              <a:gd name="connsiteY4" fmla="*/ 422283 h 835913"/>
              <a:gd name="connsiteX5" fmla="*/ 298383 w 622671"/>
              <a:gd name="connsiteY5" fmla="*/ 481264 h 835913"/>
              <a:gd name="connsiteX6" fmla="*/ 404261 w 622671"/>
              <a:gd name="connsiteY6" fmla="*/ 644893 h 835913"/>
              <a:gd name="connsiteX7" fmla="*/ 622671 w 622671"/>
              <a:gd name="connsiteY7" fmla="*/ 835913 h 83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671" h="835913">
                <a:moveTo>
                  <a:pt x="0" y="0"/>
                </a:moveTo>
                <a:cubicBezTo>
                  <a:pt x="22459" y="54543"/>
                  <a:pt x="35293" y="128337"/>
                  <a:pt x="67377" y="163630"/>
                </a:cubicBezTo>
                <a:cubicBezTo>
                  <a:pt x="99461" y="198923"/>
                  <a:pt x="160173" y="187240"/>
                  <a:pt x="192505" y="211756"/>
                </a:cubicBezTo>
                <a:cubicBezTo>
                  <a:pt x="224837" y="236272"/>
                  <a:pt x="249890" y="275635"/>
                  <a:pt x="261367" y="310723"/>
                </a:cubicBezTo>
                <a:cubicBezTo>
                  <a:pt x="272844" y="345811"/>
                  <a:pt x="255198" y="393860"/>
                  <a:pt x="261367" y="422283"/>
                </a:cubicBezTo>
                <a:cubicBezTo>
                  <a:pt x="267536" y="450706"/>
                  <a:pt x="274567" y="444162"/>
                  <a:pt x="298383" y="481264"/>
                </a:cubicBezTo>
                <a:cubicBezTo>
                  <a:pt x="322199" y="518366"/>
                  <a:pt x="350213" y="585785"/>
                  <a:pt x="404261" y="644893"/>
                </a:cubicBezTo>
                <a:cubicBezTo>
                  <a:pt x="458309" y="704001"/>
                  <a:pt x="554390" y="774953"/>
                  <a:pt x="622671" y="835913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 rot="3161012">
            <a:off x="2454275" y="4965701"/>
            <a:ext cx="763587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Chowkay</a:t>
            </a:r>
          </a:p>
        </p:txBody>
      </p:sp>
      <p:sp>
        <p:nvSpPr>
          <p:cNvPr id="27" name="TextBox 26"/>
          <p:cNvSpPr txBox="1">
            <a:spLocks noChangeArrowheads="1"/>
          </p:cNvSpPr>
          <p:nvPr userDrawn="1"/>
        </p:nvSpPr>
        <p:spPr bwMode="auto">
          <a:xfrm rot="4186704">
            <a:off x="4223544" y="2528094"/>
            <a:ext cx="739775" cy="277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Watapur</a:t>
            </a: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 rot="17575633">
            <a:off x="2744788" y="1497013"/>
            <a:ext cx="646112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Waygal</a:t>
            </a:r>
          </a:p>
        </p:txBody>
      </p:sp>
      <p:sp>
        <p:nvSpPr>
          <p:cNvPr id="29" name="TextBox 28"/>
          <p:cNvSpPr txBox="1">
            <a:spLocks noChangeArrowheads="1"/>
          </p:cNvSpPr>
          <p:nvPr userDrawn="1"/>
        </p:nvSpPr>
        <p:spPr bwMode="auto">
          <a:xfrm rot="18874975">
            <a:off x="2851945" y="3548856"/>
            <a:ext cx="747712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Korengal</a:t>
            </a:r>
          </a:p>
        </p:txBody>
      </p:sp>
    </p:spTree>
    <p:extLst>
      <p:ext uri="{BB962C8B-B14F-4D97-AF65-F5344CB8AC3E}">
        <p14:creationId xmlns:p14="http://schemas.microsoft.com/office/powerpoint/2010/main" val="427734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algems.org/gemstone_deposits/pic/afghanistan_kunar_a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3000" contrast="12000"/>
          </a:blip>
          <a:srcRect l="18333" t="19119" r="17500"/>
          <a:stretch>
            <a:fillRect/>
          </a:stretch>
        </p:blipFill>
        <p:spPr bwMode="auto">
          <a:xfrm>
            <a:off x="-3559" y="-641679"/>
            <a:ext cx="9147558" cy="7499680"/>
          </a:xfrm>
          <a:prstGeom prst="rect">
            <a:avLst/>
          </a:prstGeom>
          <a:noFill/>
        </p:spPr>
      </p:pic>
      <p:sp>
        <p:nvSpPr>
          <p:cNvPr id="3" name="Freeform 2"/>
          <p:cNvSpPr/>
          <p:nvPr userDrawn="1"/>
        </p:nvSpPr>
        <p:spPr>
          <a:xfrm>
            <a:off x="866775" y="-642938"/>
            <a:ext cx="7831138" cy="6745288"/>
          </a:xfrm>
          <a:custGeom>
            <a:avLst/>
            <a:gdLst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443789 w 7784431"/>
              <a:gd name="connsiteY63" fmla="*/ 2502569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624262 w 7784431"/>
              <a:gd name="connsiteY63" fmla="*/ 2081464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2923673 w 7784431"/>
              <a:gd name="connsiteY63" fmla="*/ 288758 h 7218948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3296651 w 7784431"/>
              <a:gd name="connsiteY63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947737 w 7784431"/>
              <a:gd name="connsiteY63" fmla="*/ 372980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875547 w 7784431"/>
              <a:gd name="connsiteY63" fmla="*/ 348917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466474 w 7784431"/>
              <a:gd name="connsiteY63" fmla="*/ 1383633 h 7243011"/>
              <a:gd name="connsiteX64" fmla="*/ 2875547 w 7784431"/>
              <a:gd name="connsiteY64" fmla="*/ 348917 h 7243011"/>
              <a:gd name="connsiteX65" fmla="*/ 3296651 w 7784431"/>
              <a:gd name="connsiteY65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466474 w 7784431"/>
              <a:gd name="connsiteY64" fmla="*/ 1383633 h 7243011"/>
              <a:gd name="connsiteX65" fmla="*/ 2875547 w 7784431"/>
              <a:gd name="connsiteY65" fmla="*/ 348917 h 7243011"/>
              <a:gd name="connsiteX66" fmla="*/ 3296651 w 7784431"/>
              <a:gd name="connsiteY66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875547 w 7784431"/>
              <a:gd name="connsiteY66" fmla="*/ 348917 h 7243011"/>
              <a:gd name="connsiteX67" fmla="*/ 3296651 w 7784431"/>
              <a:gd name="connsiteY67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296651 w 7784431"/>
              <a:gd name="connsiteY68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2110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57202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779294 w 7784431"/>
              <a:gd name="connsiteY67" fmla="*/ 637676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15388 w 7784431"/>
              <a:gd name="connsiteY67" fmla="*/ 505329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844681"/>
              <a:gd name="connsiteY0" fmla="*/ 24063 h 7243011"/>
              <a:gd name="connsiteX1" fmla="*/ 6906126 w 7844681"/>
              <a:gd name="connsiteY1" fmla="*/ 409074 h 7243011"/>
              <a:gd name="connsiteX2" fmla="*/ 6966284 w 7844681"/>
              <a:gd name="connsiteY2" fmla="*/ 529390 h 7243011"/>
              <a:gd name="connsiteX3" fmla="*/ 6821905 w 7844681"/>
              <a:gd name="connsiteY3" fmla="*/ 625642 h 7243011"/>
              <a:gd name="connsiteX4" fmla="*/ 6858000 w 7844681"/>
              <a:gd name="connsiteY4" fmla="*/ 794084 h 7243011"/>
              <a:gd name="connsiteX5" fmla="*/ 7122695 w 7844681"/>
              <a:gd name="connsiteY5" fmla="*/ 986590 h 7243011"/>
              <a:gd name="connsiteX6" fmla="*/ 7399421 w 7844681"/>
              <a:gd name="connsiteY6" fmla="*/ 1239253 h 7243011"/>
              <a:gd name="connsiteX7" fmla="*/ 7784431 w 7844681"/>
              <a:gd name="connsiteY7" fmla="*/ 1407695 h 7243011"/>
              <a:gd name="connsiteX8" fmla="*/ 7772400 w 7844681"/>
              <a:gd name="connsiteY8" fmla="*/ 1503948 h 7243011"/>
              <a:gd name="connsiteX9" fmla="*/ 7615989 w 7844681"/>
              <a:gd name="connsiteY9" fmla="*/ 1720516 h 7243011"/>
              <a:gd name="connsiteX10" fmla="*/ 7375358 w 7844681"/>
              <a:gd name="connsiteY10" fmla="*/ 2093495 h 7243011"/>
              <a:gd name="connsiteX11" fmla="*/ 7170821 w 7844681"/>
              <a:gd name="connsiteY11" fmla="*/ 2033337 h 7243011"/>
              <a:gd name="connsiteX12" fmla="*/ 7098631 w 7844681"/>
              <a:gd name="connsiteY12" fmla="*/ 2189748 h 7243011"/>
              <a:gd name="connsiteX13" fmla="*/ 6785810 w 7844681"/>
              <a:gd name="connsiteY13" fmla="*/ 2418348 h 7243011"/>
              <a:gd name="connsiteX14" fmla="*/ 6785810 w 7844681"/>
              <a:gd name="connsiteY14" fmla="*/ 2875548 h 7243011"/>
              <a:gd name="connsiteX15" fmla="*/ 6906126 w 7844681"/>
              <a:gd name="connsiteY15" fmla="*/ 3019926 h 7243011"/>
              <a:gd name="connsiteX16" fmla="*/ 6833937 w 7844681"/>
              <a:gd name="connsiteY16" fmla="*/ 3080084 h 7243011"/>
              <a:gd name="connsiteX17" fmla="*/ 6545179 w 7844681"/>
              <a:gd name="connsiteY17" fmla="*/ 3224463 h 7243011"/>
              <a:gd name="connsiteX18" fmla="*/ 6497052 w 7844681"/>
              <a:gd name="connsiteY18" fmla="*/ 3332748 h 7243011"/>
              <a:gd name="connsiteX19" fmla="*/ 6280484 w 7844681"/>
              <a:gd name="connsiteY19" fmla="*/ 3465095 h 7243011"/>
              <a:gd name="connsiteX20" fmla="*/ 6352674 w 7844681"/>
              <a:gd name="connsiteY20" fmla="*/ 3633537 h 7243011"/>
              <a:gd name="connsiteX21" fmla="*/ 6232358 w 7844681"/>
              <a:gd name="connsiteY21" fmla="*/ 3801979 h 7243011"/>
              <a:gd name="connsiteX22" fmla="*/ 6027821 w 7844681"/>
              <a:gd name="connsiteY22" fmla="*/ 3801979 h 7243011"/>
              <a:gd name="connsiteX23" fmla="*/ 5739063 w 7844681"/>
              <a:gd name="connsiteY23" fmla="*/ 3994484 h 7243011"/>
              <a:gd name="connsiteX24" fmla="*/ 5450305 w 7844681"/>
              <a:gd name="connsiteY24" fmla="*/ 4042611 h 7243011"/>
              <a:gd name="connsiteX25" fmla="*/ 5354052 w 7844681"/>
              <a:gd name="connsiteY25" fmla="*/ 4174958 h 7243011"/>
              <a:gd name="connsiteX26" fmla="*/ 5017168 w 7844681"/>
              <a:gd name="connsiteY26" fmla="*/ 4427621 h 7243011"/>
              <a:gd name="connsiteX27" fmla="*/ 4884821 w 7844681"/>
              <a:gd name="connsiteY27" fmla="*/ 5017169 h 7243011"/>
              <a:gd name="connsiteX28" fmla="*/ 4764505 w 7844681"/>
              <a:gd name="connsiteY28" fmla="*/ 5041232 h 7243011"/>
              <a:gd name="connsiteX29" fmla="*/ 4511842 w 7844681"/>
              <a:gd name="connsiteY29" fmla="*/ 5354053 h 7243011"/>
              <a:gd name="connsiteX30" fmla="*/ 4523874 w 7844681"/>
              <a:gd name="connsiteY30" fmla="*/ 5414211 h 7243011"/>
              <a:gd name="connsiteX31" fmla="*/ 4259179 w 7844681"/>
              <a:gd name="connsiteY31" fmla="*/ 5474369 h 7243011"/>
              <a:gd name="connsiteX32" fmla="*/ 4162926 w 7844681"/>
              <a:gd name="connsiteY32" fmla="*/ 5666874 h 7243011"/>
              <a:gd name="connsiteX33" fmla="*/ 3982452 w 7844681"/>
              <a:gd name="connsiteY33" fmla="*/ 5666874 h 7243011"/>
              <a:gd name="connsiteX34" fmla="*/ 3970421 w 7844681"/>
              <a:gd name="connsiteY34" fmla="*/ 5751095 h 7243011"/>
              <a:gd name="connsiteX35" fmla="*/ 3705726 w 7844681"/>
              <a:gd name="connsiteY35" fmla="*/ 5883442 h 7243011"/>
              <a:gd name="connsiteX36" fmla="*/ 3561347 w 7844681"/>
              <a:gd name="connsiteY36" fmla="*/ 6075948 h 7243011"/>
              <a:gd name="connsiteX37" fmla="*/ 3633537 w 7844681"/>
              <a:gd name="connsiteY37" fmla="*/ 6364705 h 7243011"/>
              <a:gd name="connsiteX38" fmla="*/ 3765884 w 7844681"/>
              <a:gd name="connsiteY38" fmla="*/ 6509084 h 7243011"/>
              <a:gd name="connsiteX39" fmla="*/ 3489158 w 7844681"/>
              <a:gd name="connsiteY39" fmla="*/ 6845969 h 7243011"/>
              <a:gd name="connsiteX40" fmla="*/ 3068052 w 7844681"/>
              <a:gd name="connsiteY40" fmla="*/ 7110663 h 7243011"/>
              <a:gd name="connsiteX41" fmla="*/ 2743200 w 7844681"/>
              <a:gd name="connsiteY41" fmla="*/ 7098632 h 7243011"/>
              <a:gd name="connsiteX42" fmla="*/ 2562726 w 7844681"/>
              <a:gd name="connsiteY42" fmla="*/ 7170821 h 7243011"/>
              <a:gd name="connsiteX43" fmla="*/ 2406316 w 7844681"/>
              <a:gd name="connsiteY43" fmla="*/ 7122695 h 7243011"/>
              <a:gd name="connsiteX44" fmla="*/ 1720516 w 7844681"/>
              <a:gd name="connsiteY44" fmla="*/ 7098632 h 7243011"/>
              <a:gd name="connsiteX45" fmla="*/ 1528010 w 7844681"/>
              <a:gd name="connsiteY45" fmla="*/ 7243011 h 7243011"/>
              <a:gd name="connsiteX46" fmla="*/ 1046747 w 7844681"/>
              <a:gd name="connsiteY46" fmla="*/ 7170821 h 7243011"/>
              <a:gd name="connsiteX47" fmla="*/ 878305 w 7844681"/>
              <a:gd name="connsiteY47" fmla="*/ 6882063 h 7243011"/>
              <a:gd name="connsiteX48" fmla="*/ 469231 w 7844681"/>
              <a:gd name="connsiteY48" fmla="*/ 6629400 h 7243011"/>
              <a:gd name="connsiteX49" fmla="*/ 409074 w 7844681"/>
              <a:gd name="connsiteY49" fmla="*/ 6364705 h 7243011"/>
              <a:gd name="connsiteX50" fmla="*/ 565484 w 7844681"/>
              <a:gd name="connsiteY50" fmla="*/ 5739063 h 7243011"/>
              <a:gd name="connsiteX51" fmla="*/ 613610 w 7844681"/>
              <a:gd name="connsiteY51" fmla="*/ 5342021 h 7243011"/>
              <a:gd name="connsiteX52" fmla="*/ 264695 w 7844681"/>
              <a:gd name="connsiteY52" fmla="*/ 4993105 h 7243011"/>
              <a:gd name="connsiteX53" fmla="*/ 288758 w 7844681"/>
              <a:gd name="connsiteY53" fmla="*/ 4451684 h 7243011"/>
              <a:gd name="connsiteX54" fmla="*/ 228600 w 7844681"/>
              <a:gd name="connsiteY54" fmla="*/ 4307305 h 7243011"/>
              <a:gd name="connsiteX55" fmla="*/ 264695 w 7844681"/>
              <a:gd name="connsiteY55" fmla="*/ 4211053 h 7243011"/>
              <a:gd name="connsiteX56" fmla="*/ 156410 w 7844681"/>
              <a:gd name="connsiteY56" fmla="*/ 4030579 h 7243011"/>
              <a:gd name="connsiteX57" fmla="*/ 36095 w 7844681"/>
              <a:gd name="connsiteY57" fmla="*/ 3814011 h 7243011"/>
              <a:gd name="connsiteX58" fmla="*/ 0 w 7844681"/>
              <a:gd name="connsiteY58" fmla="*/ 3236495 h 7243011"/>
              <a:gd name="connsiteX59" fmla="*/ 180474 w 7844681"/>
              <a:gd name="connsiteY59" fmla="*/ 2863516 h 7243011"/>
              <a:gd name="connsiteX60" fmla="*/ 866274 w 7844681"/>
              <a:gd name="connsiteY60" fmla="*/ 3056021 h 7243011"/>
              <a:gd name="connsiteX61" fmla="*/ 1070810 w 7844681"/>
              <a:gd name="connsiteY61" fmla="*/ 3092116 h 7243011"/>
              <a:gd name="connsiteX62" fmla="*/ 1479884 w 7844681"/>
              <a:gd name="connsiteY62" fmla="*/ 2538663 h 7243011"/>
              <a:gd name="connsiteX63" fmla="*/ 1720516 w 7844681"/>
              <a:gd name="connsiteY63" fmla="*/ 2141622 h 7243011"/>
              <a:gd name="connsiteX64" fmla="*/ 2117558 w 7844681"/>
              <a:gd name="connsiteY64" fmla="*/ 1624264 h 7243011"/>
              <a:gd name="connsiteX65" fmla="*/ 2466474 w 7844681"/>
              <a:gd name="connsiteY65" fmla="*/ 1383633 h 7243011"/>
              <a:gd name="connsiteX66" fmla="*/ 2466474 w 7844681"/>
              <a:gd name="connsiteY66" fmla="*/ 1155033 h 7243011"/>
              <a:gd name="connsiteX67" fmla="*/ 2514600 w 7844681"/>
              <a:gd name="connsiteY67" fmla="*/ 782054 h 7243011"/>
              <a:gd name="connsiteX68" fmla="*/ 2815388 w 7844681"/>
              <a:gd name="connsiteY68" fmla="*/ 505329 h 7243011"/>
              <a:gd name="connsiteX69" fmla="*/ 3140242 w 7844681"/>
              <a:gd name="connsiteY69" fmla="*/ 264696 h 7243011"/>
              <a:gd name="connsiteX70" fmla="*/ 3296651 w 7844681"/>
              <a:gd name="connsiteY70" fmla="*/ 0 h 7243011"/>
              <a:gd name="connsiteX0" fmla="*/ 7182852 w 7822209"/>
              <a:gd name="connsiteY0" fmla="*/ 24063 h 7243011"/>
              <a:gd name="connsiteX1" fmla="*/ 6906126 w 7822209"/>
              <a:gd name="connsiteY1" fmla="*/ 409074 h 7243011"/>
              <a:gd name="connsiteX2" fmla="*/ 6966284 w 7822209"/>
              <a:gd name="connsiteY2" fmla="*/ 529390 h 7243011"/>
              <a:gd name="connsiteX3" fmla="*/ 6821905 w 7822209"/>
              <a:gd name="connsiteY3" fmla="*/ 625642 h 7243011"/>
              <a:gd name="connsiteX4" fmla="*/ 6858000 w 7822209"/>
              <a:gd name="connsiteY4" fmla="*/ 794084 h 7243011"/>
              <a:gd name="connsiteX5" fmla="*/ 7122695 w 7822209"/>
              <a:gd name="connsiteY5" fmla="*/ 986590 h 7243011"/>
              <a:gd name="connsiteX6" fmla="*/ 7399421 w 7822209"/>
              <a:gd name="connsiteY6" fmla="*/ 1239253 h 7243011"/>
              <a:gd name="connsiteX7" fmla="*/ 7784431 w 7822209"/>
              <a:gd name="connsiteY7" fmla="*/ 1407695 h 7243011"/>
              <a:gd name="connsiteX8" fmla="*/ 7772400 w 7822209"/>
              <a:gd name="connsiteY8" fmla="*/ 1503948 h 7243011"/>
              <a:gd name="connsiteX9" fmla="*/ 7615989 w 7822209"/>
              <a:gd name="connsiteY9" fmla="*/ 1720516 h 7243011"/>
              <a:gd name="connsiteX10" fmla="*/ 7375358 w 7822209"/>
              <a:gd name="connsiteY10" fmla="*/ 2093495 h 7243011"/>
              <a:gd name="connsiteX11" fmla="*/ 7170821 w 7822209"/>
              <a:gd name="connsiteY11" fmla="*/ 2033337 h 7243011"/>
              <a:gd name="connsiteX12" fmla="*/ 7098631 w 7822209"/>
              <a:gd name="connsiteY12" fmla="*/ 2189748 h 7243011"/>
              <a:gd name="connsiteX13" fmla="*/ 6785810 w 7822209"/>
              <a:gd name="connsiteY13" fmla="*/ 2418348 h 7243011"/>
              <a:gd name="connsiteX14" fmla="*/ 6785810 w 7822209"/>
              <a:gd name="connsiteY14" fmla="*/ 2875548 h 7243011"/>
              <a:gd name="connsiteX15" fmla="*/ 6906126 w 7822209"/>
              <a:gd name="connsiteY15" fmla="*/ 3019926 h 7243011"/>
              <a:gd name="connsiteX16" fmla="*/ 6833937 w 7822209"/>
              <a:gd name="connsiteY16" fmla="*/ 3080084 h 7243011"/>
              <a:gd name="connsiteX17" fmla="*/ 6545179 w 7822209"/>
              <a:gd name="connsiteY17" fmla="*/ 3224463 h 7243011"/>
              <a:gd name="connsiteX18" fmla="*/ 6497052 w 7822209"/>
              <a:gd name="connsiteY18" fmla="*/ 3332748 h 7243011"/>
              <a:gd name="connsiteX19" fmla="*/ 6280484 w 7822209"/>
              <a:gd name="connsiteY19" fmla="*/ 3465095 h 7243011"/>
              <a:gd name="connsiteX20" fmla="*/ 6352674 w 7822209"/>
              <a:gd name="connsiteY20" fmla="*/ 3633537 h 7243011"/>
              <a:gd name="connsiteX21" fmla="*/ 6232358 w 7822209"/>
              <a:gd name="connsiteY21" fmla="*/ 3801979 h 7243011"/>
              <a:gd name="connsiteX22" fmla="*/ 6027821 w 7822209"/>
              <a:gd name="connsiteY22" fmla="*/ 3801979 h 7243011"/>
              <a:gd name="connsiteX23" fmla="*/ 5739063 w 7822209"/>
              <a:gd name="connsiteY23" fmla="*/ 3994484 h 7243011"/>
              <a:gd name="connsiteX24" fmla="*/ 5450305 w 7822209"/>
              <a:gd name="connsiteY24" fmla="*/ 4042611 h 7243011"/>
              <a:gd name="connsiteX25" fmla="*/ 5354052 w 7822209"/>
              <a:gd name="connsiteY25" fmla="*/ 4174958 h 7243011"/>
              <a:gd name="connsiteX26" fmla="*/ 5017168 w 7822209"/>
              <a:gd name="connsiteY26" fmla="*/ 4427621 h 7243011"/>
              <a:gd name="connsiteX27" fmla="*/ 4884821 w 7822209"/>
              <a:gd name="connsiteY27" fmla="*/ 5017169 h 7243011"/>
              <a:gd name="connsiteX28" fmla="*/ 4764505 w 7822209"/>
              <a:gd name="connsiteY28" fmla="*/ 5041232 h 7243011"/>
              <a:gd name="connsiteX29" fmla="*/ 4511842 w 7822209"/>
              <a:gd name="connsiteY29" fmla="*/ 5354053 h 7243011"/>
              <a:gd name="connsiteX30" fmla="*/ 4523874 w 7822209"/>
              <a:gd name="connsiteY30" fmla="*/ 5414211 h 7243011"/>
              <a:gd name="connsiteX31" fmla="*/ 4259179 w 7822209"/>
              <a:gd name="connsiteY31" fmla="*/ 5474369 h 7243011"/>
              <a:gd name="connsiteX32" fmla="*/ 4162926 w 7822209"/>
              <a:gd name="connsiteY32" fmla="*/ 5666874 h 7243011"/>
              <a:gd name="connsiteX33" fmla="*/ 3982452 w 7822209"/>
              <a:gd name="connsiteY33" fmla="*/ 5666874 h 7243011"/>
              <a:gd name="connsiteX34" fmla="*/ 3970421 w 7822209"/>
              <a:gd name="connsiteY34" fmla="*/ 5751095 h 7243011"/>
              <a:gd name="connsiteX35" fmla="*/ 3705726 w 7822209"/>
              <a:gd name="connsiteY35" fmla="*/ 5883442 h 7243011"/>
              <a:gd name="connsiteX36" fmla="*/ 3561347 w 7822209"/>
              <a:gd name="connsiteY36" fmla="*/ 6075948 h 7243011"/>
              <a:gd name="connsiteX37" fmla="*/ 3633537 w 7822209"/>
              <a:gd name="connsiteY37" fmla="*/ 6364705 h 7243011"/>
              <a:gd name="connsiteX38" fmla="*/ 3765884 w 7822209"/>
              <a:gd name="connsiteY38" fmla="*/ 6509084 h 7243011"/>
              <a:gd name="connsiteX39" fmla="*/ 3489158 w 7822209"/>
              <a:gd name="connsiteY39" fmla="*/ 6845969 h 7243011"/>
              <a:gd name="connsiteX40" fmla="*/ 3068052 w 7822209"/>
              <a:gd name="connsiteY40" fmla="*/ 7110663 h 7243011"/>
              <a:gd name="connsiteX41" fmla="*/ 2743200 w 7822209"/>
              <a:gd name="connsiteY41" fmla="*/ 7098632 h 7243011"/>
              <a:gd name="connsiteX42" fmla="*/ 2562726 w 7822209"/>
              <a:gd name="connsiteY42" fmla="*/ 7170821 h 7243011"/>
              <a:gd name="connsiteX43" fmla="*/ 2406316 w 7822209"/>
              <a:gd name="connsiteY43" fmla="*/ 7122695 h 7243011"/>
              <a:gd name="connsiteX44" fmla="*/ 1720516 w 7822209"/>
              <a:gd name="connsiteY44" fmla="*/ 7098632 h 7243011"/>
              <a:gd name="connsiteX45" fmla="*/ 1528010 w 7822209"/>
              <a:gd name="connsiteY45" fmla="*/ 7243011 h 7243011"/>
              <a:gd name="connsiteX46" fmla="*/ 1046747 w 7822209"/>
              <a:gd name="connsiteY46" fmla="*/ 7170821 h 7243011"/>
              <a:gd name="connsiteX47" fmla="*/ 878305 w 7822209"/>
              <a:gd name="connsiteY47" fmla="*/ 6882063 h 7243011"/>
              <a:gd name="connsiteX48" fmla="*/ 469231 w 7822209"/>
              <a:gd name="connsiteY48" fmla="*/ 6629400 h 7243011"/>
              <a:gd name="connsiteX49" fmla="*/ 409074 w 7822209"/>
              <a:gd name="connsiteY49" fmla="*/ 6364705 h 7243011"/>
              <a:gd name="connsiteX50" fmla="*/ 565484 w 7822209"/>
              <a:gd name="connsiteY50" fmla="*/ 5739063 h 7243011"/>
              <a:gd name="connsiteX51" fmla="*/ 613610 w 7822209"/>
              <a:gd name="connsiteY51" fmla="*/ 5342021 h 7243011"/>
              <a:gd name="connsiteX52" fmla="*/ 264695 w 7822209"/>
              <a:gd name="connsiteY52" fmla="*/ 4993105 h 7243011"/>
              <a:gd name="connsiteX53" fmla="*/ 288758 w 7822209"/>
              <a:gd name="connsiteY53" fmla="*/ 4451684 h 7243011"/>
              <a:gd name="connsiteX54" fmla="*/ 228600 w 7822209"/>
              <a:gd name="connsiteY54" fmla="*/ 4307305 h 7243011"/>
              <a:gd name="connsiteX55" fmla="*/ 264695 w 7822209"/>
              <a:gd name="connsiteY55" fmla="*/ 4211053 h 7243011"/>
              <a:gd name="connsiteX56" fmla="*/ 156410 w 7822209"/>
              <a:gd name="connsiteY56" fmla="*/ 4030579 h 7243011"/>
              <a:gd name="connsiteX57" fmla="*/ 36095 w 7822209"/>
              <a:gd name="connsiteY57" fmla="*/ 3814011 h 7243011"/>
              <a:gd name="connsiteX58" fmla="*/ 0 w 7822209"/>
              <a:gd name="connsiteY58" fmla="*/ 3236495 h 7243011"/>
              <a:gd name="connsiteX59" fmla="*/ 180474 w 7822209"/>
              <a:gd name="connsiteY59" fmla="*/ 2863516 h 7243011"/>
              <a:gd name="connsiteX60" fmla="*/ 866274 w 7822209"/>
              <a:gd name="connsiteY60" fmla="*/ 3056021 h 7243011"/>
              <a:gd name="connsiteX61" fmla="*/ 1070810 w 7822209"/>
              <a:gd name="connsiteY61" fmla="*/ 3092116 h 7243011"/>
              <a:gd name="connsiteX62" fmla="*/ 1479884 w 7822209"/>
              <a:gd name="connsiteY62" fmla="*/ 2538663 h 7243011"/>
              <a:gd name="connsiteX63" fmla="*/ 1720516 w 7822209"/>
              <a:gd name="connsiteY63" fmla="*/ 2141622 h 7243011"/>
              <a:gd name="connsiteX64" fmla="*/ 2117558 w 7822209"/>
              <a:gd name="connsiteY64" fmla="*/ 1624264 h 7243011"/>
              <a:gd name="connsiteX65" fmla="*/ 2466474 w 7822209"/>
              <a:gd name="connsiteY65" fmla="*/ 1383633 h 7243011"/>
              <a:gd name="connsiteX66" fmla="*/ 2466474 w 7822209"/>
              <a:gd name="connsiteY66" fmla="*/ 1155033 h 7243011"/>
              <a:gd name="connsiteX67" fmla="*/ 2514600 w 7822209"/>
              <a:gd name="connsiteY67" fmla="*/ 782054 h 7243011"/>
              <a:gd name="connsiteX68" fmla="*/ 2815388 w 7822209"/>
              <a:gd name="connsiteY68" fmla="*/ 505329 h 7243011"/>
              <a:gd name="connsiteX69" fmla="*/ 3140242 w 7822209"/>
              <a:gd name="connsiteY69" fmla="*/ 264696 h 7243011"/>
              <a:gd name="connsiteX70" fmla="*/ 3296651 w 7822209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60499"/>
              <a:gd name="connsiteX1" fmla="*/ 6906126 w 7807594"/>
              <a:gd name="connsiteY1" fmla="*/ 409074 h 7260499"/>
              <a:gd name="connsiteX2" fmla="*/ 6966284 w 7807594"/>
              <a:gd name="connsiteY2" fmla="*/ 529390 h 7260499"/>
              <a:gd name="connsiteX3" fmla="*/ 6821905 w 7807594"/>
              <a:gd name="connsiteY3" fmla="*/ 625642 h 7260499"/>
              <a:gd name="connsiteX4" fmla="*/ 6858000 w 7807594"/>
              <a:gd name="connsiteY4" fmla="*/ 794084 h 7260499"/>
              <a:gd name="connsiteX5" fmla="*/ 7122695 w 7807594"/>
              <a:gd name="connsiteY5" fmla="*/ 986590 h 7260499"/>
              <a:gd name="connsiteX6" fmla="*/ 7399421 w 7807594"/>
              <a:gd name="connsiteY6" fmla="*/ 1239253 h 7260499"/>
              <a:gd name="connsiteX7" fmla="*/ 7784431 w 7807594"/>
              <a:gd name="connsiteY7" fmla="*/ 1407695 h 7260499"/>
              <a:gd name="connsiteX8" fmla="*/ 7732643 w 7807594"/>
              <a:gd name="connsiteY8" fmla="*/ 1551655 h 7260499"/>
              <a:gd name="connsiteX9" fmla="*/ 7615989 w 7807594"/>
              <a:gd name="connsiteY9" fmla="*/ 1720516 h 7260499"/>
              <a:gd name="connsiteX10" fmla="*/ 7375358 w 7807594"/>
              <a:gd name="connsiteY10" fmla="*/ 2093495 h 7260499"/>
              <a:gd name="connsiteX11" fmla="*/ 7170821 w 7807594"/>
              <a:gd name="connsiteY11" fmla="*/ 2033337 h 7260499"/>
              <a:gd name="connsiteX12" fmla="*/ 7098631 w 7807594"/>
              <a:gd name="connsiteY12" fmla="*/ 2189748 h 7260499"/>
              <a:gd name="connsiteX13" fmla="*/ 6785810 w 7807594"/>
              <a:gd name="connsiteY13" fmla="*/ 2418348 h 7260499"/>
              <a:gd name="connsiteX14" fmla="*/ 6785810 w 7807594"/>
              <a:gd name="connsiteY14" fmla="*/ 2875548 h 7260499"/>
              <a:gd name="connsiteX15" fmla="*/ 6906126 w 7807594"/>
              <a:gd name="connsiteY15" fmla="*/ 3019926 h 7260499"/>
              <a:gd name="connsiteX16" fmla="*/ 6833937 w 7807594"/>
              <a:gd name="connsiteY16" fmla="*/ 3080084 h 7260499"/>
              <a:gd name="connsiteX17" fmla="*/ 6545179 w 7807594"/>
              <a:gd name="connsiteY17" fmla="*/ 3224463 h 7260499"/>
              <a:gd name="connsiteX18" fmla="*/ 6497052 w 7807594"/>
              <a:gd name="connsiteY18" fmla="*/ 3332748 h 7260499"/>
              <a:gd name="connsiteX19" fmla="*/ 6280484 w 7807594"/>
              <a:gd name="connsiteY19" fmla="*/ 3465095 h 7260499"/>
              <a:gd name="connsiteX20" fmla="*/ 6352674 w 7807594"/>
              <a:gd name="connsiteY20" fmla="*/ 3633537 h 7260499"/>
              <a:gd name="connsiteX21" fmla="*/ 6232358 w 7807594"/>
              <a:gd name="connsiteY21" fmla="*/ 3801979 h 7260499"/>
              <a:gd name="connsiteX22" fmla="*/ 6027821 w 7807594"/>
              <a:gd name="connsiteY22" fmla="*/ 3801979 h 7260499"/>
              <a:gd name="connsiteX23" fmla="*/ 5739063 w 7807594"/>
              <a:gd name="connsiteY23" fmla="*/ 3994484 h 7260499"/>
              <a:gd name="connsiteX24" fmla="*/ 5450305 w 7807594"/>
              <a:gd name="connsiteY24" fmla="*/ 4042611 h 7260499"/>
              <a:gd name="connsiteX25" fmla="*/ 5354052 w 7807594"/>
              <a:gd name="connsiteY25" fmla="*/ 4174958 h 7260499"/>
              <a:gd name="connsiteX26" fmla="*/ 5017168 w 7807594"/>
              <a:gd name="connsiteY26" fmla="*/ 4427621 h 7260499"/>
              <a:gd name="connsiteX27" fmla="*/ 4884821 w 7807594"/>
              <a:gd name="connsiteY27" fmla="*/ 5017169 h 7260499"/>
              <a:gd name="connsiteX28" fmla="*/ 4764505 w 7807594"/>
              <a:gd name="connsiteY28" fmla="*/ 5041232 h 7260499"/>
              <a:gd name="connsiteX29" fmla="*/ 4511842 w 7807594"/>
              <a:gd name="connsiteY29" fmla="*/ 5354053 h 7260499"/>
              <a:gd name="connsiteX30" fmla="*/ 4523874 w 7807594"/>
              <a:gd name="connsiteY30" fmla="*/ 5414211 h 7260499"/>
              <a:gd name="connsiteX31" fmla="*/ 4259179 w 7807594"/>
              <a:gd name="connsiteY31" fmla="*/ 5474369 h 7260499"/>
              <a:gd name="connsiteX32" fmla="*/ 4162926 w 7807594"/>
              <a:gd name="connsiteY32" fmla="*/ 5666874 h 7260499"/>
              <a:gd name="connsiteX33" fmla="*/ 3982452 w 7807594"/>
              <a:gd name="connsiteY33" fmla="*/ 5666874 h 7260499"/>
              <a:gd name="connsiteX34" fmla="*/ 3970421 w 7807594"/>
              <a:gd name="connsiteY34" fmla="*/ 5751095 h 7260499"/>
              <a:gd name="connsiteX35" fmla="*/ 3705726 w 7807594"/>
              <a:gd name="connsiteY35" fmla="*/ 5883442 h 7260499"/>
              <a:gd name="connsiteX36" fmla="*/ 3561347 w 7807594"/>
              <a:gd name="connsiteY36" fmla="*/ 6075948 h 7260499"/>
              <a:gd name="connsiteX37" fmla="*/ 3633537 w 7807594"/>
              <a:gd name="connsiteY37" fmla="*/ 6364705 h 7260499"/>
              <a:gd name="connsiteX38" fmla="*/ 3765884 w 7807594"/>
              <a:gd name="connsiteY38" fmla="*/ 6509084 h 7260499"/>
              <a:gd name="connsiteX39" fmla="*/ 3489158 w 7807594"/>
              <a:gd name="connsiteY39" fmla="*/ 6845969 h 7260499"/>
              <a:gd name="connsiteX40" fmla="*/ 3068052 w 7807594"/>
              <a:gd name="connsiteY40" fmla="*/ 7110663 h 7260499"/>
              <a:gd name="connsiteX41" fmla="*/ 2743200 w 7807594"/>
              <a:gd name="connsiteY41" fmla="*/ 7098632 h 7260499"/>
              <a:gd name="connsiteX42" fmla="*/ 2562726 w 7807594"/>
              <a:gd name="connsiteY42" fmla="*/ 7170821 h 7260499"/>
              <a:gd name="connsiteX43" fmla="*/ 2406316 w 7807594"/>
              <a:gd name="connsiteY43" fmla="*/ 7122695 h 7260499"/>
              <a:gd name="connsiteX44" fmla="*/ 1720516 w 7807594"/>
              <a:gd name="connsiteY44" fmla="*/ 7098632 h 7260499"/>
              <a:gd name="connsiteX45" fmla="*/ 1528010 w 7807594"/>
              <a:gd name="connsiteY45" fmla="*/ 7243011 h 7260499"/>
              <a:gd name="connsiteX46" fmla="*/ 1046747 w 7807594"/>
              <a:gd name="connsiteY46" fmla="*/ 7170821 h 7260499"/>
              <a:gd name="connsiteX47" fmla="*/ 878305 w 7807594"/>
              <a:gd name="connsiteY47" fmla="*/ 6882063 h 7260499"/>
              <a:gd name="connsiteX48" fmla="*/ 469231 w 7807594"/>
              <a:gd name="connsiteY48" fmla="*/ 6629400 h 7260499"/>
              <a:gd name="connsiteX49" fmla="*/ 409074 w 7807594"/>
              <a:gd name="connsiteY49" fmla="*/ 6364705 h 7260499"/>
              <a:gd name="connsiteX50" fmla="*/ 565484 w 7807594"/>
              <a:gd name="connsiteY50" fmla="*/ 5739063 h 7260499"/>
              <a:gd name="connsiteX51" fmla="*/ 613610 w 7807594"/>
              <a:gd name="connsiteY51" fmla="*/ 5342021 h 7260499"/>
              <a:gd name="connsiteX52" fmla="*/ 264695 w 7807594"/>
              <a:gd name="connsiteY52" fmla="*/ 4993105 h 7260499"/>
              <a:gd name="connsiteX53" fmla="*/ 288758 w 7807594"/>
              <a:gd name="connsiteY53" fmla="*/ 4451684 h 7260499"/>
              <a:gd name="connsiteX54" fmla="*/ 228600 w 7807594"/>
              <a:gd name="connsiteY54" fmla="*/ 4307305 h 7260499"/>
              <a:gd name="connsiteX55" fmla="*/ 264695 w 7807594"/>
              <a:gd name="connsiteY55" fmla="*/ 4211053 h 7260499"/>
              <a:gd name="connsiteX56" fmla="*/ 156410 w 7807594"/>
              <a:gd name="connsiteY56" fmla="*/ 4030579 h 7260499"/>
              <a:gd name="connsiteX57" fmla="*/ 36095 w 7807594"/>
              <a:gd name="connsiteY57" fmla="*/ 3814011 h 7260499"/>
              <a:gd name="connsiteX58" fmla="*/ 0 w 7807594"/>
              <a:gd name="connsiteY58" fmla="*/ 3236495 h 7260499"/>
              <a:gd name="connsiteX59" fmla="*/ 180474 w 7807594"/>
              <a:gd name="connsiteY59" fmla="*/ 2863516 h 7260499"/>
              <a:gd name="connsiteX60" fmla="*/ 866274 w 7807594"/>
              <a:gd name="connsiteY60" fmla="*/ 3056021 h 7260499"/>
              <a:gd name="connsiteX61" fmla="*/ 1070810 w 7807594"/>
              <a:gd name="connsiteY61" fmla="*/ 3092116 h 7260499"/>
              <a:gd name="connsiteX62" fmla="*/ 1479884 w 7807594"/>
              <a:gd name="connsiteY62" fmla="*/ 2538663 h 7260499"/>
              <a:gd name="connsiteX63" fmla="*/ 1720516 w 7807594"/>
              <a:gd name="connsiteY63" fmla="*/ 2141622 h 7260499"/>
              <a:gd name="connsiteX64" fmla="*/ 2117558 w 7807594"/>
              <a:gd name="connsiteY64" fmla="*/ 1624264 h 7260499"/>
              <a:gd name="connsiteX65" fmla="*/ 2466474 w 7807594"/>
              <a:gd name="connsiteY65" fmla="*/ 1383633 h 7260499"/>
              <a:gd name="connsiteX66" fmla="*/ 2466474 w 7807594"/>
              <a:gd name="connsiteY66" fmla="*/ 1155033 h 7260499"/>
              <a:gd name="connsiteX67" fmla="*/ 2514600 w 7807594"/>
              <a:gd name="connsiteY67" fmla="*/ 782054 h 7260499"/>
              <a:gd name="connsiteX68" fmla="*/ 2815388 w 7807594"/>
              <a:gd name="connsiteY68" fmla="*/ 505329 h 7260499"/>
              <a:gd name="connsiteX69" fmla="*/ 3140242 w 7807594"/>
              <a:gd name="connsiteY69" fmla="*/ 264696 h 7260499"/>
              <a:gd name="connsiteX70" fmla="*/ 3296651 w 7807594"/>
              <a:gd name="connsiteY70" fmla="*/ 0 h 7260499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93248 w 7817990"/>
              <a:gd name="connsiteY0" fmla="*/ 24063 h 7251031"/>
              <a:gd name="connsiteX1" fmla="*/ 6916522 w 7817990"/>
              <a:gd name="connsiteY1" fmla="*/ 409074 h 7251031"/>
              <a:gd name="connsiteX2" fmla="*/ 6976680 w 7817990"/>
              <a:gd name="connsiteY2" fmla="*/ 529390 h 7251031"/>
              <a:gd name="connsiteX3" fmla="*/ 6832301 w 7817990"/>
              <a:gd name="connsiteY3" fmla="*/ 625642 h 7251031"/>
              <a:gd name="connsiteX4" fmla="*/ 6868396 w 7817990"/>
              <a:gd name="connsiteY4" fmla="*/ 794084 h 7251031"/>
              <a:gd name="connsiteX5" fmla="*/ 7133091 w 7817990"/>
              <a:gd name="connsiteY5" fmla="*/ 986590 h 7251031"/>
              <a:gd name="connsiteX6" fmla="*/ 7409817 w 7817990"/>
              <a:gd name="connsiteY6" fmla="*/ 1239253 h 7251031"/>
              <a:gd name="connsiteX7" fmla="*/ 7794827 w 7817990"/>
              <a:gd name="connsiteY7" fmla="*/ 1407695 h 7251031"/>
              <a:gd name="connsiteX8" fmla="*/ 7743039 w 7817990"/>
              <a:gd name="connsiteY8" fmla="*/ 1551655 h 7251031"/>
              <a:gd name="connsiteX9" fmla="*/ 7626385 w 7817990"/>
              <a:gd name="connsiteY9" fmla="*/ 1720516 h 7251031"/>
              <a:gd name="connsiteX10" fmla="*/ 7385754 w 7817990"/>
              <a:gd name="connsiteY10" fmla="*/ 2093495 h 7251031"/>
              <a:gd name="connsiteX11" fmla="*/ 7181217 w 7817990"/>
              <a:gd name="connsiteY11" fmla="*/ 2033337 h 7251031"/>
              <a:gd name="connsiteX12" fmla="*/ 7109027 w 7817990"/>
              <a:gd name="connsiteY12" fmla="*/ 2189748 h 7251031"/>
              <a:gd name="connsiteX13" fmla="*/ 6796206 w 7817990"/>
              <a:gd name="connsiteY13" fmla="*/ 2418348 h 7251031"/>
              <a:gd name="connsiteX14" fmla="*/ 6796206 w 7817990"/>
              <a:gd name="connsiteY14" fmla="*/ 2875548 h 7251031"/>
              <a:gd name="connsiteX15" fmla="*/ 6916522 w 7817990"/>
              <a:gd name="connsiteY15" fmla="*/ 3019926 h 7251031"/>
              <a:gd name="connsiteX16" fmla="*/ 6844333 w 7817990"/>
              <a:gd name="connsiteY16" fmla="*/ 3080084 h 7251031"/>
              <a:gd name="connsiteX17" fmla="*/ 6555575 w 7817990"/>
              <a:gd name="connsiteY17" fmla="*/ 3224463 h 7251031"/>
              <a:gd name="connsiteX18" fmla="*/ 6507448 w 7817990"/>
              <a:gd name="connsiteY18" fmla="*/ 3332748 h 7251031"/>
              <a:gd name="connsiteX19" fmla="*/ 6290880 w 7817990"/>
              <a:gd name="connsiteY19" fmla="*/ 3465095 h 7251031"/>
              <a:gd name="connsiteX20" fmla="*/ 6363070 w 7817990"/>
              <a:gd name="connsiteY20" fmla="*/ 3633537 h 7251031"/>
              <a:gd name="connsiteX21" fmla="*/ 6242754 w 7817990"/>
              <a:gd name="connsiteY21" fmla="*/ 3801979 h 7251031"/>
              <a:gd name="connsiteX22" fmla="*/ 6038217 w 7817990"/>
              <a:gd name="connsiteY22" fmla="*/ 3801979 h 7251031"/>
              <a:gd name="connsiteX23" fmla="*/ 5749459 w 7817990"/>
              <a:gd name="connsiteY23" fmla="*/ 3994484 h 7251031"/>
              <a:gd name="connsiteX24" fmla="*/ 5460701 w 7817990"/>
              <a:gd name="connsiteY24" fmla="*/ 4042611 h 7251031"/>
              <a:gd name="connsiteX25" fmla="*/ 5364448 w 7817990"/>
              <a:gd name="connsiteY25" fmla="*/ 4174958 h 7251031"/>
              <a:gd name="connsiteX26" fmla="*/ 5027564 w 7817990"/>
              <a:gd name="connsiteY26" fmla="*/ 4427621 h 7251031"/>
              <a:gd name="connsiteX27" fmla="*/ 4895217 w 7817990"/>
              <a:gd name="connsiteY27" fmla="*/ 5017169 h 7251031"/>
              <a:gd name="connsiteX28" fmla="*/ 4774901 w 7817990"/>
              <a:gd name="connsiteY28" fmla="*/ 5041232 h 7251031"/>
              <a:gd name="connsiteX29" fmla="*/ 4522238 w 7817990"/>
              <a:gd name="connsiteY29" fmla="*/ 5354053 h 7251031"/>
              <a:gd name="connsiteX30" fmla="*/ 4534270 w 7817990"/>
              <a:gd name="connsiteY30" fmla="*/ 5414211 h 7251031"/>
              <a:gd name="connsiteX31" fmla="*/ 4269575 w 7817990"/>
              <a:gd name="connsiteY31" fmla="*/ 5474369 h 7251031"/>
              <a:gd name="connsiteX32" fmla="*/ 4173322 w 7817990"/>
              <a:gd name="connsiteY32" fmla="*/ 5666874 h 7251031"/>
              <a:gd name="connsiteX33" fmla="*/ 3992848 w 7817990"/>
              <a:gd name="connsiteY33" fmla="*/ 5666874 h 7251031"/>
              <a:gd name="connsiteX34" fmla="*/ 3980817 w 7817990"/>
              <a:gd name="connsiteY34" fmla="*/ 5751095 h 7251031"/>
              <a:gd name="connsiteX35" fmla="*/ 3716122 w 7817990"/>
              <a:gd name="connsiteY35" fmla="*/ 5883442 h 7251031"/>
              <a:gd name="connsiteX36" fmla="*/ 3571743 w 7817990"/>
              <a:gd name="connsiteY36" fmla="*/ 6075948 h 7251031"/>
              <a:gd name="connsiteX37" fmla="*/ 3643933 w 7817990"/>
              <a:gd name="connsiteY37" fmla="*/ 6364705 h 7251031"/>
              <a:gd name="connsiteX38" fmla="*/ 3776280 w 7817990"/>
              <a:gd name="connsiteY38" fmla="*/ 6509084 h 7251031"/>
              <a:gd name="connsiteX39" fmla="*/ 3499554 w 7817990"/>
              <a:gd name="connsiteY39" fmla="*/ 6845969 h 7251031"/>
              <a:gd name="connsiteX40" fmla="*/ 3078448 w 7817990"/>
              <a:gd name="connsiteY40" fmla="*/ 7110663 h 7251031"/>
              <a:gd name="connsiteX41" fmla="*/ 2753596 w 7817990"/>
              <a:gd name="connsiteY41" fmla="*/ 7098632 h 7251031"/>
              <a:gd name="connsiteX42" fmla="*/ 2573122 w 7817990"/>
              <a:gd name="connsiteY42" fmla="*/ 7170821 h 7251031"/>
              <a:gd name="connsiteX43" fmla="*/ 2416712 w 7817990"/>
              <a:gd name="connsiteY43" fmla="*/ 7122695 h 7251031"/>
              <a:gd name="connsiteX44" fmla="*/ 1730912 w 7817990"/>
              <a:gd name="connsiteY44" fmla="*/ 7098632 h 7251031"/>
              <a:gd name="connsiteX45" fmla="*/ 1538406 w 7817990"/>
              <a:gd name="connsiteY45" fmla="*/ 7243011 h 7251031"/>
              <a:gd name="connsiteX46" fmla="*/ 1057143 w 7817990"/>
              <a:gd name="connsiteY46" fmla="*/ 7170821 h 7251031"/>
              <a:gd name="connsiteX47" fmla="*/ 888701 w 7817990"/>
              <a:gd name="connsiteY47" fmla="*/ 6882063 h 7251031"/>
              <a:gd name="connsiteX48" fmla="*/ 479627 w 7817990"/>
              <a:gd name="connsiteY48" fmla="*/ 6629400 h 7251031"/>
              <a:gd name="connsiteX49" fmla="*/ 419470 w 7817990"/>
              <a:gd name="connsiteY49" fmla="*/ 6364705 h 7251031"/>
              <a:gd name="connsiteX50" fmla="*/ 575880 w 7817990"/>
              <a:gd name="connsiteY50" fmla="*/ 5739063 h 7251031"/>
              <a:gd name="connsiteX51" fmla="*/ 624006 w 7817990"/>
              <a:gd name="connsiteY51" fmla="*/ 5342021 h 7251031"/>
              <a:gd name="connsiteX52" fmla="*/ 275091 w 7817990"/>
              <a:gd name="connsiteY52" fmla="*/ 4993105 h 7251031"/>
              <a:gd name="connsiteX53" fmla="*/ 299154 w 7817990"/>
              <a:gd name="connsiteY53" fmla="*/ 4451684 h 7251031"/>
              <a:gd name="connsiteX54" fmla="*/ 238996 w 7817990"/>
              <a:gd name="connsiteY54" fmla="*/ 4307305 h 7251031"/>
              <a:gd name="connsiteX55" fmla="*/ 275091 w 7817990"/>
              <a:gd name="connsiteY55" fmla="*/ 4211053 h 7251031"/>
              <a:gd name="connsiteX56" fmla="*/ 166806 w 7817990"/>
              <a:gd name="connsiteY56" fmla="*/ 4030579 h 7251031"/>
              <a:gd name="connsiteX57" fmla="*/ 46491 w 7817990"/>
              <a:gd name="connsiteY57" fmla="*/ 3814011 h 7251031"/>
              <a:gd name="connsiteX58" fmla="*/ 10396 w 7817990"/>
              <a:gd name="connsiteY58" fmla="*/ 3236495 h 7251031"/>
              <a:gd name="connsiteX59" fmla="*/ 190870 w 7817990"/>
              <a:gd name="connsiteY59" fmla="*/ 2863516 h 7251031"/>
              <a:gd name="connsiteX60" fmla="*/ 876670 w 7817990"/>
              <a:gd name="connsiteY60" fmla="*/ 3056021 h 7251031"/>
              <a:gd name="connsiteX61" fmla="*/ 1081206 w 7817990"/>
              <a:gd name="connsiteY61" fmla="*/ 3092116 h 7251031"/>
              <a:gd name="connsiteX62" fmla="*/ 1490280 w 7817990"/>
              <a:gd name="connsiteY62" fmla="*/ 2538663 h 7251031"/>
              <a:gd name="connsiteX63" fmla="*/ 1730912 w 7817990"/>
              <a:gd name="connsiteY63" fmla="*/ 2141622 h 7251031"/>
              <a:gd name="connsiteX64" fmla="*/ 2127954 w 7817990"/>
              <a:gd name="connsiteY64" fmla="*/ 1624264 h 7251031"/>
              <a:gd name="connsiteX65" fmla="*/ 2476870 w 7817990"/>
              <a:gd name="connsiteY65" fmla="*/ 1383633 h 7251031"/>
              <a:gd name="connsiteX66" fmla="*/ 2476870 w 7817990"/>
              <a:gd name="connsiteY66" fmla="*/ 1155033 h 7251031"/>
              <a:gd name="connsiteX67" fmla="*/ 2524996 w 7817990"/>
              <a:gd name="connsiteY67" fmla="*/ 782054 h 7251031"/>
              <a:gd name="connsiteX68" fmla="*/ 2825784 w 7817990"/>
              <a:gd name="connsiteY68" fmla="*/ 505329 h 7251031"/>
              <a:gd name="connsiteX69" fmla="*/ 3150638 w 7817990"/>
              <a:gd name="connsiteY69" fmla="*/ 264696 h 7251031"/>
              <a:gd name="connsiteX70" fmla="*/ 3307047 w 7817990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3163954 w 7831306"/>
              <a:gd name="connsiteY68" fmla="*/ 264696 h 7251031"/>
              <a:gd name="connsiteX69" fmla="*/ 3320363 w 7831306"/>
              <a:gd name="connsiteY69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1248527 w 7831306"/>
              <a:gd name="connsiteY68" fmla="*/ 216570 h 7251031"/>
              <a:gd name="connsiteX69" fmla="*/ 3320363 w 7831306"/>
              <a:gd name="connsiteY69" fmla="*/ 0 h 7251031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248527 w 7831306"/>
              <a:gd name="connsiteY68" fmla="*/ 197319 h 7231780"/>
              <a:gd name="connsiteX69" fmla="*/ 18898 w 7831306"/>
              <a:gd name="connsiteY69" fmla="*/ 0 h 7231780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8898 w 7831306"/>
              <a:gd name="connsiteY68" fmla="*/ 0 h 723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831306" h="7231780">
                <a:moveTo>
                  <a:pt x="7206564" y="4812"/>
                </a:moveTo>
                <a:cubicBezTo>
                  <a:pt x="7114322" y="133149"/>
                  <a:pt x="6965933" y="305602"/>
                  <a:pt x="6929838" y="389823"/>
                </a:cubicBezTo>
                <a:cubicBezTo>
                  <a:pt x="6893743" y="474044"/>
                  <a:pt x="7038122" y="478055"/>
                  <a:pt x="6989996" y="510139"/>
                </a:cubicBezTo>
                <a:lnTo>
                  <a:pt x="6845617" y="606391"/>
                </a:lnTo>
                <a:cubicBezTo>
                  <a:pt x="6827570" y="650506"/>
                  <a:pt x="6793480" y="710664"/>
                  <a:pt x="6881712" y="774833"/>
                </a:cubicBezTo>
                <a:lnTo>
                  <a:pt x="7146407" y="967339"/>
                </a:lnTo>
                <a:cubicBezTo>
                  <a:pt x="7236644" y="1041534"/>
                  <a:pt x="7294796" y="1163855"/>
                  <a:pt x="7423133" y="1220002"/>
                </a:cubicBezTo>
                <a:cubicBezTo>
                  <a:pt x="7551470" y="1276149"/>
                  <a:pt x="7752606" y="1336377"/>
                  <a:pt x="7808143" y="1388444"/>
                </a:cubicBezTo>
                <a:cubicBezTo>
                  <a:pt x="7863680" y="1440511"/>
                  <a:pt x="7808492" y="1460215"/>
                  <a:pt x="7756355" y="1532404"/>
                </a:cubicBezTo>
                <a:lnTo>
                  <a:pt x="7639701" y="1701265"/>
                </a:lnTo>
                <a:cubicBezTo>
                  <a:pt x="7580154" y="1791572"/>
                  <a:pt x="7467249" y="2094297"/>
                  <a:pt x="7399070" y="2074244"/>
                </a:cubicBezTo>
                <a:lnTo>
                  <a:pt x="7194533" y="2014086"/>
                </a:lnTo>
                <a:cubicBezTo>
                  <a:pt x="7148412" y="2030128"/>
                  <a:pt x="7226617" y="2094297"/>
                  <a:pt x="7122343" y="2170497"/>
                </a:cubicBezTo>
                <a:lnTo>
                  <a:pt x="6809522" y="2399097"/>
                </a:lnTo>
                <a:cubicBezTo>
                  <a:pt x="6757385" y="2513397"/>
                  <a:pt x="6769417" y="2808171"/>
                  <a:pt x="6809522" y="2856297"/>
                </a:cubicBezTo>
                <a:lnTo>
                  <a:pt x="6929838" y="3000675"/>
                </a:lnTo>
                <a:cubicBezTo>
                  <a:pt x="6937859" y="3034764"/>
                  <a:pt x="6953902" y="3012707"/>
                  <a:pt x="6857649" y="3060833"/>
                </a:cubicBezTo>
                <a:lnTo>
                  <a:pt x="6568891" y="3205212"/>
                </a:lnTo>
                <a:cubicBezTo>
                  <a:pt x="6512744" y="3247323"/>
                  <a:pt x="6592953" y="3269381"/>
                  <a:pt x="6520764" y="3313497"/>
                </a:cubicBezTo>
                <a:lnTo>
                  <a:pt x="6304196" y="3445844"/>
                </a:lnTo>
                <a:cubicBezTo>
                  <a:pt x="6280133" y="3495975"/>
                  <a:pt x="6416491" y="3558139"/>
                  <a:pt x="6376386" y="3614286"/>
                </a:cubicBezTo>
                <a:lnTo>
                  <a:pt x="6256070" y="3782728"/>
                </a:lnTo>
                <a:cubicBezTo>
                  <a:pt x="6201928" y="3810802"/>
                  <a:pt x="6147786" y="3718560"/>
                  <a:pt x="6051533" y="3782728"/>
                </a:cubicBezTo>
                <a:lnTo>
                  <a:pt x="5762775" y="3975233"/>
                </a:lnTo>
                <a:cubicBezTo>
                  <a:pt x="5666522" y="4015338"/>
                  <a:pt x="5506101" y="3979244"/>
                  <a:pt x="5474017" y="4023360"/>
                </a:cubicBezTo>
                <a:lnTo>
                  <a:pt x="5377764" y="4155707"/>
                </a:lnTo>
                <a:cubicBezTo>
                  <a:pt x="5305575" y="4219875"/>
                  <a:pt x="5099835" y="4316930"/>
                  <a:pt x="5040880" y="4408370"/>
                </a:cubicBezTo>
                <a:cubicBezTo>
                  <a:pt x="4981925" y="4499810"/>
                  <a:pt x="5062537" y="4606491"/>
                  <a:pt x="5024036" y="4704348"/>
                </a:cubicBezTo>
                <a:cubicBezTo>
                  <a:pt x="4985535" y="4802205"/>
                  <a:pt x="4947836" y="4944979"/>
                  <a:pt x="4908533" y="4997918"/>
                </a:cubicBezTo>
                <a:cubicBezTo>
                  <a:pt x="4869230" y="5050857"/>
                  <a:pt x="4872438" y="4917707"/>
                  <a:pt x="4788217" y="5021981"/>
                </a:cubicBezTo>
                <a:lnTo>
                  <a:pt x="4535554" y="5334802"/>
                </a:lnTo>
                <a:cubicBezTo>
                  <a:pt x="4495449" y="5396965"/>
                  <a:pt x="4635818" y="5374907"/>
                  <a:pt x="4547586" y="5394960"/>
                </a:cubicBezTo>
                <a:lnTo>
                  <a:pt x="4282891" y="5455118"/>
                </a:lnTo>
                <a:cubicBezTo>
                  <a:pt x="4222733" y="5497229"/>
                  <a:pt x="4246796" y="5647623"/>
                  <a:pt x="4186638" y="5647623"/>
                </a:cubicBezTo>
                <a:lnTo>
                  <a:pt x="4006164" y="5647623"/>
                </a:lnTo>
                <a:cubicBezTo>
                  <a:pt x="3974080" y="5661660"/>
                  <a:pt x="4082365" y="5687728"/>
                  <a:pt x="3994133" y="5731844"/>
                </a:cubicBezTo>
                <a:lnTo>
                  <a:pt x="3729438" y="5864191"/>
                </a:lnTo>
                <a:cubicBezTo>
                  <a:pt x="3661259" y="5918333"/>
                  <a:pt x="3560996" y="5960445"/>
                  <a:pt x="3585059" y="6056697"/>
                </a:cubicBezTo>
                <a:lnTo>
                  <a:pt x="3657249" y="6345454"/>
                </a:lnTo>
                <a:cubicBezTo>
                  <a:pt x="3691338" y="6417643"/>
                  <a:pt x="3881838" y="6377538"/>
                  <a:pt x="3789596" y="6489833"/>
                </a:cubicBezTo>
                <a:lnTo>
                  <a:pt x="3512870" y="6826718"/>
                </a:lnTo>
                <a:cubicBezTo>
                  <a:pt x="3396565" y="6926981"/>
                  <a:pt x="3200048" y="7095422"/>
                  <a:pt x="3091764" y="7091412"/>
                </a:cubicBezTo>
                <a:lnTo>
                  <a:pt x="2766912" y="7079381"/>
                </a:lnTo>
                <a:cubicBezTo>
                  <a:pt x="2682691" y="7089407"/>
                  <a:pt x="2638575" y="7167612"/>
                  <a:pt x="2586438" y="7151570"/>
                </a:cubicBezTo>
                <a:lnTo>
                  <a:pt x="2430028" y="7103444"/>
                </a:lnTo>
                <a:cubicBezTo>
                  <a:pt x="2289660" y="7091413"/>
                  <a:pt x="1808397" y="7031255"/>
                  <a:pt x="1744228" y="7079381"/>
                </a:cubicBezTo>
                <a:lnTo>
                  <a:pt x="1551722" y="7223760"/>
                </a:lnTo>
                <a:cubicBezTo>
                  <a:pt x="1439427" y="7235791"/>
                  <a:pt x="1126606" y="7247823"/>
                  <a:pt x="1070459" y="7151570"/>
                </a:cubicBezTo>
                <a:lnTo>
                  <a:pt x="902017" y="6862812"/>
                </a:lnTo>
                <a:cubicBezTo>
                  <a:pt x="805765" y="6772575"/>
                  <a:pt x="512995" y="6698381"/>
                  <a:pt x="492943" y="6610149"/>
                </a:cubicBezTo>
                <a:lnTo>
                  <a:pt x="432786" y="6345454"/>
                </a:lnTo>
                <a:cubicBezTo>
                  <a:pt x="448828" y="6197065"/>
                  <a:pt x="573154" y="5852159"/>
                  <a:pt x="589196" y="5719812"/>
                </a:cubicBezTo>
                <a:lnTo>
                  <a:pt x="637322" y="5322770"/>
                </a:lnTo>
                <a:cubicBezTo>
                  <a:pt x="587191" y="5198444"/>
                  <a:pt x="280386" y="5154328"/>
                  <a:pt x="288407" y="4973854"/>
                </a:cubicBezTo>
                <a:lnTo>
                  <a:pt x="312470" y="4432433"/>
                </a:lnTo>
                <a:cubicBezTo>
                  <a:pt x="306454" y="4318133"/>
                  <a:pt x="240280" y="4320138"/>
                  <a:pt x="252312" y="4288054"/>
                </a:cubicBezTo>
                <a:lnTo>
                  <a:pt x="288407" y="4191802"/>
                </a:lnTo>
                <a:cubicBezTo>
                  <a:pt x="276375" y="4145681"/>
                  <a:pt x="220227" y="4083517"/>
                  <a:pt x="180122" y="4011328"/>
                </a:cubicBezTo>
                <a:lnTo>
                  <a:pt x="59807" y="3794760"/>
                </a:lnTo>
                <a:cubicBezTo>
                  <a:pt x="33739" y="3662413"/>
                  <a:pt x="-36446" y="3341570"/>
                  <a:pt x="23712" y="3217244"/>
                </a:cubicBezTo>
                <a:lnTo>
                  <a:pt x="204186" y="2844265"/>
                </a:lnTo>
                <a:cubicBezTo>
                  <a:pt x="348565" y="2814186"/>
                  <a:pt x="234666" y="2630102"/>
                  <a:pt x="302845" y="2642134"/>
                </a:cubicBezTo>
                <a:cubicBezTo>
                  <a:pt x="371024" y="2654166"/>
                  <a:pt x="342950" y="2146433"/>
                  <a:pt x="411129" y="2158465"/>
                </a:cubicBezTo>
                <a:cubicBezTo>
                  <a:pt x="513397" y="2072239"/>
                  <a:pt x="496954" y="1996038"/>
                  <a:pt x="560320" y="1893770"/>
                </a:cubicBezTo>
                <a:cubicBezTo>
                  <a:pt x="623686" y="1791502"/>
                  <a:pt x="800551" y="1657150"/>
                  <a:pt x="791327" y="1544855"/>
                </a:cubicBezTo>
                <a:cubicBezTo>
                  <a:pt x="782103" y="1432560"/>
                  <a:pt x="574759" y="1307832"/>
                  <a:pt x="504976" y="1220002"/>
                </a:cubicBezTo>
                <a:cubicBezTo>
                  <a:pt x="435193" y="1132172"/>
                  <a:pt x="391477" y="1107307"/>
                  <a:pt x="372628" y="1017873"/>
                </a:cubicBezTo>
                <a:cubicBezTo>
                  <a:pt x="353779" y="928439"/>
                  <a:pt x="450834" y="853041"/>
                  <a:pt x="391879" y="683395"/>
                </a:cubicBezTo>
                <a:cubicBezTo>
                  <a:pt x="332924" y="513749"/>
                  <a:pt x="96602" y="142374"/>
                  <a:pt x="18898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4657725" y="3336925"/>
            <a:ext cx="228600" cy="212725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4570413" y="3444875"/>
            <a:ext cx="14128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Asadabad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3189288" y="2365375"/>
            <a:ext cx="1265237" cy="347663"/>
            <a:chOff x="3009900" y="2578100"/>
            <a:chExt cx="1264808" cy="37338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3009900" y="2769052"/>
              <a:ext cx="182500" cy="182428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3124161" y="2578100"/>
              <a:ext cx="1150547" cy="3699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9BBB59"/>
                  </a:solidFill>
                  <a:latin typeface="Calibri" panose="020F0502020204030204" pitchFamily="34" charset="0"/>
                </a:rPr>
                <a:t>Nangalam</a:t>
              </a:r>
            </a:p>
          </p:txBody>
        </p:sp>
      </p:grpSp>
      <p:sp>
        <p:nvSpPr>
          <p:cNvPr id="9" name="Freeform 8"/>
          <p:cNvSpPr/>
          <p:nvPr/>
        </p:nvSpPr>
        <p:spPr>
          <a:xfrm>
            <a:off x="5060950" y="163513"/>
            <a:ext cx="2590800" cy="3170237"/>
          </a:xfrm>
          <a:custGeom>
            <a:avLst/>
            <a:gdLst>
              <a:gd name="connsiteX0" fmla="*/ 2627697 w 2627697"/>
              <a:gd name="connsiteY0" fmla="*/ 0 h 3378468"/>
              <a:gd name="connsiteX1" fmla="*/ 2483318 w 2627697"/>
              <a:gd name="connsiteY1" fmla="*/ 683394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483318 w 2627697"/>
              <a:gd name="connsiteY1" fmla="*/ 683394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101616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83444 w 2627697"/>
              <a:gd name="connsiteY17" fmla="*/ 288737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83444 w 2627697"/>
              <a:gd name="connsiteY17" fmla="*/ 288737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707307 w 2627697"/>
              <a:gd name="connsiteY16" fmla="*/ 2832410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02657 w 2627697"/>
              <a:gd name="connsiteY14" fmla="*/ 2320190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02657 w 2627697"/>
              <a:gd name="connsiteY14" fmla="*/ 2320190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64494 w 2627697"/>
              <a:gd name="connsiteY14" fmla="*/ 2189046 h 3378468"/>
              <a:gd name="connsiteX15" fmla="*/ 1202657 w 2627697"/>
              <a:gd name="connsiteY15" fmla="*/ 2320190 h 3378468"/>
              <a:gd name="connsiteX16" fmla="*/ 1088282 w 2627697"/>
              <a:gd name="connsiteY16" fmla="*/ 2393834 h 3378468"/>
              <a:gd name="connsiteX17" fmla="*/ 1049154 w 2627697"/>
              <a:gd name="connsiteY17" fmla="*/ 2521819 h 3378468"/>
              <a:gd name="connsiteX18" fmla="*/ 707307 w 2627697"/>
              <a:gd name="connsiteY18" fmla="*/ 2832410 h 3378468"/>
              <a:gd name="connsiteX19" fmla="*/ 569169 w 2627697"/>
              <a:gd name="connsiteY19" fmla="*/ 2858177 h 3378468"/>
              <a:gd name="connsiteX20" fmla="*/ 483444 w 2627697"/>
              <a:gd name="connsiteY20" fmla="*/ 2887379 h 3378468"/>
              <a:gd name="connsiteX21" fmla="*/ 385011 w 2627697"/>
              <a:gd name="connsiteY21" fmla="*/ 3031958 h 3378468"/>
              <a:gd name="connsiteX22" fmla="*/ 281514 w 2627697"/>
              <a:gd name="connsiteY22" fmla="*/ 3111141 h 3378468"/>
              <a:gd name="connsiteX23" fmla="*/ 154005 w 2627697"/>
              <a:gd name="connsiteY23" fmla="*/ 3301466 h 3378468"/>
              <a:gd name="connsiteX24" fmla="*/ 0 w 2627697"/>
              <a:gd name="connsiteY24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02657 w 2627697"/>
              <a:gd name="connsiteY16" fmla="*/ 2320190 h 3378468"/>
              <a:gd name="connsiteX17" fmla="*/ 1088282 w 2627697"/>
              <a:gd name="connsiteY17" fmla="*/ 2393834 h 3378468"/>
              <a:gd name="connsiteX18" fmla="*/ 1049154 w 2627697"/>
              <a:gd name="connsiteY18" fmla="*/ 2521819 h 3378468"/>
              <a:gd name="connsiteX19" fmla="*/ 707307 w 2627697"/>
              <a:gd name="connsiteY19" fmla="*/ 2832410 h 3378468"/>
              <a:gd name="connsiteX20" fmla="*/ 569169 w 2627697"/>
              <a:gd name="connsiteY20" fmla="*/ 2858177 h 3378468"/>
              <a:gd name="connsiteX21" fmla="*/ 483444 w 2627697"/>
              <a:gd name="connsiteY21" fmla="*/ 2887379 h 3378468"/>
              <a:gd name="connsiteX22" fmla="*/ 385011 w 2627697"/>
              <a:gd name="connsiteY22" fmla="*/ 3031958 h 3378468"/>
              <a:gd name="connsiteX23" fmla="*/ 281514 w 2627697"/>
              <a:gd name="connsiteY23" fmla="*/ 3111141 h 3378468"/>
              <a:gd name="connsiteX24" fmla="*/ 154005 w 2627697"/>
              <a:gd name="connsiteY24" fmla="*/ 3301466 h 3378468"/>
              <a:gd name="connsiteX25" fmla="*/ 0 w 2627697"/>
              <a:gd name="connsiteY25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12432 w 2627697"/>
              <a:gd name="connsiteY11" fmla="*/ 1795163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12432 w 2627697"/>
              <a:gd name="connsiteY11" fmla="*/ 1795163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16531 h 3378468"/>
              <a:gd name="connsiteX5" fmla="*/ 1530417 w 2627697"/>
              <a:gd name="connsiteY5" fmla="*/ 1357163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40343 h 3378468"/>
              <a:gd name="connsiteX5" fmla="*/ 1530417 w 2627697"/>
              <a:gd name="connsiteY5" fmla="*/ 1357163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40343 h 3378468"/>
              <a:gd name="connsiteX5" fmla="*/ 1520892 w 2627697"/>
              <a:gd name="connsiteY5" fmla="*/ 1350019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627697 w 2627697"/>
              <a:gd name="connsiteY0" fmla="*/ 0 h 3378468"/>
              <a:gd name="connsiteX1" fmla="*/ 2535705 w 2627697"/>
              <a:gd name="connsiteY1" fmla="*/ 659581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90483" h="3399733">
                <a:moveTo>
                  <a:pt x="2590483" y="0"/>
                </a:moveTo>
                <a:cubicBezTo>
                  <a:pt x="2542357" y="227798"/>
                  <a:pt x="2524873" y="538024"/>
                  <a:pt x="2498491" y="659581"/>
                </a:cubicBezTo>
                <a:cubicBezTo>
                  <a:pt x="2472109" y="781138"/>
                  <a:pt x="2463383" y="693287"/>
                  <a:pt x="2432193" y="729340"/>
                </a:cubicBezTo>
                <a:cubicBezTo>
                  <a:pt x="2401003" y="765393"/>
                  <a:pt x="2360960" y="839783"/>
                  <a:pt x="2311351" y="875899"/>
                </a:cubicBezTo>
                <a:cubicBezTo>
                  <a:pt x="2261742" y="912015"/>
                  <a:pt x="2206075" y="914501"/>
                  <a:pt x="2134537" y="946034"/>
                </a:cubicBezTo>
                <a:cubicBezTo>
                  <a:pt x="2062999" y="977567"/>
                  <a:pt x="1970970" y="1035489"/>
                  <a:pt x="1882124" y="1065096"/>
                </a:cubicBezTo>
                <a:cubicBezTo>
                  <a:pt x="1793278" y="1094703"/>
                  <a:pt x="1665489" y="1092856"/>
                  <a:pt x="1599081" y="1140343"/>
                </a:cubicBezTo>
                <a:cubicBezTo>
                  <a:pt x="1532673" y="1187830"/>
                  <a:pt x="1525387" y="1317091"/>
                  <a:pt x="1483678" y="1350019"/>
                </a:cubicBezTo>
                <a:cubicBezTo>
                  <a:pt x="1441969" y="1382947"/>
                  <a:pt x="1376112" y="1330305"/>
                  <a:pt x="1348824" y="1337912"/>
                </a:cubicBezTo>
                <a:cubicBezTo>
                  <a:pt x="1321536" y="1345520"/>
                  <a:pt x="1329573" y="1376413"/>
                  <a:pt x="1319948" y="1395664"/>
                </a:cubicBezTo>
                <a:cubicBezTo>
                  <a:pt x="1323157" y="1429353"/>
                  <a:pt x="1387326" y="1520793"/>
                  <a:pt x="1368075" y="1540043"/>
                </a:cubicBezTo>
                <a:lnTo>
                  <a:pt x="1310323" y="1597794"/>
                </a:lnTo>
                <a:cubicBezTo>
                  <a:pt x="1303906" y="1620253"/>
                  <a:pt x="1342408" y="1645920"/>
                  <a:pt x="1329574" y="1674796"/>
                </a:cubicBezTo>
                <a:cubicBezTo>
                  <a:pt x="1316740" y="1703672"/>
                  <a:pt x="1283466" y="1741363"/>
                  <a:pt x="1291073" y="1761424"/>
                </a:cubicBezTo>
                <a:cubicBezTo>
                  <a:pt x="1298680" y="1781485"/>
                  <a:pt x="1365973" y="1770306"/>
                  <a:pt x="1375218" y="1795163"/>
                </a:cubicBezTo>
                <a:cubicBezTo>
                  <a:pt x="1384463" y="1820020"/>
                  <a:pt x="1349305" y="1870858"/>
                  <a:pt x="1346544" y="1910566"/>
                </a:cubicBezTo>
                <a:cubicBezTo>
                  <a:pt x="1343783" y="1950274"/>
                  <a:pt x="1369399" y="1991364"/>
                  <a:pt x="1358650" y="2033412"/>
                </a:cubicBezTo>
                <a:cubicBezTo>
                  <a:pt x="1347901" y="2075460"/>
                  <a:pt x="1303944" y="2136913"/>
                  <a:pt x="1282049" y="2162852"/>
                </a:cubicBezTo>
                <a:cubicBezTo>
                  <a:pt x="1260154" y="2188791"/>
                  <a:pt x="1238789" y="2178330"/>
                  <a:pt x="1227280" y="2189046"/>
                </a:cubicBezTo>
                <a:cubicBezTo>
                  <a:pt x="1215771" y="2199762"/>
                  <a:pt x="1230443" y="2214814"/>
                  <a:pt x="1220137" y="2236671"/>
                </a:cubicBezTo>
                <a:cubicBezTo>
                  <a:pt x="1209831" y="2258528"/>
                  <a:pt x="1193621" y="2293996"/>
                  <a:pt x="1165443" y="2320190"/>
                </a:cubicBezTo>
                <a:cubicBezTo>
                  <a:pt x="1137265" y="2346384"/>
                  <a:pt x="1079033" y="2367373"/>
                  <a:pt x="1051068" y="2393834"/>
                </a:cubicBezTo>
                <a:cubicBezTo>
                  <a:pt x="1023103" y="2420295"/>
                  <a:pt x="1075436" y="2448723"/>
                  <a:pt x="1011940" y="2521819"/>
                </a:cubicBezTo>
                <a:cubicBezTo>
                  <a:pt x="948444" y="2594915"/>
                  <a:pt x="750091" y="2776350"/>
                  <a:pt x="670093" y="2832410"/>
                </a:cubicBezTo>
                <a:cubicBezTo>
                  <a:pt x="590096" y="2888470"/>
                  <a:pt x="569265" y="2849016"/>
                  <a:pt x="531955" y="2858177"/>
                </a:cubicBezTo>
                <a:cubicBezTo>
                  <a:pt x="494645" y="2867338"/>
                  <a:pt x="476923" y="2858416"/>
                  <a:pt x="446230" y="2887379"/>
                </a:cubicBezTo>
                <a:cubicBezTo>
                  <a:pt x="415537" y="2916343"/>
                  <a:pt x="381452" y="2994664"/>
                  <a:pt x="347797" y="3031958"/>
                </a:cubicBezTo>
                <a:cubicBezTo>
                  <a:pt x="314142" y="3069252"/>
                  <a:pt x="286009" y="3040556"/>
                  <a:pt x="244300" y="3111141"/>
                </a:cubicBezTo>
                <a:cubicBezTo>
                  <a:pt x="202591" y="3181726"/>
                  <a:pt x="157508" y="3253368"/>
                  <a:pt x="116791" y="3301466"/>
                </a:cubicBezTo>
                <a:cubicBezTo>
                  <a:pt x="76074" y="3349564"/>
                  <a:pt x="30070" y="3345823"/>
                  <a:pt x="0" y="339973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98513" y="3502025"/>
            <a:ext cx="4187825" cy="2955925"/>
          </a:xfrm>
          <a:custGeom>
            <a:avLst/>
            <a:gdLst>
              <a:gd name="connsiteX0" fmla="*/ 4158113 w 4158113"/>
              <a:gd name="connsiteY0" fmla="*/ 0 h 3157087"/>
              <a:gd name="connsiteX1" fmla="*/ 3801979 w 4158113"/>
              <a:gd name="connsiteY1" fmla="*/ 750771 h 3157087"/>
              <a:gd name="connsiteX2" fmla="*/ 3561347 w 4158113"/>
              <a:gd name="connsiteY2" fmla="*/ 952901 h 3157087"/>
              <a:gd name="connsiteX3" fmla="*/ 3253339 w 4158113"/>
              <a:gd name="connsiteY3" fmla="*/ 1126156 h 3157087"/>
              <a:gd name="connsiteX4" fmla="*/ 2897204 w 4158113"/>
              <a:gd name="connsiteY4" fmla="*/ 1280160 h 3157087"/>
              <a:gd name="connsiteX5" fmla="*/ 2531444 w 4158113"/>
              <a:gd name="connsiteY5" fmla="*/ 1684421 h 3157087"/>
              <a:gd name="connsiteX6" fmla="*/ 1982804 w 4158113"/>
              <a:gd name="connsiteY6" fmla="*/ 2002055 h 3157087"/>
              <a:gd name="connsiteX7" fmla="*/ 1703671 w 4158113"/>
              <a:gd name="connsiteY7" fmla="*/ 2146434 h 3157087"/>
              <a:gd name="connsiteX8" fmla="*/ 1511166 w 4158113"/>
              <a:gd name="connsiteY8" fmla="*/ 2117558 h 3157087"/>
              <a:gd name="connsiteX9" fmla="*/ 1453414 w 4158113"/>
              <a:gd name="connsiteY9" fmla="*/ 2290813 h 3157087"/>
              <a:gd name="connsiteX10" fmla="*/ 1414913 w 4158113"/>
              <a:gd name="connsiteY10" fmla="*/ 2329314 h 3157087"/>
              <a:gd name="connsiteX11" fmla="*/ 1212783 w 4158113"/>
              <a:gd name="connsiteY11" fmla="*/ 2290813 h 3157087"/>
              <a:gd name="connsiteX12" fmla="*/ 1078029 w 4158113"/>
              <a:gd name="connsiteY12" fmla="*/ 2300438 h 3157087"/>
              <a:gd name="connsiteX13" fmla="*/ 895149 w 4158113"/>
              <a:gd name="connsiteY13" fmla="*/ 2464068 h 3157087"/>
              <a:gd name="connsiteX14" fmla="*/ 693019 w 4158113"/>
              <a:gd name="connsiteY14" fmla="*/ 2444817 h 3157087"/>
              <a:gd name="connsiteX15" fmla="*/ 616017 w 4158113"/>
              <a:gd name="connsiteY15" fmla="*/ 2521819 h 3157087"/>
              <a:gd name="connsiteX16" fmla="*/ 567890 w 4158113"/>
              <a:gd name="connsiteY16" fmla="*/ 2444817 h 3157087"/>
              <a:gd name="connsiteX17" fmla="*/ 365760 w 4158113"/>
              <a:gd name="connsiteY17" fmla="*/ 2473693 h 3157087"/>
              <a:gd name="connsiteX18" fmla="*/ 0 w 4158113"/>
              <a:gd name="connsiteY18" fmla="*/ 2849078 h 3157087"/>
              <a:gd name="connsiteX19" fmla="*/ 86627 w 4158113"/>
              <a:gd name="connsiteY19" fmla="*/ 3157087 h 3157087"/>
              <a:gd name="connsiteX0" fmla="*/ 4191451 w 4191451"/>
              <a:gd name="connsiteY0" fmla="*/ 0 h 3176137"/>
              <a:gd name="connsiteX1" fmla="*/ 3801979 w 4191451"/>
              <a:gd name="connsiteY1" fmla="*/ 7698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1979 w 4191451"/>
              <a:gd name="connsiteY1" fmla="*/ 7698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233412 w 4233412"/>
              <a:gd name="connsiteY0" fmla="*/ 0 h 3176137"/>
              <a:gd name="connsiteX1" fmla="*/ 3851084 w 4233412"/>
              <a:gd name="connsiteY1" fmla="*/ 731721 h 3176137"/>
              <a:gd name="connsiteX2" fmla="*/ 3603308 w 4233412"/>
              <a:gd name="connsiteY2" fmla="*/ 971951 h 3176137"/>
              <a:gd name="connsiteX3" fmla="*/ 3295300 w 4233412"/>
              <a:gd name="connsiteY3" fmla="*/ 1145206 h 3176137"/>
              <a:gd name="connsiteX4" fmla="*/ 2939165 w 4233412"/>
              <a:gd name="connsiteY4" fmla="*/ 1299210 h 3176137"/>
              <a:gd name="connsiteX5" fmla="*/ 2573405 w 4233412"/>
              <a:gd name="connsiteY5" fmla="*/ 1703471 h 3176137"/>
              <a:gd name="connsiteX6" fmla="*/ 2024765 w 4233412"/>
              <a:gd name="connsiteY6" fmla="*/ 2021105 h 3176137"/>
              <a:gd name="connsiteX7" fmla="*/ 1745632 w 4233412"/>
              <a:gd name="connsiteY7" fmla="*/ 2165484 h 3176137"/>
              <a:gd name="connsiteX8" fmla="*/ 1553127 w 4233412"/>
              <a:gd name="connsiteY8" fmla="*/ 2136608 h 3176137"/>
              <a:gd name="connsiteX9" fmla="*/ 1495375 w 4233412"/>
              <a:gd name="connsiteY9" fmla="*/ 2309863 h 3176137"/>
              <a:gd name="connsiteX10" fmla="*/ 1456874 w 4233412"/>
              <a:gd name="connsiteY10" fmla="*/ 2348364 h 3176137"/>
              <a:gd name="connsiteX11" fmla="*/ 1254744 w 4233412"/>
              <a:gd name="connsiteY11" fmla="*/ 2309863 h 3176137"/>
              <a:gd name="connsiteX12" fmla="*/ 1119990 w 4233412"/>
              <a:gd name="connsiteY12" fmla="*/ 2319488 h 3176137"/>
              <a:gd name="connsiteX13" fmla="*/ 937110 w 4233412"/>
              <a:gd name="connsiteY13" fmla="*/ 2483118 h 3176137"/>
              <a:gd name="connsiteX14" fmla="*/ 734980 w 4233412"/>
              <a:gd name="connsiteY14" fmla="*/ 2463867 h 3176137"/>
              <a:gd name="connsiteX15" fmla="*/ 657978 w 4233412"/>
              <a:gd name="connsiteY15" fmla="*/ 2540869 h 3176137"/>
              <a:gd name="connsiteX16" fmla="*/ 609851 w 4233412"/>
              <a:gd name="connsiteY16" fmla="*/ 2463867 h 3176137"/>
              <a:gd name="connsiteX17" fmla="*/ 407721 w 4233412"/>
              <a:gd name="connsiteY17" fmla="*/ 2492743 h 3176137"/>
              <a:gd name="connsiteX18" fmla="*/ 41961 w 4233412"/>
              <a:gd name="connsiteY18" fmla="*/ 2868128 h 3176137"/>
              <a:gd name="connsiteX19" fmla="*/ 128588 w 4233412"/>
              <a:gd name="connsiteY19" fmla="*/ 3176137 h 3176137"/>
              <a:gd name="connsiteX0" fmla="*/ 4198841 w 4198841"/>
              <a:gd name="connsiteY0" fmla="*/ 0 h 3176137"/>
              <a:gd name="connsiteX1" fmla="*/ 3816513 w 4198841"/>
              <a:gd name="connsiteY1" fmla="*/ 731721 h 3176137"/>
              <a:gd name="connsiteX2" fmla="*/ 3568737 w 4198841"/>
              <a:gd name="connsiteY2" fmla="*/ 971951 h 3176137"/>
              <a:gd name="connsiteX3" fmla="*/ 3260729 w 4198841"/>
              <a:gd name="connsiteY3" fmla="*/ 1145206 h 3176137"/>
              <a:gd name="connsiteX4" fmla="*/ 2904594 w 4198841"/>
              <a:gd name="connsiteY4" fmla="*/ 1299210 h 3176137"/>
              <a:gd name="connsiteX5" fmla="*/ 2538834 w 4198841"/>
              <a:gd name="connsiteY5" fmla="*/ 1703471 h 3176137"/>
              <a:gd name="connsiteX6" fmla="*/ 1990194 w 4198841"/>
              <a:gd name="connsiteY6" fmla="*/ 2021105 h 3176137"/>
              <a:gd name="connsiteX7" fmla="*/ 1711061 w 4198841"/>
              <a:gd name="connsiteY7" fmla="*/ 2165484 h 3176137"/>
              <a:gd name="connsiteX8" fmla="*/ 1518556 w 4198841"/>
              <a:gd name="connsiteY8" fmla="*/ 2136608 h 3176137"/>
              <a:gd name="connsiteX9" fmla="*/ 1460804 w 4198841"/>
              <a:gd name="connsiteY9" fmla="*/ 2309863 h 3176137"/>
              <a:gd name="connsiteX10" fmla="*/ 1422303 w 4198841"/>
              <a:gd name="connsiteY10" fmla="*/ 2348364 h 3176137"/>
              <a:gd name="connsiteX11" fmla="*/ 1220173 w 4198841"/>
              <a:gd name="connsiteY11" fmla="*/ 2309863 h 3176137"/>
              <a:gd name="connsiteX12" fmla="*/ 1085419 w 4198841"/>
              <a:gd name="connsiteY12" fmla="*/ 2319488 h 3176137"/>
              <a:gd name="connsiteX13" fmla="*/ 902539 w 4198841"/>
              <a:gd name="connsiteY13" fmla="*/ 2483118 h 3176137"/>
              <a:gd name="connsiteX14" fmla="*/ 700409 w 4198841"/>
              <a:gd name="connsiteY14" fmla="*/ 2463867 h 3176137"/>
              <a:gd name="connsiteX15" fmla="*/ 623407 w 4198841"/>
              <a:gd name="connsiteY15" fmla="*/ 2540869 h 3176137"/>
              <a:gd name="connsiteX16" fmla="*/ 575280 w 4198841"/>
              <a:gd name="connsiteY16" fmla="*/ 2463867 h 3176137"/>
              <a:gd name="connsiteX17" fmla="*/ 373150 w 4198841"/>
              <a:gd name="connsiteY17" fmla="*/ 2492743 h 3176137"/>
              <a:gd name="connsiteX18" fmla="*/ 7390 w 4198841"/>
              <a:gd name="connsiteY18" fmla="*/ 2868128 h 3176137"/>
              <a:gd name="connsiteX19" fmla="*/ 94017 w 4198841"/>
              <a:gd name="connsiteY19" fmla="*/ 3176137 h 3176137"/>
              <a:gd name="connsiteX0" fmla="*/ 4176877 w 4176877"/>
              <a:gd name="connsiteY0" fmla="*/ 0 h 3176137"/>
              <a:gd name="connsiteX1" fmla="*/ 3794549 w 4176877"/>
              <a:gd name="connsiteY1" fmla="*/ 731721 h 3176137"/>
              <a:gd name="connsiteX2" fmla="*/ 3546773 w 4176877"/>
              <a:gd name="connsiteY2" fmla="*/ 971951 h 3176137"/>
              <a:gd name="connsiteX3" fmla="*/ 3238765 w 4176877"/>
              <a:gd name="connsiteY3" fmla="*/ 1145206 h 3176137"/>
              <a:gd name="connsiteX4" fmla="*/ 2882630 w 4176877"/>
              <a:gd name="connsiteY4" fmla="*/ 1299210 h 3176137"/>
              <a:gd name="connsiteX5" fmla="*/ 2516870 w 4176877"/>
              <a:gd name="connsiteY5" fmla="*/ 1703471 h 3176137"/>
              <a:gd name="connsiteX6" fmla="*/ 1968230 w 4176877"/>
              <a:gd name="connsiteY6" fmla="*/ 2021105 h 3176137"/>
              <a:gd name="connsiteX7" fmla="*/ 1689097 w 4176877"/>
              <a:gd name="connsiteY7" fmla="*/ 2165484 h 3176137"/>
              <a:gd name="connsiteX8" fmla="*/ 1496592 w 4176877"/>
              <a:gd name="connsiteY8" fmla="*/ 2136608 h 3176137"/>
              <a:gd name="connsiteX9" fmla="*/ 1438840 w 4176877"/>
              <a:gd name="connsiteY9" fmla="*/ 2309863 h 3176137"/>
              <a:gd name="connsiteX10" fmla="*/ 1400339 w 4176877"/>
              <a:gd name="connsiteY10" fmla="*/ 2348364 h 3176137"/>
              <a:gd name="connsiteX11" fmla="*/ 1198209 w 4176877"/>
              <a:gd name="connsiteY11" fmla="*/ 2309863 h 3176137"/>
              <a:gd name="connsiteX12" fmla="*/ 1063455 w 4176877"/>
              <a:gd name="connsiteY12" fmla="*/ 2319488 h 3176137"/>
              <a:gd name="connsiteX13" fmla="*/ 880575 w 4176877"/>
              <a:gd name="connsiteY13" fmla="*/ 2483118 h 3176137"/>
              <a:gd name="connsiteX14" fmla="*/ 678445 w 4176877"/>
              <a:gd name="connsiteY14" fmla="*/ 2463867 h 3176137"/>
              <a:gd name="connsiteX15" fmla="*/ 601443 w 4176877"/>
              <a:gd name="connsiteY15" fmla="*/ 2540869 h 3176137"/>
              <a:gd name="connsiteX16" fmla="*/ 553316 w 4176877"/>
              <a:gd name="connsiteY16" fmla="*/ 2463867 h 3176137"/>
              <a:gd name="connsiteX17" fmla="*/ 351186 w 4176877"/>
              <a:gd name="connsiteY17" fmla="*/ 2492743 h 3176137"/>
              <a:gd name="connsiteX18" fmla="*/ 9239 w 4176877"/>
              <a:gd name="connsiteY18" fmla="*/ 2894322 h 3176137"/>
              <a:gd name="connsiteX19" fmla="*/ 72053 w 4176877"/>
              <a:gd name="connsiteY19" fmla="*/ 3176137 h 3176137"/>
              <a:gd name="connsiteX0" fmla="*/ 4173068 w 4173068"/>
              <a:gd name="connsiteY0" fmla="*/ 0 h 3176137"/>
              <a:gd name="connsiteX1" fmla="*/ 3790740 w 4173068"/>
              <a:gd name="connsiteY1" fmla="*/ 731721 h 3176137"/>
              <a:gd name="connsiteX2" fmla="*/ 3542964 w 4173068"/>
              <a:gd name="connsiteY2" fmla="*/ 971951 h 3176137"/>
              <a:gd name="connsiteX3" fmla="*/ 3234956 w 4173068"/>
              <a:gd name="connsiteY3" fmla="*/ 1145206 h 3176137"/>
              <a:gd name="connsiteX4" fmla="*/ 2878821 w 4173068"/>
              <a:gd name="connsiteY4" fmla="*/ 1299210 h 3176137"/>
              <a:gd name="connsiteX5" fmla="*/ 2513061 w 4173068"/>
              <a:gd name="connsiteY5" fmla="*/ 1703471 h 3176137"/>
              <a:gd name="connsiteX6" fmla="*/ 1964421 w 4173068"/>
              <a:gd name="connsiteY6" fmla="*/ 2021105 h 3176137"/>
              <a:gd name="connsiteX7" fmla="*/ 1685288 w 4173068"/>
              <a:gd name="connsiteY7" fmla="*/ 2165484 h 3176137"/>
              <a:gd name="connsiteX8" fmla="*/ 1492783 w 4173068"/>
              <a:gd name="connsiteY8" fmla="*/ 2136608 h 3176137"/>
              <a:gd name="connsiteX9" fmla="*/ 1435031 w 4173068"/>
              <a:gd name="connsiteY9" fmla="*/ 2309863 h 3176137"/>
              <a:gd name="connsiteX10" fmla="*/ 1396530 w 4173068"/>
              <a:gd name="connsiteY10" fmla="*/ 2348364 h 3176137"/>
              <a:gd name="connsiteX11" fmla="*/ 1194400 w 4173068"/>
              <a:gd name="connsiteY11" fmla="*/ 2309863 h 3176137"/>
              <a:gd name="connsiteX12" fmla="*/ 1059646 w 4173068"/>
              <a:gd name="connsiteY12" fmla="*/ 2319488 h 3176137"/>
              <a:gd name="connsiteX13" fmla="*/ 876766 w 4173068"/>
              <a:gd name="connsiteY13" fmla="*/ 2483118 h 3176137"/>
              <a:gd name="connsiteX14" fmla="*/ 674636 w 4173068"/>
              <a:gd name="connsiteY14" fmla="*/ 2463867 h 3176137"/>
              <a:gd name="connsiteX15" fmla="*/ 597634 w 4173068"/>
              <a:gd name="connsiteY15" fmla="*/ 2540869 h 3176137"/>
              <a:gd name="connsiteX16" fmla="*/ 549507 w 4173068"/>
              <a:gd name="connsiteY16" fmla="*/ 2463867 h 3176137"/>
              <a:gd name="connsiteX17" fmla="*/ 347377 w 4173068"/>
              <a:gd name="connsiteY17" fmla="*/ 2492743 h 3176137"/>
              <a:gd name="connsiteX18" fmla="*/ 5430 w 4173068"/>
              <a:gd name="connsiteY18" fmla="*/ 2894322 h 3176137"/>
              <a:gd name="connsiteX19" fmla="*/ 68244 w 4173068"/>
              <a:gd name="connsiteY19" fmla="*/ 3176137 h 3176137"/>
              <a:gd name="connsiteX0" fmla="*/ 4173068 w 4173068"/>
              <a:gd name="connsiteY0" fmla="*/ 0 h 3176137"/>
              <a:gd name="connsiteX1" fmla="*/ 3790740 w 4173068"/>
              <a:gd name="connsiteY1" fmla="*/ 731721 h 3176137"/>
              <a:gd name="connsiteX2" fmla="*/ 3542964 w 4173068"/>
              <a:gd name="connsiteY2" fmla="*/ 971951 h 3176137"/>
              <a:gd name="connsiteX3" fmla="*/ 3234956 w 4173068"/>
              <a:gd name="connsiteY3" fmla="*/ 1145206 h 3176137"/>
              <a:gd name="connsiteX4" fmla="*/ 2878821 w 4173068"/>
              <a:gd name="connsiteY4" fmla="*/ 1299210 h 3176137"/>
              <a:gd name="connsiteX5" fmla="*/ 2513061 w 4173068"/>
              <a:gd name="connsiteY5" fmla="*/ 1703471 h 3176137"/>
              <a:gd name="connsiteX6" fmla="*/ 1964421 w 4173068"/>
              <a:gd name="connsiteY6" fmla="*/ 2021105 h 3176137"/>
              <a:gd name="connsiteX7" fmla="*/ 1685288 w 4173068"/>
              <a:gd name="connsiteY7" fmla="*/ 2165484 h 3176137"/>
              <a:gd name="connsiteX8" fmla="*/ 1492783 w 4173068"/>
              <a:gd name="connsiteY8" fmla="*/ 2136608 h 3176137"/>
              <a:gd name="connsiteX9" fmla="*/ 1435031 w 4173068"/>
              <a:gd name="connsiteY9" fmla="*/ 2309863 h 3176137"/>
              <a:gd name="connsiteX10" fmla="*/ 1396530 w 4173068"/>
              <a:gd name="connsiteY10" fmla="*/ 2348364 h 3176137"/>
              <a:gd name="connsiteX11" fmla="*/ 1194400 w 4173068"/>
              <a:gd name="connsiteY11" fmla="*/ 2309863 h 3176137"/>
              <a:gd name="connsiteX12" fmla="*/ 1059646 w 4173068"/>
              <a:gd name="connsiteY12" fmla="*/ 2319488 h 3176137"/>
              <a:gd name="connsiteX13" fmla="*/ 876766 w 4173068"/>
              <a:gd name="connsiteY13" fmla="*/ 2483118 h 3176137"/>
              <a:gd name="connsiteX14" fmla="*/ 674636 w 4173068"/>
              <a:gd name="connsiteY14" fmla="*/ 2463867 h 3176137"/>
              <a:gd name="connsiteX15" fmla="*/ 597634 w 4173068"/>
              <a:gd name="connsiteY15" fmla="*/ 2540869 h 3176137"/>
              <a:gd name="connsiteX16" fmla="*/ 549507 w 4173068"/>
              <a:gd name="connsiteY16" fmla="*/ 2463867 h 3176137"/>
              <a:gd name="connsiteX17" fmla="*/ 452727 w 4173068"/>
              <a:gd name="connsiteY17" fmla="*/ 2482341 h 3176137"/>
              <a:gd name="connsiteX18" fmla="*/ 347377 w 4173068"/>
              <a:gd name="connsiteY18" fmla="*/ 2492743 h 3176137"/>
              <a:gd name="connsiteX19" fmla="*/ 5430 w 4173068"/>
              <a:gd name="connsiteY19" fmla="*/ 2894322 h 3176137"/>
              <a:gd name="connsiteX20" fmla="*/ 68244 w 4173068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78182 w 4174484"/>
              <a:gd name="connsiteY13" fmla="*/ 2483118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78182 w 4174484"/>
              <a:gd name="connsiteY13" fmla="*/ 2483118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85325 w 4174484"/>
              <a:gd name="connsiteY13" fmla="*/ 2478356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85325 w 4174484"/>
              <a:gd name="connsiteY13" fmla="*/ 2478356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41210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27862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27862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42150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42150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892668 w 4174484"/>
              <a:gd name="connsiteY1" fmla="*/ 501141 h 3176137"/>
              <a:gd name="connsiteX2" fmla="*/ 3792156 w 4174484"/>
              <a:gd name="connsiteY2" fmla="*/ 731721 h 3176137"/>
              <a:gd name="connsiteX3" fmla="*/ 3544380 w 4174484"/>
              <a:gd name="connsiteY3" fmla="*/ 971951 h 3176137"/>
              <a:gd name="connsiteX4" fmla="*/ 3236372 w 4174484"/>
              <a:gd name="connsiteY4" fmla="*/ 1145206 h 3176137"/>
              <a:gd name="connsiteX5" fmla="*/ 2942150 w 4174484"/>
              <a:gd name="connsiteY5" fmla="*/ 1277779 h 3176137"/>
              <a:gd name="connsiteX6" fmla="*/ 2514477 w 4174484"/>
              <a:gd name="connsiteY6" fmla="*/ 1703471 h 3176137"/>
              <a:gd name="connsiteX7" fmla="*/ 1992031 w 4174484"/>
              <a:gd name="connsiteY7" fmla="*/ 2013962 h 3176137"/>
              <a:gd name="connsiteX8" fmla="*/ 1684323 w 4174484"/>
              <a:gd name="connsiteY8" fmla="*/ 2186915 h 3176137"/>
              <a:gd name="connsiteX9" fmla="*/ 1494199 w 4174484"/>
              <a:gd name="connsiteY9" fmla="*/ 2136608 h 3176137"/>
              <a:gd name="connsiteX10" fmla="*/ 1450735 w 4174484"/>
              <a:gd name="connsiteY10" fmla="*/ 2295575 h 3176137"/>
              <a:gd name="connsiteX11" fmla="*/ 1381277 w 4174484"/>
              <a:gd name="connsiteY11" fmla="*/ 2343601 h 3176137"/>
              <a:gd name="connsiteX12" fmla="*/ 1217247 w 4174484"/>
              <a:gd name="connsiteY12" fmla="*/ 2300338 h 3176137"/>
              <a:gd name="connsiteX13" fmla="*/ 1061062 w 4174484"/>
              <a:gd name="connsiteY13" fmla="*/ 2319488 h 3176137"/>
              <a:gd name="connsiteX14" fmla="*/ 892469 w 4174484"/>
              <a:gd name="connsiteY14" fmla="*/ 2471212 h 3176137"/>
              <a:gd name="connsiteX15" fmla="*/ 676052 w 4174484"/>
              <a:gd name="connsiteY15" fmla="*/ 2463867 h 3176137"/>
              <a:gd name="connsiteX16" fmla="*/ 599050 w 4174484"/>
              <a:gd name="connsiteY16" fmla="*/ 2540869 h 3176137"/>
              <a:gd name="connsiteX17" fmla="*/ 550923 w 4174484"/>
              <a:gd name="connsiteY17" fmla="*/ 2463867 h 3176137"/>
              <a:gd name="connsiteX18" fmla="*/ 454143 w 4174484"/>
              <a:gd name="connsiteY18" fmla="*/ 2482341 h 3176137"/>
              <a:gd name="connsiteX19" fmla="*/ 303549 w 4174484"/>
              <a:gd name="connsiteY19" fmla="*/ 2528461 h 3176137"/>
              <a:gd name="connsiteX20" fmla="*/ 6846 w 4174484"/>
              <a:gd name="connsiteY20" fmla="*/ 2894322 h 3176137"/>
              <a:gd name="connsiteX21" fmla="*/ 69660 w 4174484"/>
              <a:gd name="connsiteY21" fmla="*/ 3176137 h 31761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7184 w 4187184"/>
              <a:gd name="connsiteY0" fmla="*/ 0 h 3169787"/>
              <a:gd name="connsiteX1" fmla="*/ 3892668 w 4187184"/>
              <a:gd name="connsiteY1" fmla="*/ 494791 h 3169787"/>
              <a:gd name="connsiteX2" fmla="*/ 3792156 w 4187184"/>
              <a:gd name="connsiteY2" fmla="*/ 725371 h 3169787"/>
              <a:gd name="connsiteX3" fmla="*/ 3544380 w 4187184"/>
              <a:gd name="connsiteY3" fmla="*/ 965601 h 3169787"/>
              <a:gd name="connsiteX4" fmla="*/ 3236372 w 4187184"/>
              <a:gd name="connsiteY4" fmla="*/ 1138856 h 3169787"/>
              <a:gd name="connsiteX5" fmla="*/ 2942150 w 4187184"/>
              <a:gd name="connsiteY5" fmla="*/ 1271429 h 3169787"/>
              <a:gd name="connsiteX6" fmla="*/ 2514477 w 4187184"/>
              <a:gd name="connsiteY6" fmla="*/ 1697121 h 3169787"/>
              <a:gd name="connsiteX7" fmla="*/ 1992031 w 4187184"/>
              <a:gd name="connsiteY7" fmla="*/ 2007612 h 3169787"/>
              <a:gd name="connsiteX8" fmla="*/ 1684323 w 4187184"/>
              <a:gd name="connsiteY8" fmla="*/ 2180565 h 3169787"/>
              <a:gd name="connsiteX9" fmla="*/ 1494199 w 4187184"/>
              <a:gd name="connsiteY9" fmla="*/ 2130258 h 3169787"/>
              <a:gd name="connsiteX10" fmla="*/ 1450735 w 4187184"/>
              <a:gd name="connsiteY10" fmla="*/ 2289225 h 3169787"/>
              <a:gd name="connsiteX11" fmla="*/ 1381277 w 4187184"/>
              <a:gd name="connsiteY11" fmla="*/ 2337251 h 3169787"/>
              <a:gd name="connsiteX12" fmla="*/ 1217247 w 4187184"/>
              <a:gd name="connsiteY12" fmla="*/ 2293988 h 3169787"/>
              <a:gd name="connsiteX13" fmla="*/ 1061062 w 4187184"/>
              <a:gd name="connsiteY13" fmla="*/ 2313138 h 3169787"/>
              <a:gd name="connsiteX14" fmla="*/ 892469 w 4187184"/>
              <a:gd name="connsiteY14" fmla="*/ 2464862 h 3169787"/>
              <a:gd name="connsiteX15" fmla="*/ 676052 w 4187184"/>
              <a:gd name="connsiteY15" fmla="*/ 2457517 h 3169787"/>
              <a:gd name="connsiteX16" fmla="*/ 599050 w 4187184"/>
              <a:gd name="connsiteY16" fmla="*/ 2534519 h 3169787"/>
              <a:gd name="connsiteX17" fmla="*/ 550923 w 4187184"/>
              <a:gd name="connsiteY17" fmla="*/ 2457517 h 3169787"/>
              <a:gd name="connsiteX18" fmla="*/ 454143 w 4187184"/>
              <a:gd name="connsiteY18" fmla="*/ 2475991 h 3169787"/>
              <a:gd name="connsiteX19" fmla="*/ 303549 w 4187184"/>
              <a:gd name="connsiteY19" fmla="*/ 2522111 h 3169787"/>
              <a:gd name="connsiteX20" fmla="*/ 6846 w 4187184"/>
              <a:gd name="connsiteY20" fmla="*/ 2887972 h 3169787"/>
              <a:gd name="connsiteX21" fmla="*/ 69660 w 4187184"/>
              <a:gd name="connsiteY21" fmla="*/ 3169787 h 316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87184" h="3169787">
                <a:moveTo>
                  <a:pt x="4187184" y="0"/>
                </a:moveTo>
                <a:cubicBezTo>
                  <a:pt x="4127515" y="70823"/>
                  <a:pt x="3956389" y="372838"/>
                  <a:pt x="3892668" y="494791"/>
                </a:cubicBezTo>
                <a:cubicBezTo>
                  <a:pt x="3828947" y="616744"/>
                  <a:pt x="3850204" y="646903"/>
                  <a:pt x="3792156" y="725371"/>
                </a:cubicBezTo>
                <a:cubicBezTo>
                  <a:pt x="3734108" y="803839"/>
                  <a:pt x="3626972" y="885524"/>
                  <a:pt x="3544380" y="965601"/>
                </a:cubicBezTo>
                <a:cubicBezTo>
                  <a:pt x="3451749" y="1034515"/>
                  <a:pt x="3336744" y="1087885"/>
                  <a:pt x="3236372" y="1138856"/>
                </a:cubicBezTo>
                <a:cubicBezTo>
                  <a:pt x="3136000" y="1189827"/>
                  <a:pt x="3062466" y="1178385"/>
                  <a:pt x="2942150" y="1271429"/>
                </a:cubicBezTo>
                <a:cubicBezTo>
                  <a:pt x="2821834" y="1364473"/>
                  <a:pt x="2672830" y="1574424"/>
                  <a:pt x="2514477" y="1697121"/>
                </a:cubicBezTo>
                <a:cubicBezTo>
                  <a:pt x="2356124" y="1819818"/>
                  <a:pt x="2166180" y="1904115"/>
                  <a:pt x="1992031" y="2007612"/>
                </a:cubicBezTo>
                <a:cubicBezTo>
                  <a:pt x="1853672" y="2088186"/>
                  <a:pt x="1767295" y="2160124"/>
                  <a:pt x="1684323" y="2180565"/>
                </a:cubicBezTo>
                <a:cubicBezTo>
                  <a:pt x="1601351" y="2201006"/>
                  <a:pt x="1533130" y="2112148"/>
                  <a:pt x="1494199" y="2130258"/>
                </a:cubicBezTo>
                <a:cubicBezTo>
                  <a:pt x="1455268" y="2148368"/>
                  <a:pt x="1469555" y="2254726"/>
                  <a:pt x="1450735" y="2289225"/>
                </a:cubicBezTo>
                <a:cubicBezTo>
                  <a:pt x="1431915" y="2323724"/>
                  <a:pt x="1420192" y="2336457"/>
                  <a:pt x="1381277" y="2337251"/>
                </a:cubicBezTo>
                <a:cubicBezTo>
                  <a:pt x="1342362" y="2338045"/>
                  <a:pt x="1270616" y="2298007"/>
                  <a:pt x="1217247" y="2293988"/>
                </a:cubicBezTo>
                <a:cubicBezTo>
                  <a:pt x="1163878" y="2289969"/>
                  <a:pt x="1115192" y="2284659"/>
                  <a:pt x="1061062" y="2313138"/>
                </a:cubicBezTo>
                <a:cubicBezTo>
                  <a:pt x="1006932" y="2341617"/>
                  <a:pt x="957464" y="2454610"/>
                  <a:pt x="892469" y="2464862"/>
                </a:cubicBezTo>
                <a:cubicBezTo>
                  <a:pt x="827474" y="2475114"/>
                  <a:pt x="724955" y="2445908"/>
                  <a:pt x="676052" y="2457517"/>
                </a:cubicBezTo>
                <a:cubicBezTo>
                  <a:pt x="627149" y="2469126"/>
                  <a:pt x="615092" y="2560186"/>
                  <a:pt x="599050" y="2534519"/>
                </a:cubicBezTo>
                <a:cubicBezTo>
                  <a:pt x="583008" y="2508852"/>
                  <a:pt x="575074" y="2467272"/>
                  <a:pt x="550923" y="2457517"/>
                </a:cubicBezTo>
                <a:cubicBezTo>
                  <a:pt x="526772" y="2447762"/>
                  <a:pt x="487831" y="2471178"/>
                  <a:pt x="454143" y="2475991"/>
                </a:cubicBezTo>
                <a:cubicBezTo>
                  <a:pt x="420455" y="2480804"/>
                  <a:pt x="378099" y="2453447"/>
                  <a:pt x="303549" y="2522111"/>
                </a:cubicBezTo>
                <a:cubicBezTo>
                  <a:pt x="228999" y="2590775"/>
                  <a:pt x="45827" y="2780026"/>
                  <a:pt x="6846" y="2887972"/>
                </a:cubicBezTo>
                <a:cubicBezTo>
                  <a:pt x="-32135" y="2995918"/>
                  <a:pt x="109841" y="3048067"/>
                  <a:pt x="69660" y="3169787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18765729">
            <a:off x="5679282" y="2389981"/>
            <a:ext cx="12065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FFFFFF"/>
                </a:solidFill>
                <a:latin typeface="Calibri" panose="020F0502020204030204" pitchFamily="34" charset="0"/>
              </a:rPr>
              <a:t>Kunar River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9514352">
            <a:off x="2517775" y="5316538"/>
            <a:ext cx="1293813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FFFFFF"/>
                </a:solidFill>
                <a:latin typeface="Calibri" panose="020F0502020204030204" pitchFamily="34" charset="0"/>
              </a:rPr>
              <a:t>Kunar River</a:t>
            </a:r>
          </a:p>
        </p:txBody>
      </p:sp>
      <p:sp>
        <p:nvSpPr>
          <p:cNvPr id="13" name="Freeform 12"/>
          <p:cNvSpPr/>
          <p:nvPr/>
        </p:nvSpPr>
        <p:spPr>
          <a:xfrm>
            <a:off x="1077913" y="-596900"/>
            <a:ext cx="1922462" cy="3413125"/>
          </a:xfrm>
          <a:custGeom>
            <a:avLst/>
            <a:gdLst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770"/>
              <a:gd name="connsiteX1" fmla="*/ 115503 w 1174282"/>
              <a:gd name="connsiteY1" fmla="*/ 413887 h 606770"/>
              <a:gd name="connsiteX2" fmla="*/ 240631 w 1174282"/>
              <a:gd name="connsiteY2" fmla="*/ 481264 h 606770"/>
              <a:gd name="connsiteX3" fmla="*/ 356134 w 1174282"/>
              <a:gd name="connsiteY3" fmla="*/ 577516 h 606770"/>
              <a:gd name="connsiteX4" fmla="*/ 462012 w 1174282"/>
              <a:gd name="connsiteY4" fmla="*/ 587141 h 606770"/>
              <a:gd name="connsiteX5" fmla="*/ 635267 w 1174282"/>
              <a:gd name="connsiteY5" fmla="*/ 606392 h 606770"/>
              <a:gd name="connsiteX6" fmla="*/ 702644 w 1174282"/>
              <a:gd name="connsiteY6" fmla="*/ 510139 h 606770"/>
              <a:gd name="connsiteX7" fmla="*/ 1020278 w 1174282"/>
              <a:gd name="connsiteY7" fmla="*/ 452388 h 606770"/>
              <a:gd name="connsiteX8" fmla="*/ 1174282 w 1174282"/>
              <a:gd name="connsiteY8" fmla="*/ 385011 h 606770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6780"/>
              <a:gd name="connsiteY0" fmla="*/ 0 h 606392"/>
              <a:gd name="connsiteX1" fmla="*/ 115503 w 1176780"/>
              <a:gd name="connsiteY1" fmla="*/ 413887 h 606392"/>
              <a:gd name="connsiteX2" fmla="*/ 240631 w 1176780"/>
              <a:gd name="connsiteY2" fmla="*/ 481264 h 606392"/>
              <a:gd name="connsiteX3" fmla="*/ 356134 w 1176780"/>
              <a:gd name="connsiteY3" fmla="*/ 577516 h 606392"/>
              <a:gd name="connsiteX4" fmla="*/ 462012 w 1176780"/>
              <a:gd name="connsiteY4" fmla="*/ 587141 h 606392"/>
              <a:gd name="connsiteX5" fmla="*/ 635267 w 1176780"/>
              <a:gd name="connsiteY5" fmla="*/ 606392 h 606392"/>
              <a:gd name="connsiteX6" fmla="*/ 702644 w 1176780"/>
              <a:gd name="connsiteY6" fmla="*/ 510139 h 606392"/>
              <a:gd name="connsiteX7" fmla="*/ 1020278 w 1176780"/>
              <a:gd name="connsiteY7" fmla="*/ 452388 h 606392"/>
              <a:gd name="connsiteX8" fmla="*/ 1176780 w 1176780"/>
              <a:gd name="connsiteY8" fmla="*/ 387510 h 606392"/>
              <a:gd name="connsiteX0" fmla="*/ 0 w 1176780"/>
              <a:gd name="connsiteY0" fmla="*/ 0 h 606392"/>
              <a:gd name="connsiteX1" fmla="*/ 115503 w 1176780"/>
              <a:gd name="connsiteY1" fmla="*/ 413887 h 606392"/>
              <a:gd name="connsiteX2" fmla="*/ 240631 w 1176780"/>
              <a:gd name="connsiteY2" fmla="*/ 481264 h 606392"/>
              <a:gd name="connsiteX3" fmla="*/ 356134 w 1176780"/>
              <a:gd name="connsiteY3" fmla="*/ 577516 h 606392"/>
              <a:gd name="connsiteX4" fmla="*/ 462012 w 1176780"/>
              <a:gd name="connsiteY4" fmla="*/ 587141 h 606392"/>
              <a:gd name="connsiteX5" fmla="*/ 635267 w 1176780"/>
              <a:gd name="connsiteY5" fmla="*/ 606392 h 606392"/>
              <a:gd name="connsiteX6" fmla="*/ 702644 w 1176780"/>
              <a:gd name="connsiteY6" fmla="*/ 510139 h 606392"/>
              <a:gd name="connsiteX7" fmla="*/ 1020278 w 1176780"/>
              <a:gd name="connsiteY7" fmla="*/ 452388 h 606392"/>
              <a:gd name="connsiteX8" fmla="*/ 1176780 w 1176780"/>
              <a:gd name="connsiteY8" fmla="*/ 387510 h 606392"/>
              <a:gd name="connsiteX0" fmla="*/ 0 w 1176780"/>
              <a:gd name="connsiteY0" fmla="*/ 0 h 593900"/>
              <a:gd name="connsiteX1" fmla="*/ 115503 w 1176780"/>
              <a:gd name="connsiteY1" fmla="*/ 413887 h 593900"/>
              <a:gd name="connsiteX2" fmla="*/ 240631 w 1176780"/>
              <a:gd name="connsiteY2" fmla="*/ 481264 h 593900"/>
              <a:gd name="connsiteX3" fmla="*/ 356134 w 1176780"/>
              <a:gd name="connsiteY3" fmla="*/ 577516 h 593900"/>
              <a:gd name="connsiteX4" fmla="*/ 462012 w 1176780"/>
              <a:gd name="connsiteY4" fmla="*/ 587141 h 593900"/>
              <a:gd name="connsiteX5" fmla="*/ 617778 w 1176780"/>
              <a:gd name="connsiteY5" fmla="*/ 593900 h 593900"/>
              <a:gd name="connsiteX6" fmla="*/ 702644 w 1176780"/>
              <a:gd name="connsiteY6" fmla="*/ 510139 h 593900"/>
              <a:gd name="connsiteX7" fmla="*/ 1020278 w 1176780"/>
              <a:gd name="connsiteY7" fmla="*/ 452388 h 593900"/>
              <a:gd name="connsiteX8" fmla="*/ 1176780 w 1176780"/>
              <a:gd name="connsiteY8" fmla="*/ 387510 h 593900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1020278 w 1176780"/>
              <a:gd name="connsiteY7" fmla="*/ 452388 h 597947"/>
              <a:gd name="connsiteX8" fmla="*/ 1176780 w 1176780"/>
              <a:gd name="connsiteY8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789114 w 1176780"/>
              <a:gd name="connsiteY7" fmla="*/ 508982 h 597947"/>
              <a:gd name="connsiteX8" fmla="*/ 1020278 w 1176780"/>
              <a:gd name="connsiteY8" fmla="*/ 452388 h 597947"/>
              <a:gd name="connsiteX9" fmla="*/ 1176780 w 1176780"/>
              <a:gd name="connsiteY9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789114 w 1176780"/>
              <a:gd name="connsiteY7" fmla="*/ 508982 h 597947"/>
              <a:gd name="connsiteX8" fmla="*/ 1020278 w 1176780"/>
              <a:gd name="connsiteY8" fmla="*/ 452388 h 597947"/>
              <a:gd name="connsiteX9" fmla="*/ 1176780 w 1176780"/>
              <a:gd name="connsiteY9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259461 w 1176780"/>
              <a:gd name="connsiteY3" fmla="*/ 526471 h 597947"/>
              <a:gd name="connsiteX4" fmla="*/ 356134 w 1176780"/>
              <a:gd name="connsiteY4" fmla="*/ 577516 h 597947"/>
              <a:gd name="connsiteX5" fmla="*/ 462012 w 1176780"/>
              <a:gd name="connsiteY5" fmla="*/ 587141 h 597947"/>
              <a:gd name="connsiteX6" fmla="*/ 617778 w 1176780"/>
              <a:gd name="connsiteY6" fmla="*/ 593900 h 597947"/>
              <a:gd name="connsiteX7" fmla="*/ 682657 w 1176780"/>
              <a:gd name="connsiteY7" fmla="*/ 520132 h 597947"/>
              <a:gd name="connsiteX8" fmla="*/ 789114 w 1176780"/>
              <a:gd name="connsiteY8" fmla="*/ 508982 h 597947"/>
              <a:gd name="connsiteX9" fmla="*/ 1020278 w 1176780"/>
              <a:gd name="connsiteY9" fmla="*/ 452388 h 597947"/>
              <a:gd name="connsiteX10" fmla="*/ 1176780 w 1176780"/>
              <a:gd name="connsiteY10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259461 w 1176780"/>
              <a:gd name="connsiteY3" fmla="*/ 526471 h 597947"/>
              <a:gd name="connsiteX4" fmla="*/ 356134 w 1176780"/>
              <a:gd name="connsiteY4" fmla="*/ 577516 h 597947"/>
              <a:gd name="connsiteX5" fmla="*/ 462012 w 1176780"/>
              <a:gd name="connsiteY5" fmla="*/ 587141 h 597947"/>
              <a:gd name="connsiteX6" fmla="*/ 617778 w 1176780"/>
              <a:gd name="connsiteY6" fmla="*/ 593900 h 597947"/>
              <a:gd name="connsiteX7" fmla="*/ 682657 w 1176780"/>
              <a:gd name="connsiteY7" fmla="*/ 520132 h 597947"/>
              <a:gd name="connsiteX8" fmla="*/ 789114 w 1176780"/>
              <a:gd name="connsiteY8" fmla="*/ 508982 h 597947"/>
              <a:gd name="connsiteX9" fmla="*/ 1020278 w 1176780"/>
              <a:gd name="connsiteY9" fmla="*/ 452388 h 597947"/>
              <a:gd name="connsiteX10" fmla="*/ 1176780 w 1176780"/>
              <a:gd name="connsiteY10" fmla="*/ 387510 h 597947"/>
              <a:gd name="connsiteX0" fmla="*/ 0 w 1176780"/>
              <a:gd name="connsiteY0" fmla="*/ 0 h 597947"/>
              <a:gd name="connsiteX1" fmla="*/ 99566 w 1176780"/>
              <a:gd name="connsiteY1" fmla="*/ 216674 h 597947"/>
              <a:gd name="connsiteX2" fmla="*/ 115503 w 1176780"/>
              <a:gd name="connsiteY2" fmla="*/ 413887 h 597947"/>
              <a:gd name="connsiteX3" fmla="*/ 240631 w 1176780"/>
              <a:gd name="connsiteY3" fmla="*/ 481264 h 597947"/>
              <a:gd name="connsiteX4" fmla="*/ 259461 w 1176780"/>
              <a:gd name="connsiteY4" fmla="*/ 526471 h 597947"/>
              <a:gd name="connsiteX5" fmla="*/ 356134 w 1176780"/>
              <a:gd name="connsiteY5" fmla="*/ 577516 h 597947"/>
              <a:gd name="connsiteX6" fmla="*/ 462012 w 1176780"/>
              <a:gd name="connsiteY6" fmla="*/ 587141 h 597947"/>
              <a:gd name="connsiteX7" fmla="*/ 617778 w 1176780"/>
              <a:gd name="connsiteY7" fmla="*/ 593900 h 597947"/>
              <a:gd name="connsiteX8" fmla="*/ 682657 w 1176780"/>
              <a:gd name="connsiteY8" fmla="*/ 520132 h 597947"/>
              <a:gd name="connsiteX9" fmla="*/ 789114 w 1176780"/>
              <a:gd name="connsiteY9" fmla="*/ 508982 h 597947"/>
              <a:gd name="connsiteX10" fmla="*/ 1020278 w 1176780"/>
              <a:gd name="connsiteY10" fmla="*/ 452388 h 597947"/>
              <a:gd name="connsiteX11" fmla="*/ 1176780 w 1176780"/>
              <a:gd name="connsiteY11" fmla="*/ 387510 h 597947"/>
              <a:gd name="connsiteX0" fmla="*/ 0 w 1176780"/>
              <a:gd name="connsiteY0" fmla="*/ 0 h 597947"/>
              <a:gd name="connsiteX1" fmla="*/ 99566 w 1176780"/>
              <a:gd name="connsiteY1" fmla="*/ 216674 h 597947"/>
              <a:gd name="connsiteX2" fmla="*/ 115503 w 1176780"/>
              <a:gd name="connsiteY2" fmla="*/ 413887 h 597947"/>
              <a:gd name="connsiteX3" fmla="*/ 240631 w 1176780"/>
              <a:gd name="connsiteY3" fmla="*/ 481264 h 597947"/>
              <a:gd name="connsiteX4" fmla="*/ 259461 w 1176780"/>
              <a:gd name="connsiteY4" fmla="*/ 526471 h 597947"/>
              <a:gd name="connsiteX5" fmla="*/ 356134 w 1176780"/>
              <a:gd name="connsiteY5" fmla="*/ 577516 h 597947"/>
              <a:gd name="connsiteX6" fmla="*/ 462012 w 1176780"/>
              <a:gd name="connsiteY6" fmla="*/ 587141 h 597947"/>
              <a:gd name="connsiteX7" fmla="*/ 617778 w 1176780"/>
              <a:gd name="connsiteY7" fmla="*/ 593900 h 597947"/>
              <a:gd name="connsiteX8" fmla="*/ 682657 w 1176780"/>
              <a:gd name="connsiteY8" fmla="*/ 520132 h 597947"/>
              <a:gd name="connsiteX9" fmla="*/ 789114 w 1176780"/>
              <a:gd name="connsiteY9" fmla="*/ 508982 h 597947"/>
              <a:gd name="connsiteX10" fmla="*/ 1020278 w 1176780"/>
              <a:gd name="connsiteY10" fmla="*/ 452388 h 597947"/>
              <a:gd name="connsiteX11" fmla="*/ 1176780 w 1176780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52901"/>
              <a:gd name="connsiteY0" fmla="*/ 0 h 1483471"/>
              <a:gd name="connsiteX1" fmla="*/ 70690 w 1152901"/>
              <a:gd name="connsiteY1" fmla="*/ 1102198 h 1483471"/>
              <a:gd name="connsiteX2" fmla="*/ 86627 w 1152901"/>
              <a:gd name="connsiteY2" fmla="*/ 1299411 h 1483471"/>
              <a:gd name="connsiteX3" fmla="*/ 211755 w 1152901"/>
              <a:gd name="connsiteY3" fmla="*/ 1366788 h 1483471"/>
              <a:gd name="connsiteX4" fmla="*/ 230585 w 1152901"/>
              <a:gd name="connsiteY4" fmla="*/ 1411995 h 1483471"/>
              <a:gd name="connsiteX5" fmla="*/ 327258 w 1152901"/>
              <a:gd name="connsiteY5" fmla="*/ 1463040 h 1483471"/>
              <a:gd name="connsiteX6" fmla="*/ 433136 w 1152901"/>
              <a:gd name="connsiteY6" fmla="*/ 1472665 h 1483471"/>
              <a:gd name="connsiteX7" fmla="*/ 588902 w 1152901"/>
              <a:gd name="connsiteY7" fmla="*/ 1479424 h 1483471"/>
              <a:gd name="connsiteX8" fmla="*/ 653781 w 1152901"/>
              <a:gd name="connsiteY8" fmla="*/ 1405656 h 1483471"/>
              <a:gd name="connsiteX9" fmla="*/ 760238 w 1152901"/>
              <a:gd name="connsiteY9" fmla="*/ 1394506 h 1483471"/>
              <a:gd name="connsiteX10" fmla="*/ 991402 w 1152901"/>
              <a:gd name="connsiteY10" fmla="*/ 1337912 h 1483471"/>
              <a:gd name="connsiteX11" fmla="*/ 1152901 w 1152901"/>
              <a:gd name="connsiteY11" fmla="*/ 1273034 h 1483471"/>
              <a:gd name="connsiteX0" fmla="*/ 49476 w 1202377"/>
              <a:gd name="connsiteY0" fmla="*/ 0 h 1483471"/>
              <a:gd name="connsiteX1" fmla="*/ 1349 w 1202377"/>
              <a:gd name="connsiteY1" fmla="*/ 808522 h 1483471"/>
              <a:gd name="connsiteX2" fmla="*/ 120166 w 1202377"/>
              <a:gd name="connsiteY2" fmla="*/ 1102198 h 1483471"/>
              <a:gd name="connsiteX3" fmla="*/ 136103 w 1202377"/>
              <a:gd name="connsiteY3" fmla="*/ 1299411 h 1483471"/>
              <a:gd name="connsiteX4" fmla="*/ 261231 w 1202377"/>
              <a:gd name="connsiteY4" fmla="*/ 1366788 h 1483471"/>
              <a:gd name="connsiteX5" fmla="*/ 280061 w 1202377"/>
              <a:gd name="connsiteY5" fmla="*/ 1411995 h 1483471"/>
              <a:gd name="connsiteX6" fmla="*/ 376734 w 1202377"/>
              <a:gd name="connsiteY6" fmla="*/ 1463040 h 1483471"/>
              <a:gd name="connsiteX7" fmla="*/ 482612 w 1202377"/>
              <a:gd name="connsiteY7" fmla="*/ 1472665 h 1483471"/>
              <a:gd name="connsiteX8" fmla="*/ 638378 w 1202377"/>
              <a:gd name="connsiteY8" fmla="*/ 1479424 h 1483471"/>
              <a:gd name="connsiteX9" fmla="*/ 703257 w 1202377"/>
              <a:gd name="connsiteY9" fmla="*/ 1405656 h 1483471"/>
              <a:gd name="connsiteX10" fmla="*/ 809714 w 1202377"/>
              <a:gd name="connsiteY10" fmla="*/ 1394506 h 1483471"/>
              <a:gd name="connsiteX11" fmla="*/ 1040878 w 1202377"/>
              <a:gd name="connsiteY11" fmla="*/ 1337912 h 1483471"/>
              <a:gd name="connsiteX12" fmla="*/ 1202377 w 1202377"/>
              <a:gd name="connsiteY12" fmla="*/ 1273034 h 1483471"/>
              <a:gd name="connsiteX0" fmla="*/ 0 w 1922923"/>
              <a:gd name="connsiteY0" fmla="*/ 0 h 3658780"/>
              <a:gd name="connsiteX1" fmla="*/ 721895 w 1922923"/>
              <a:gd name="connsiteY1" fmla="*/ 2983831 h 3658780"/>
              <a:gd name="connsiteX2" fmla="*/ 840712 w 1922923"/>
              <a:gd name="connsiteY2" fmla="*/ 3277507 h 3658780"/>
              <a:gd name="connsiteX3" fmla="*/ 856649 w 1922923"/>
              <a:gd name="connsiteY3" fmla="*/ 3474720 h 3658780"/>
              <a:gd name="connsiteX4" fmla="*/ 981777 w 1922923"/>
              <a:gd name="connsiteY4" fmla="*/ 3542097 h 3658780"/>
              <a:gd name="connsiteX5" fmla="*/ 1000607 w 1922923"/>
              <a:gd name="connsiteY5" fmla="*/ 3587304 h 3658780"/>
              <a:gd name="connsiteX6" fmla="*/ 1097280 w 1922923"/>
              <a:gd name="connsiteY6" fmla="*/ 3638349 h 3658780"/>
              <a:gd name="connsiteX7" fmla="*/ 1203158 w 1922923"/>
              <a:gd name="connsiteY7" fmla="*/ 3647974 h 3658780"/>
              <a:gd name="connsiteX8" fmla="*/ 1358924 w 1922923"/>
              <a:gd name="connsiteY8" fmla="*/ 3654733 h 3658780"/>
              <a:gd name="connsiteX9" fmla="*/ 1423803 w 1922923"/>
              <a:gd name="connsiteY9" fmla="*/ 3580965 h 3658780"/>
              <a:gd name="connsiteX10" fmla="*/ 1530260 w 1922923"/>
              <a:gd name="connsiteY10" fmla="*/ 3569815 h 3658780"/>
              <a:gd name="connsiteX11" fmla="*/ 1761424 w 1922923"/>
              <a:gd name="connsiteY11" fmla="*/ 3513221 h 3658780"/>
              <a:gd name="connsiteX12" fmla="*/ 1922923 w 1922923"/>
              <a:gd name="connsiteY12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721895 w 1922923"/>
              <a:gd name="connsiteY2" fmla="*/ 2983831 h 3658780"/>
              <a:gd name="connsiteX3" fmla="*/ 840712 w 1922923"/>
              <a:gd name="connsiteY3" fmla="*/ 3277507 h 3658780"/>
              <a:gd name="connsiteX4" fmla="*/ 856649 w 1922923"/>
              <a:gd name="connsiteY4" fmla="*/ 3474720 h 3658780"/>
              <a:gd name="connsiteX5" fmla="*/ 981777 w 1922923"/>
              <a:gd name="connsiteY5" fmla="*/ 3542097 h 3658780"/>
              <a:gd name="connsiteX6" fmla="*/ 1000607 w 1922923"/>
              <a:gd name="connsiteY6" fmla="*/ 3587304 h 3658780"/>
              <a:gd name="connsiteX7" fmla="*/ 1097280 w 1922923"/>
              <a:gd name="connsiteY7" fmla="*/ 3638349 h 3658780"/>
              <a:gd name="connsiteX8" fmla="*/ 1203158 w 1922923"/>
              <a:gd name="connsiteY8" fmla="*/ 3647974 h 3658780"/>
              <a:gd name="connsiteX9" fmla="*/ 1358924 w 1922923"/>
              <a:gd name="connsiteY9" fmla="*/ 3654733 h 3658780"/>
              <a:gd name="connsiteX10" fmla="*/ 1423803 w 1922923"/>
              <a:gd name="connsiteY10" fmla="*/ 3580965 h 3658780"/>
              <a:gd name="connsiteX11" fmla="*/ 1530260 w 1922923"/>
              <a:gd name="connsiteY11" fmla="*/ 3569815 h 3658780"/>
              <a:gd name="connsiteX12" fmla="*/ 1761424 w 1922923"/>
              <a:gd name="connsiteY12" fmla="*/ 3513221 h 3658780"/>
              <a:gd name="connsiteX13" fmla="*/ 1922923 w 1922923"/>
              <a:gd name="connsiteY13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721895 w 1922923"/>
              <a:gd name="connsiteY3" fmla="*/ 2983831 h 3658780"/>
              <a:gd name="connsiteX4" fmla="*/ 840712 w 1922923"/>
              <a:gd name="connsiteY4" fmla="*/ 3277507 h 3658780"/>
              <a:gd name="connsiteX5" fmla="*/ 856649 w 1922923"/>
              <a:gd name="connsiteY5" fmla="*/ 3474720 h 3658780"/>
              <a:gd name="connsiteX6" fmla="*/ 981777 w 1922923"/>
              <a:gd name="connsiteY6" fmla="*/ 3542097 h 3658780"/>
              <a:gd name="connsiteX7" fmla="*/ 1000607 w 1922923"/>
              <a:gd name="connsiteY7" fmla="*/ 3587304 h 3658780"/>
              <a:gd name="connsiteX8" fmla="*/ 1097280 w 1922923"/>
              <a:gd name="connsiteY8" fmla="*/ 3638349 h 3658780"/>
              <a:gd name="connsiteX9" fmla="*/ 1203158 w 1922923"/>
              <a:gd name="connsiteY9" fmla="*/ 3647974 h 3658780"/>
              <a:gd name="connsiteX10" fmla="*/ 1358924 w 1922923"/>
              <a:gd name="connsiteY10" fmla="*/ 3654733 h 3658780"/>
              <a:gd name="connsiteX11" fmla="*/ 1423803 w 1922923"/>
              <a:gd name="connsiteY11" fmla="*/ 3580965 h 3658780"/>
              <a:gd name="connsiteX12" fmla="*/ 1530260 w 1922923"/>
              <a:gd name="connsiteY12" fmla="*/ 3569815 h 3658780"/>
              <a:gd name="connsiteX13" fmla="*/ 1761424 w 1922923"/>
              <a:gd name="connsiteY13" fmla="*/ 3513221 h 3658780"/>
              <a:gd name="connsiteX14" fmla="*/ 1922923 w 1922923"/>
              <a:gd name="connsiteY14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895150 w 1922923"/>
              <a:gd name="connsiteY3" fmla="*/ 2261937 h 3658780"/>
              <a:gd name="connsiteX4" fmla="*/ 721895 w 1922923"/>
              <a:gd name="connsiteY4" fmla="*/ 2983831 h 3658780"/>
              <a:gd name="connsiteX5" fmla="*/ 840712 w 1922923"/>
              <a:gd name="connsiteY5" fmla="*/ 3277507 h 3658780"/>
              <a:gd name="connsiteX6" fmla="*/ 856649 w 1922923"/>
              <a:gd name="connsiteY6" fmla="*/ 3474720 h 3658780"/>
              <a:gd name="connsiteX7" fmla="*/ 981777 w 1922923"/>
              <a:gd name="connsiteY7" fmla="*/ 3542097 h 3658780"/>
              <a:gd name="connsiteX8" fmla="*/ 1000607 w 1922923"/>
              <a:gd name="connsiteY8" fmla="*/ 3587304 h 3658780"/>
              <a:gd name="connsiteX9" fmla="*/ 1097280 w 1922923"/>
              <a:gd name="connsiteY9" fmla="*/ 3638349 h 3658780"/>
              <a:gd name="connsiteX10" fmla="*/ 1203158 w 1922923"/>
              <a:gd name="connsiteY10" fmla="*/ 3647974 h 3658780"/>
              <a:gd name="connsiteX11" fmla="*/ 1358924 w 1922923"/>
              <a:gd name="connsiteY11" fmla="*/ 3654733 h 3658780"/>
              <a:gd name="connsiteX12" fmla="*/ 1423803 w 1922923"/>
              <a:gd name="connsiteY12" fmla="*/ 3580965 h 3658780"/>
              <a:gd name="connsiteX13" fmla="*/ 1530260 w 1922923"/>
              <a:gd name="connsiteY13" fmla="*/ 3569815 h 3658780"/>
              <a:gd name="connsiteX14" fmla="*/ 1761424 w 1922923"/>
              <a:gd name="connsiteY14" fmla="*/ 3513221 h 3658780"/>
              <a:gd name="connsiteX15" fmla="*/ 1922923 w 1922923"/>
              <a:gd name="connsiteY15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1145407 w 1922923"/>
              <a:gd name="connsiteY3" fmla="*/ 1944303 h 3658780"/>
              <a:gd name="connsiteX4" fmla="*/ 895150 w 1922923"/>
              <a:gd name="connsiteY4" fmla="*/ 2261937 h 3658780"/>
              <a:gd name="connsiteX5" fmla="*/ 721895 w 1922923"/>
              <a:gd name="connsiteY5" fmla="*/ 2983831 h 3658780"/>
              <a:gd name="connsiteX6" fmla="*/ 840712 w 1922923"/>
              <a:gd name="connsiteY6" fmla="*/ 3277507 h 3658780"/>
              <a:gd name="connsiteX7" fmla="*/ 856649 w 1922923"/>
              <a:gd name="connsiteY7" fmla="*/ 3474720 h 3658780"/>
              <a:gd name="connsiteX8" fmla="*/ 981777 w 1922923"/>
              <a:gd name="connsiteY8" fmla="*/ 3542097 h 3658780"/>
              <a:gd name="connsiteX9" fmla="*/ 1000607 w 1922923"/>
              <a:gd name="connsiteY9" fmla="*/ 3587304 h 3658780"/>
              <a:gd name="connsiteX10" fmla="*/ 1097280 w 1922923"/>
              <a:gd name="connsiteY10" fmla="*/ 3638349 h 3658780"/>
              <a:gd name="connsiteX11" fmla="*/ 1203158 w 1922923"/>
              <a:gd name="connsiteY11" fmla="*/ 3647974 h 3658780"/>
              <a:gd name="connsiteX12" fmla="*/ 1358924 w 1922923"/>
              <a:gd name="connsiteY12" fmla="*/ 3654733 h 3658780"/>
              <a:gd name="connsiteX13" fmla="*/ 1423803 w 1922923"/>
              <a:gd name="connsiteY13" fmla="*/ 3580965 h 3658780"/>
              <a:gd name="connsiteX14" fmla="*/ 1530260 w 1922923"/>
              <a:gd name="connsiteY14" fmla="*/ 3569815 h 3658780"/>
              <a:gd name="connsiteX15" fmla="*/ 1761424 w 1922923"/>
              <a:gd name="connsiteY15" fmla="*/ 3513221 h 3658780"/>
              <a:gd name="connsiteX16" fmla="*/ 1922923 w 1922923"/>
              <a:gd name="connsiteY16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1145407 w 1922923"/>
              <a:gd name="connsiteY3" fmla="*/ 1944303 h 3658780"/>
              <a:gd name="connsiteX4" fmla="*/ 895150 w 1922923"/>
              <a:gd name="connsiteY4" fmla="*/ 2261937 h 3658780"/>
              <a:gd name="connsiteX5" fmla="*/ 721895 w 1922923"/>
              <a:gd name="connsiteY5" fmla="*/ 2983831 h 3658780"/>
              <a:gd name="connsiteX6" fmla="*/ 840712 w 1922923"/>
              <a:gd name="connsiteY6" fmla="*/ 3277507 h 3658780"/>
              <a:gd name="connsiteX7" fmla="*/ 856649 w 1922923"/>
              <a:gd name="connsiteY7" fmla="*/ 3474720 h 3658780"/>
              <a:gd name="connsiteX8" fmla="*/ 981777 w 1922923"/>
              <a:gd name="connsiteY8" fmla="*/ 3542097 h 3658780"/>
              <a:gd name="connsiteX9" fmla="*/ 1000607 w 1922923"/>
              <a:gd name="connsiteY9" fmla="*/ 3587304 h 3658780"/>
              <a:gd name="connsiteX10" fmla="*/ 1097280 w 1922923"/>
              <a:gd name="connsiteY10" fmla="*/ 3638349 h 3658780"/>
              <a:gd name="connsiteX11" fmla="*/ 1203158 w 1922923"/>
              <a:gd name="connsiteY11" fmla="*/ 3647974 h 3658780"/>
              <a:gd name="connsiteX12" fmla="*/ 1358924 w 1922923"/>
              <a:gd name="connsiteY12" fmla="*/ 3654733 h 3658780"/>
              <a:gd name="connsiteX13" fmla="*/ 1423803 w 1922923"/>
              <a:gd name="connsiteY13" fmla="*/ 3580965 h 3658780"/>
              <a:gd name="connsiteX14" fmla="*/ 1530260 w 1922923"/>
              <a:gd name="connsiteY14" fmla="*/ 3569815 h 3658780"/>
              <a:gd name="connsiteX15" fmla="*/ 1761424 w 1922923"/>
              <a:gd name="connsiteY15" fmla="*/ 3513221 h 3658780"/>
              <a:gd name="connsiteX16" fmla="*/ 1922923 w 1922923"/>
              <a:gd name="connsiteY16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588169 w 1922923"/>
              <a:gd name="connsiteY2" fmla="*/ 1366787 h 3658780"/>
              <a:gd name="connsiteX3" fmla="*/ 1260910 w 1922923"/>
              <a:gd name="connsiteY3" fmla="*/ 1703671 h 3658780"/>
              <a:gd name="connsiteX4" fmla="*/ 1145407 w 1922923"/>
              <a:gd name="connsiteY4" fmla="*/ 1944303 h 3658780"/>
              <a:gd name="connsiteX5" fmla="*/ 895150 w 1922923"/>
              <a:gd name="connsiteY5" fmla="*/ 2261937 h 3658780"/>
              <a:gd name="connsiteX6" fmla="*/ 721895 w 1922923"/>
              <a:gd name="connsiteY6" fmla="*/ 2983831 h 3658780"/>
              <a:gd name="connsiteX7" fmla="*/ 840712 w 1922923"/>
              <a:gd name="connsiteY7" fmla="*/ 3277507 h 3658780"/>
              <a:gd name="connsiteX8" fmla="*/ 856649 w 1922923"/>
              <a:gd name="connsiteY8" fmla="*/ 3474720 h 3658780"/>
              <a:gd name="connsiteX9" fmla="*/ 981777 w 1922923"/>
              <a:gd name="connsiteY9" fmla="*/ 3542097 h 3658780"/>
              <a:gd name="connsiteX10" fmla="*/ 1000607 w 1922923"/>
              <a:gd name="connsiteY10" fmla="*/ 3587304 h 3658780"/>
              <a:gd name="connsiteX11" fmla="*/ 1097280 w 1922923"/>
              <a:gd name="connsiteY11" fmla="*/ 3638349 h 3658780"/>
              <a:gd name="connsiteX12" fmla="*/ 1203158 w 1922923"/>
              <a:gd name="connsiteY12" fmla="*/ 3647974 h 3658780"/>
              <a:gd name="connsiteX13" fmla="*/ 1358924 w 1922923"/>
              <a:gd name="connsiteY13" fmla="*/ 3654733 h 3658780"/>
              <a:gd name="connsiteX14" fmla="*/ 1423803 w 1922923"/>
              <a:gd name="connsiteY14" fmla="*/ 3580965 h 3658780"/>
              <a:gd name="connsiteX15" fmla="*/ 1530260 w 1922923"/>
              <a:gd name="connsiteY15" fmla="*/ 3569815 h 3658780"/>
              <a:gd name="connsiteX16" fmla="*/ 1761424 w 1922923"/>
              <a:gd name="connsiteY16" fmla="*/ 3513221 h 3658780"/>
              <a:gd name="connsiteX17" fmla="*/ 1922923 w 1922923"/>
              <a:gd name="connsiteY17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260910 w 1922923"/>
              <a:gd name="connsiteY4" fmla="*/ 1703671 h 3658780"/>
              <a:gd name="connsiteX5" fmla="*/ 1145407 w 1922923"/>
              <a:gd name="connsiteY5" fmla="*/ 1944303 h 3658780"/>
              <a:gd name="connsiteX6" fmla="*/ 895150 w 1922923"/>
              <a:gd name="connsiteY6" fmla="*/ 2261937 h 3658780"/>
              <a:gd name="connsiteX7" fmla="*/ 721895 w 1922923"/>
              <a:gd name="connsiteY7" fmla="*/ 2983831 h 3658780"/>
              <a:gd name="connsiteX8" fmla="*/ 840712 w 1922923"/>
              <a:gd name="connsiteY8" fmla="*/ 3277507 h 3658780"/>
              <a:gd name="connsiteX9" fmla="*/ 856649 w 1922923"/>
              <a:gd name="connsiteY9" fmla="*/ 3474720 h 3658780"/>
              <a:gd name="connsiteX10" fmla="*/ 981777 w 1922923"/>
              <a:gd name="connsiteY10" fmla="*/ 3542097 h 3658780"/>
              <a:gd name="connsiteX11" fmla="*/ 1000607 w 1922923"/>
              <a:gd name="connsiteY11" fmla="*/ 3587304 h 3658780"/>
              <a:gd name="connsiteX12" fmla="*/ 1097280 w 1922923"/>
              <a:gd name="connsiteY12" fmla="*/ 3638349 h 3658780"/>
              <a:gd name="connsiteX13" fmla="*/ 1203158 w 1922923"/>
              <a:gd name="connsiteY13" fmla="*/ 3647974 h 3658780"/>
              <a:gd name="connsiteX14" fmla="*/ 1358924 w 1922923"/>
              <a:gd name="connsiteY14" fmla="*/ 3654733 h 3658780"/>
              <a:gd name="connsiteX15" fmla="*/ 1423803 w 1922923"/>
              <a:gd name="connsiteY15" fmla="*/ 3580965 h 3658780"/>
              <a:gd name="connsiteX16" fmla="*/ 1530260 w 1922923"/>
              <a:gd name="connsiteY16" fmla="*/ 3569815 h 3658780"/>
              <a:gd name="connsiteX17" fmla="*/ 1761424 w 1922923"/>
              <a:gd name="connsiteY17" fmla="*/ 3513221 h 3658780"/>
              <a:gd name="connsiteX18" fmla="*/ 1922923 w 1922923"/>
              <a:gd name="connsiteY18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22923" h="3658780">
                <a:moveTo>
                  <a:pt x="0" y="0"/>
                </a:moveTo>
                <a:cubicBezTo>
                  <a:pt x="170046" y="147587"/>
                  <a:pt x="970548" y="532598"/>
                  <a:pt x="1222409" y="712269"/>
                </a:cubicBezTo>
                <a:cubicBezTo>
                  <a:pt x="1474270" y="891940"/>
                  <a:pt x="1392455" y="997819"/>
                  <a:pt x="1453415" y="1106905"/>
                </a:cubicBezTo>
                <a:cubicBezTo>
                  <a:pt x="1514375" y="1215991"/>
                  <a:pt x="1586565" y="1296202"/>
                  <a:pt x="1588169" y="1366787"/>
                </a:cubicBezTo>
                <a:cubicBezTo>
                  <a:pt x="1589773" y="1437372"/>
                  <a:pt x="1517583" y="1474270"/>
                  <a:pt x="1463040" y="1530417"/>
                </a:cubicBezTo>
                <a:cubicBezTo>
                  <a:pt x="1408497" y="1586564"/>
                  <a:pt x="1342725" y="1610627"/>
                  <a:pt x="1260910" y="1703671"/>
                </a:cubicBezTo>
                <a:cubicBezTo>
                  <a:pt x="1179095" y="1796715"/>
                  <a:pt x="1206367" y="1851259"/>
                  <a:pt x="1145407" y="1944303"/>
                </a:cubicBezTo>
                <a:cubicBezTo>
                  <a:pt x="1084447" y="2037347"/>
                  <a:pt x="957714" y="2085474"/>
                  <a:pt x="895150" y="2261937"/>
                </a:cubicBezTo>
                <a:cubicBezTo>
                  <a:pt x="832586" y="2438400"/>
                  <a:pt x="747010" y="2822590"/>
                  <a:pt x="721895" y="2983831"/>
                </a:cubicBezTo>
                <a:cubicBezTo>
                  <a:pt x="696780" y="3145072"/>
                  <a:pt x="818253" y="3195692"/>
                  <a:pt x="840712" y="3277507"/>
                </a:cubicBezTo>
                <a:cubicBezTo>
                  <a:pt x="863171" y="3359322"/>
                  <a:pt x="833138" y="3430622"/>
                  <a:pt x="856649" y="3474720"/>
                </a:cubicBezTo>
                <a:cubicBezTo>
                  <a:pt x="880160" y="3518818"/>
                  <a:pt x="957784" y="3523333"/>
                  <a:pt x="981777" y="3542097"/>
                </a:cubicBezTo>
                <a:cubicBezTo>
                  <a:pt x="1005770" y="3560861"/>
                  <a:pt x="968383" y="3570289"/>
                  <a:pt x="1000607" y="3587304"/>
                </a:cubicBezTo>
                <a:cubicBezTo>
                  <a:pt x="1032831" y="3604319"/>
                  <a:pt x="1063522" y="3628237"/>
                  <a:pt x="1097280" y="3638349"/>
                </a:cubicBezTo>
                <a:cubicBezTo>
                  <a:pt x="1131039" y="3648461"/>
                  <a:pt x="1159551" y="3645243"/>
                  <a:pt x="1203158" y="3647974"/>
                </a:cubicBezTo>
                <a:cubicBezTo>
                  <a:pt x="1246765" y="3650705"/>
                  <a:pt x="1322150" y="3665901"/>
                  <a:pt x="1358924" y="3654733"/>
                </a:cubicBezTo>
                <a:cubicBezTo>
                  <a:pt x="1395698" y="3643565"/>
                  <a:pt x="1395247" y="3595118"/>
                  <a:pt x="1423803" y="3580965"/>
                </a:cubicBezTo>
                <a:cubicBezTo>
                  <a:pt x="1452359" y="3566812"/>
                  <a:pt x="1473990" y="3581106"/>
                  <a:pt x="1530260" y="3569815"/>
                </a:cubicBezTo>
                <a:cubicBezTo>
                  <a:pt x="1586530" y="3558524"/>
                  <a:pt x="1695980" y="3533466"/>
                  <a:pt x="1761424" y="3513221"/>
                </a:cubicBezTo>
                <a:cubicBezTo>
                  <a:pt x="1826868" y="3492976"/>
                  <a:pt x="1861595" y="3448317"/>
                  <a:pt x="1922923" y="3448343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168650" y="2674938"/>
            <a:ext cx="1730375" cy="622300"/>
          </a:xfrm>
          <a:custGeom>
            <a:avLst/>
            <a:gdLst>
              <a:gd name="connsiteX0" fmla="*/ 0 w 1694046"/>
              <a:gd name="connsiteY0" fmla="*/ 0 h 644893"/>
              <a:gd name="connsiteX1" fmla="*/ 279133 w 1694046"/>
              <a:gd name="connsiteY1" fmla="*/ 154004 h 644893"/>
              <a:gd name="connsiteX2" fmla="*/ 519764 w 1694046"/>
              <a:gd name="connsiteY2" fmla="*/ 240632 h 644893"/>
              <a:gd name="connsiteX3" fmla="*/ 664143 w 1694046"/>
              <a:gd name="connsiteY3" fmla="*/ 202131 h 644893"/>
              <a:gd name="connsiteX4" fmla="*/ 760396 w 1694046"/>
              <a:gd name="connsiteY4" fmla="*/ 202131 h 644893"/>
              <a:gd name="connsiteX5" fmla="*/ 952901 w 1694046"/>
              <a:gd name="connsiteY5" fmla="*/ 173255 h 644893"/>
              <a:gd name="connsiteX6" fmla="*/ 1097280 w 1694046"/>
              <a:gd name="connsiteY6" fmla="*/ 192506 h 644893"/>
              <a:gd name="connsiteX7" fmla="*/ 1174282 w 1694046"/>
              <a:gd name="connsiteY7" fmla="*/ 336884 h 644893"/>
              <a:gd name="connsiteX8" fmla="*/ 1251284 w 1694046"/>
              <a:gd name="connsiteY8" fmla="*/ 404261 h 644893"/>
              <a:gd name="connsiteX9" fmla="*/ 1309036 w 1694046"/>
              <a:gd name="connsiteY9" fmla="*/ 375386 h 644893"/>
              <a:gd name="connsiteX10" fmla="*/ 1376413 w 1694046"/>
              <a:gd name="connsiteY10" fmla="*/ 365760 h 644893"/>
              <a:gd name="connsiteX11" fmla="*/ 1588168 w 1694046"/>
              <a:gd name="connsiteY11" fmla="*/ 519764 h 644893"/>
              <a:gd name="connsiteX12" fmla="*/ 1694046 w 1694046"/>
              <a:gd name="connsiteY12" fmla="*/ 644893 h 644893"/>
              <a:gd name="connsiteX0" fmla="*/ 0 w 1715817"/>
              <a:gd name="connsiteY0" fmla="*/ 0 h 659407"/>
              <a:gd name="connsiteX1" fmla="*/ 300904 w 1715817"/>
              <a:gd name="connsiteY1" fmla="*/ 168518 h 659407"/>
              <a:gd name="connsiteX2" fmla="*/ 541535 w 1715817"/>
              <a:gd name="connsiteY2" fmla="*/ 255146 h 659407"/>
              <a:gd name="connsiteX3" fmla="*/ 685914 w 1715817"/>
              <a:gd name="connsiteY3" fmla="*/ 216645 h 659407"/>
              <a:gd name="connsiteX4" fmla="*/ 782167 w 1715817"/>
              <a:gd name="connsiteY4" fmla="*/ 216645 h 659407"/>
              <a:gd name="connsiteX5" fmla="*/ 974672 w 1715817"/>
              <a:gd name="connsiteY5" fmla="*/ 187769 h 659407"/>
              <a:gd name="connsiteX6" fmla="*/ 1119051 w 1715817"/>
              <a:gd name="connsiteY6" fmla="*/ 207020 h 659407"/>
              <a:gd name="connsiteX7" fmla="*/ 1196053 w 1715817"/>
              <a:gd name="connsiteY7" fmla="*/ 351398 h 659407"/>
              <a:gd name="connsiteX8" fmla="*/ 1273055 w 1715817"/>
              <a:gd name="connsiteY8" fmla="*/ 418775 h 659407"/>
              <a:gd name="connsiteX9" fmla="*/ 1330807 w 1715817"/>
              <a:gd name="connsiteY9" fmla="*/ 389900 h 659407"/>
              <a:gd name="connsiteX10" fmla="*/ 1398184 w 1715817"/>
              <a:gd name="connsiteY10" fmla="*/ 380274 h 659407"/>
              <a:gd name="connsiteX11" fmla="*/ 1609939 w 1715817"/>
              <a:gd name="connsiteY11" fmla="*/ 534278 h 659407"/>
              <a:gd name="connsiteX12" fmla="*/ 1715817 w 1715817"/>
              <a:gd name="connsiteY12" fmla="*/ 659407 h 659407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35645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35645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475695 w 1732750"/>
              <a:gd name="connsiteY11" fmla="*/ 465477 h 669085"/>
              <a:gd name="connsiteX12" fmla="*/ 1614777 w 1732750"/>
              <a:gd name="connsiteY12" fmla="*/ 539117 h 669085"/>
              <a:gd name="connsiteX13" fmla="*/ 1732750 w 1732750"/>
              <a:gd name="connsiteY13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475695 w 1732750"/>
              <a:gd name="connsiteY11" fmla="*/ 465477 h 669085"/>
              <a:gd name="connsiteX12" fmla="*/ 1614777 w 1732750"/>
              <a:gd name="connsiteY12" fmla="*/ 539117 h 669085"/>
              <a:gd name="connsiteX13" fmla="*/ 1732750 w 1732750"/>
              <a:gd name="connsiteY13" fmla="*/ 669085 h 669085"/>
              <a:gd name="connsiteX0" fmla="*/ 0 w 1727241"/>
              <a:gd name="connsiteY0" fmla="*/ 0 h 663576"/>
              <a:gd name="connsiteX1" fmla="*/ 300233 w 1727241"/>
              <a:gd name="connsiteY1" fmla="*/ 167848 h 663576"/>
              <a:gd name="connsiteX2" fmla="*/ 540864 w 1727241"/>
              <a:gd name="connsiteY2" fmla="*/ 254476 h 663576"/>
              <a:gd name="connsiteX3" fmla="*/ 685243 w 1727241"/>
              <a:gd name="connsiteY3" fmla="*/ 215975 h 663576"/>
              <a:gd name="connsiteX4" fmla="*/ 781496 w 1727241"/>
              <a:gd name="connsiteY4" fmla="*/ 215975 h 663576"/>
              <a:gd name="connsiteX5" fmla="*/ 974001 w 1727241"/>
              <a:gd name="connsiteY5" fmla="*/ 187099 h 663576"/>
              <a:gd name="connsiteX6" fmla="*/ 1118380 w 1727241"/>
              <a:gd name="connsiteY6" fmla="*/ 206350 h 663576"/>
              <a:gd name="connsiteX7" fmla="*/ 1195382 w 1727241"/>
              <a:gd name="connsiteY7" fmla="*/ 350728 h 663576"/>
              <a:gd name="connsiteX8" fmla="*/ 1272384 w 1727241"/>
              <a:gd name="connsiteY8" fmla="*/ 418105 h 663576"/>
              <a:gd name="connsiteX9" fmla="*/ 1322879 w 1727241"/>
              <a:gd name="connsiteY9" fmla="*/ 389230 h 663576"/>
              <a:gd name="connsiteX10" fmla="*/ 1397513 w 1727241"/>
              <a:gd name="connsiteY10" fmla="*/ 379604 h 663576"/>
              <a:gd name="connsiteX11" fmla="*/ 1470186 w 1727241"/>
              <a:gd name="connsiteY11" fmla="*/ 459968 h 663576"/>
              <a:gd name="connsiteX12" fmla="*/ 1609268 w 1727241"/>
              <a:gd name="connsiteY12" fmla="*/ 533608 h 663576"/>
              <a:gd name="connsiteX13" fmla="*/ 1727241 w 1727241"/>
              <a:gd name="connsiteY13" fmla="*/ 663576 h 663576"/>
              <a:gd name="connsiteX0" fmla="*/ 0 w 1729996"/>
              <a:gd name="connsiteY0" fmla="*/ 0 h 666330"/>
              <a:gd name="connsiteX1" fmla="*/ 302988 w 1729996"/>
              <a:gd name="connsiteY1" fmla="*/ 170602 h 666330"/>
              <a:gd name="connsiteX2" fmla="*/ 543619 w 1729996"/>
              <a:gd name="connsiteY2" fmla="*/ 257230 h 666330"/>
              <a:gd name="connsiteX3" fmla="*/ 687998 w 1729996"/>
              <a:gd name="connsiteY3" fmla="*/ 218729 h 666330"/>
              <a:gd name="connsiteX4" fmla="*/ 784251 w 1729996"/>
              <a:gd name="connsiteY4" fmla="*/ 218729 h 666330"/>
              <a:gd name="connsiteX5" fmla="*/ 976756 w 1729996"/>
              <a:gd name="connsiteY5" fmla="*/ 189853 h 666330"/>
              <a:gd name="connsiteX6" fmla="*/ 1121135 w 1729996"/>
              <a:gd name="connsiteY6" fmla="*/ 209104 h 666330"/>
              <a:gd name="connsiteX7" fmla="*/ 1198137 w 1729996"/>
              <a:gd name="connsiteY7" fmla="*/ 353482 h 666330"/>
              <a:gd name="connsiteX8" fmla="*/ 1275139 w 1729996"/>
              <a:gd name="connsiteY8" fmla="*/ 420859 h 666330"/>
              <a:gd name="connsiteX9" fmla="*/ 1325634 w 1729996"/>
              <a:gd name="connsiteY9" fmla="*/ 391984 h 666330"/>
              <a:gd name="connsiteX10" fmla="*/ 1400268 w 1729996"/>
              <a:gd name="connsiteY10" fmla="*/ 382358 h 666330"/>
              <a:gd name="connsiteX11" fmla="*/ 1472941 w 1729996"/>
              <a:gd name="connsiteY11" fmla="*/ 462722 h 666330"/>
              <a:gd name="connsiteX12" fmla="*/ 1612023 w 1729996"/>
              <a:gd name="connsiteY12" fmla="*/ 536362 h 666330"/>
              <a:gd name="connsiteX13" fmla="*/ 1729996 w 1729996"/>
              <a:gd name="connsiteY13" fmla="*/ 666330 h 66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29996" h="666330">
                <a:moveTo>
                  <a:pt x="0" y="0"/>
                </a:moveTo>
                <a:cubicBezTo>
                  <a:pt x="101914" y="57786"/>
                  <a:pt x="212385" y="127730"/>
                  <a:pt x="302988" y="170602"/>
                </a:cubicBezTo>
                <a:cubicBezTo>
                  <a:pt x="393591" y="213474"/>
                  <a:pt x="495493" y="270064"/>
                  <a:pt x="543619" y="257230"/>
                </a:cubicBezTo>
                <a:lnTo>
                  <a:pt x="687998" y="218729"/>
                </a:lnTo>
                <a:cubicBezTo>
                  <a:pt x="728103" y="212312"/>
                  <a:pt x="720083" y="228354"/>
                  <a:pt x="784251" y="218729"/>
                </a:cubicBezTo>
                <a:lnTo>
                  <a:pt x="976756" y="189853"/>
                </a:lnTo>
                <a:cubicBezTo>
                  <a:pt x="1032903" y="188249"/>
                  <a:pt x="1095468" y="160978"/>
                  <a:pt x="1121135" y="209104"/>
                </a:cubicBezTo>
                <a:lnTo>
                  <a:pt x="1198137" y="353482"/>
                </a:lnTo>
                <a:cubicBezTo>
                  <a:pt x="1223804" y="388774"/>
                  <a:pt x="1253890" y="414442"/>
                  <a:pt x="1275139" y="420859"/>
                </a:cubicBezTo>
                <a:cubicBezTo>
                  <a:pt x="1296388" y="427276"/>
                  <a:pt x="1308802" y="401609"/>
                  <a:pt x="1325634" y="391984"/>
                </a:cubicBezTo>
                <a:cubicBezTo>
                  <a:pt x="1346489" y="385567"/>
                  <a:pt x="1375717" y="370568"/>
                  <a:pt x="1400268" y="382358"/>
                </a:cubicBezTo>
                <a:cubicBezTo>
                  <a:pt x="1424819" y="394148"/>
                  <a:pt x="1437649" y="437055"/>
                  <a:pt x="1472941" y="462722"/>
                </a:cubicBezTo>
                <a:cubicBezTo>
                  <a:pt x="1508233" y="488389"/>
                  <a:pt x="1569180" y="502427"/>
                  <a:pt x="1612023" y="536362"/>
                </a:cubicBezTo>
                <a:cubicBezTo>
                  <a:pt x="1654866" y="570297"/>
                  <a:pt x="1694703" y="624620"/>
                  <a:pt x="1729996" y="66633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27225" y="2590800"/>
            <a:ext cx="1073150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Pech River</a:t>
            </a:r>
          </a:p>
        </p:txBody>
      </p:sp>
      <p:sp>
        <p:nvSpPr>
          <p:cNvPr id="16" name="Freeform 15"/>
          <p:cNvSpPr/>
          <p:nvPr/>
        </p:nvSpPr>
        <p:spPr>
          <a:xfrm>
            <a:off x="3049588" y="1047750"/>
            <a:ext cx="279400" cy="817563"/>
          </a:xfrm>
          <a:custGeom>
            <a:avLst/>
            <a:gdLst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77295 w 277295"/>
              <a:gd name="connsiteY0" fmla="*/ 0 h 837605"/>
              <a:gd name="connsiteX1" fmla="*/ 190668 w 277295"/>
              <a:gd name="connsiteY1" fmla="*/ 192505 h 837605"/>
              <a:gd name="connsiteX2" fmla="*/ 209919 w 277295"/>
              <a:gd name="connsiteY2" fmla="*/ 356135 h 837605"/>
              <a:gd name="connsiteX3" fmla="*/ 104041 w 277295"/>
              <a:gd name="connsiteY3" fmla="*/ 539015 h 837605"/>
              <a:gd name="connsiteX4" fmla="*/ 104041 w 277295"/>
              <a:gd name="connsiteY4" fmla="*/ 721895 h 837605"/>
              <a:gd name="connsiteX5" fmla="*/ 0 w 277295"/>
              <a:gd name="connsiteY5" fmla="*/ 837605 h 837605"/>
              <a:gd name="connsiteX0" fmla="*/ 278708 w 278708"/>
              <a:gd name="connsiteY0" fmla="*/ 0 h 837605"/>
              <a:gd name="connsiteX1" fmla="*/ 192081 w 278708"/>
              <a:gd name="connsiteY1" fmla="*/ 192505 h 837605"/>
              <a:gd name="connsiteX2" fmla="*/ 211332 w 278708"/>
              <a:gd name="connsiteY2" fmla="*/ 356135 h 837605"/>
              <a:gd name="connsiteX3" fmla="*/ 105454 w 278708"/>
              <a:gd name="connsiteY3" fmla="*/ 539015 h 837605"/>
              <a:gd name="connsiteX4" fmla="*/ 105454 w 278708"/>
              <a:gd name="connsiteY4" fmla="*/ 721895 h 837605"/>
              <a:gd name="connsiteX5" fmla="*/ 1413 w 278708"/>
              <a:gd name="connsiteY5" fmla="*/ 837605 h 837605"/>
              <a:gd name="connsiteX0" fmla="*/ 278708 w 278708"/>
              <a:gd name="connsiteY0" fmla="*/ 0 h 842521"/>
              <a:gd name="connsiteX1" fmla="*/ 192081 w 278708"/>
              <a:gd name="connsiteY1" fmla="*/ 192505 h 842521"/>
              <a:gd name="connsiteX2" fmla="*/ 211332 w 278708"/>
              <a:gd name="connsiteY2" fmla="*/ 356135 h 842521"/>
              <a:gd name="connsiteX3" fmla="*/ 105454 w 278708"/>
              <a:gd name="connsiteY3" fmla="*/ 539015 h 842521"/>
              <a:gd name="connsiteX4" fmla="*/ 105454 w 278708"/>
              <a:gd name="connsiteY4" fmla="*/ 721895 h 842521"/>
              <a:gd name="connsiteX5" fmla="*/ 1413 w 278708"/>
              <a:gd name="connsiteY5" fmla="*/ 842521 h 842521"/>
              <a:gd name="connsiteX0" fmla="*/ 278708 w 278708"/>
              <a:gd name="connsiteY0" fmla="*/ 0 h 842521"/>
              <a:gd name="connsiteX1" fmla="*/ 239122 w 278708"/>
              <a:gd name="connsiteY1" fmla="*/ 123757 h 842521"/>
              <a:gd name="connsiteX2" fmla="*/ 192081 w 278708"/>
              <a:gd name="connsiteY2" fmla="*/ 192505 h 842521"/>
              <a:gd name="connsiteX3" fmla="*/ 211332 w 278708"/>
              <a:gd name="connsiteY3" fmla="*/ 356135 h 842521"/>
              <a:gd name="connsiteX4" fmla="*/ 105454 w 278708"/>
              <a:gd name="connsiteY4" fmla="*/ 539015 h 842521"/>
              <a:gd name="connsiteX5" fmla="*/ 105454 w 278708"/>
              <a:gd name="connsiteY5" fmla="*/ 721895 h 842521"/>
              <a:gd name="connsiteX6" fmla="*/ 1413 w 278708"/>
              <a:gd name="connsiteY6" fmla="*/ 842521 h 842521"/>
              <a:gd name="connsiteX0" fmla="*/ 278708 w 278708"/>
              <a:gd name="connsiteY0" fmla="*/ 0 h 842521"/>
              <a:gd name="connsiteX1" fmla="*/ 239122 w 278708"/>
              <a:gd name="connsiteY1" fmla="*/ 123757 h 842521"/>
              <a:gd name="connsiteX2" fmla="*/ 192081 w 278708"/>
              <a:gd name="connsiteY2" fmla="*/ 192505 h 842521"/>
              <a:gd name="connsiteX3" fmla="*/ 211332 w 278708"/>
              <a:gd name="connsiteY3" fmla="*/ 356135 h 842521"/>
              <a:gd name="connsiteX4" fmla="*/ 105454 w 278708"/>
              <a:gd name="connsiteY4" fmla="*/ 539015 h 842521"/>
              <a:gd name="connsiteX5" fmla="*/ 105454 w 278708"/>
              <a:gd name="connsiteY5" fmla="*/ 721895 h 842521"/>
              <a:gd name="connsiteX6" fmla="*/ 1413 w 278708"/>
              <a:gd name="connsiteY6" fmla="*/ 842521 h 84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708" h="842521">
                <a:moveTo>
                  <a:pt x="278708" y="0"/>
                </a:moveTo>
                <a:cubicBezTo>
                  <a:pt x="269243" y="17758"/>
                  <a:pt x="253560" y="91673"/>
                  <a:pt x="239122" y="123757"/>
                </a:cubicBezTo>
                <a:cubicBezTo>
                  <a:pt x="224684" y="155841"/>
                  <a:pt x="196713" y="153775"/>
                  <a:pt x="192081" y="192505"/>
                </a:cubicBezTo>
                <a:cubicBezTo>
                  <a:pt x="187449" y="231235"/>
                  <a:pt x="246625" y="295175"/>
                  <a:pt x="211332" y="356135"/>
                </a:cubicBezTo>
                <a:lnTo>
                  <a:pt x="105454" y="539015"/>
                </a:lnTo>
                <a:cubicBezTo>
                  <a:pt x="87808" y="599975"/>
                  <a:pt x="122794" y="671311"/>
                  <a:pt x="105454" y="721895"/>
                </a:cubicBezTo>
                <a:cubicBezTo>
                  <a:pt x="88114" y="772479"/>
                  <a:pt x="-13068" y="791661"/>
                  <a:pt x="1413" y="842521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040063" y="1870075"/>
            <a:ext cx="117475" cy="831850"/>
          </a:xfrm>
          <a:custGeom>
            <a:avLst/>
            <a:gdLst>
              <a:gd name="connsiteX0" fmla="*/ 0 w 9625"/>
              <a:gd name="connsiteY0" fmla="*/ 0 h 673768"/>
              <a:gd name="connsiteX1" fmla="*/ 9625 w 9625"/>
              <a:gd name="connsiteY1" fmla="*/ 673768 h 673768"/>
              <a:gd name="connsiteX2" fmla="*/ 9625 w 9625"/>
              <a:gd name="connsiteY2" fmla="*/ 673768 h 673768"/>
              <a:gd name="connsiteX0" fmla="*/ 0 w 52023"/>
              <a:gd name="connsiteY0" fmla="*/ 0 h 10000"/>
              <a:gd name="connsiteX1" fmla="*/ 52023 w 52023"/>
              <a:gd name="connsiteY1" fmla="*/ 6372 h 10000"/>
              <a:gd name="connsiteX2" fmla="*/ 10000 w 52023"/>
              <a:gd name="connsiteY2" fmla="*/ 10000 h 10000"/>
              <a:gd name="connsiteX3" fmla="*/ 10000 w 52023"/>
              <a:gd name="connsiteY3" fmla="*/ 10000 h 10000"/>
              <a:gd name="connsiteX0" fmla="*/ 4830 w 56853"/>
              <a:gd name="connsiteY0" fmla="*/ 0 h 10000"/>
              <a:gd name="connsiteX1" fmla="*/ 56853 w 56853"/>
              <a:gd name="connsiteY1" fmla="*/ 6372 h 10000"/>
              <a:gd name="connsiteX2" fmla="*/ 14830 w 56853"/>
              <a:gd name="connsiteY2" fmla="*/ 10000 h 10000"/>
              <a:gd name="connsiteX3" fmla="*/ 14830 w 56853"/>
              <a:gd name="connsiteY3" fmla="*/ 10000 h 10000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80848 w 135467"/>
              <a:gd name="connsiteY0" fmla="*/ 0 h 10298"/>
              <a:gd name="connsiteX1" fmla="*/ 135467 w 135467"/>
              <a:gd name="connsiteY1" fmla="*/ 6557 h 10298"/>
              <a:gd name="connsiteX2" fmla="*/ 93444 w 135467"/>
              <a:gd name="connsiteY2" fmla="*/ 10185 h 10298"/>
              <a:gd name="connsiteX3" fmla="*/ 0 w 135467"/>
              <a:gd name="connsiteY3" fmla="*/ 9295 h 10298"/>
              <a:gd name="connsiteX0" fmla="*/ 80848 w 161107"/>
              <a:gd name="connsiteY0" fmla="*/ 0 h 9354"/>
              <a:gd name="connsiteX1" fmla="*/ 135467 w 161107"/>
              <a:gd name="connsiteY1" fmla="*/ 6557 h 9354"/>
              <a:gd name="connsiteX2" fmla="*/ 155741 w 161107"/>
              <a:gd name="connsiteY2" fmla="*/ 8257 h 9354"/>
              <a:gd name="connsiteX3" fmla="*/ 0 w 161107"/>
              <a:gd name="connsiteY3" fmla="*/ 9295 h 9354"/>
              <a:gd name="connsiteX0" fmla="*/ 292 w 5008"/>
              <a:gd name="connsiteY0" fmla="*/ 0 h 11043"/>
              <a:gd name="connsiteX1" fmla="*/ 3683 w 5008"/>
              <a:gd name="connsiteY1" fmla="*/ 7010 h 11043"/>
              <a:gd name="connsiteX2" fmla="*/ 4941 w 5008"/>
              <a:gd name="connsiteY2" fmla="*/ 8827 h 11043"/>
              <a:gd name="connsiteX3" fmla="*/ 591 w 5008"/>
              <a:gd name="connsiteY3" fmla="*/ 11007 h 11043"/>
              <a:gd name="connsiteX0" fmla="*/ 582 w 9999"/>
              <a:gd name="connsiteY0" fmla="*/ 0 h 9967"/>
              <a:gd name="connsiteX1" fmla="*/ 7353 w 9999"/>
              <a:gd name="connsiteY1" fmla="*/ 6348 h 9967"/>
              <a:gd name="connsiteX2" fmla="*/ 9865 w 9999"/>
              <a:gd name="connsiteY2" fmla="*/ 7993 h 9967"/>
              <a:gd name="connsiteX3" fmla="*/ 1179 w 9999"/>
              <a:gd name="connsiteY3" fmla="*/ 9967 h 9967"/>
              <a:gd name="connsiteX0" fmla="*/ 582 w 10000"/>
              <a:gd name="connsiteY0" fmla="*/ 0 h 10000"/>
              <a:gd name="connsiteX1" fmla="*/ 7354 w 10000"/>
              <a:gd name="connsiteY1" fmla="*/ 6369 h 10000"/>
              <a:gd name="connsiteX2" fmla="*/ 9866 w 10000"/>
              <a:gd name="connsiteY2" fmla="*/ 8019 h 10000"/>
              <a:gd name="connsiteX3" fmla="*/ 1179 w 10000"/>
              <a:gd name="connsiteY3" fmla="*/ 10000 h 10000"/>
              <a:gd name="connsiteX0" fmla="*/ 582 w 10000"/>
              <a:gd name="connsiteY0" fmla="*/ 0 h 10000"/>
              <a:gd name="connsiteX1" fmla="*/ 7354 w 10000"/>
              <a:gd name="connsiteY1" fmla="*/ 6369 h 10000"/>
              <a:gd name="connsiteX2" fmla="*/ 9866 w 10000"/>
              <a:gd name="connsiteY2" fmla="*/ 8019 h 10000"/>
              <a:gd name="connsiteX3" fmla="*/ 1179 w 10000"/>
              <a:gd name="connsiteY3" fmla="*/ 10000 h 10000"/>
              <a:gd name="connsiteX0" fmla="*/ 501 w 9919"/>
              <a:gd name="connsiteY0" fmla="*/ 0 h 10000"/>
              <a:gd name="connsiteX1" fmla="*/ 7273 w 9919"/>
              <a:gd name="connsiteY1" fmla="*/ 6369 h 10000"/>
              <a:gd name="connsiteX2" fmla="*/ 9785 w 9919"/>
              <a:gd name="connsiteY2" fmla="*/ 8019 h 10000"/>
              <a:gd name="connsiteX3" fmla="*/ 1098 w 9919"/>
              <a:gd name="connsiteY3" fmla="*/ 10000 h 10000"/>
              <a:gd name="connsiteX0" fmla="*/ 0 w 9949"/>
              <a:gd name="connsiteY0" fmla="*/ 0 h 10000"/>
              <a:gd name="connsiteX1" fmla="*/ 9746 w 9949"/>
              <a:gd name="connsiteY1" fmla="*/ 5144 h 10000"/>
              <a:gd name="connsiteX2" fmla="*/ 6827 w 9949"/>
              <a:gd name="connsiteY2" fmla="*/ 6369 h 10000"/>
              <a:gd name="connsiteX3" fmla="*/ 9360 w 9949"/>
              <a:gd name="connsiteY3" fmla="*/ 8019 h 10000"/>
              <a:gd name="connsiteX4" fmla="*/ 602 w 9949"/>
              <a:gd name="connsiteY4" fmla="*/ 10000 h 10000"/>
              <a:gd name="connsiteX0" fmla="*/ 0 w 10001"/>
              <a:gd name="connsiteY0" fmla="*/ 0 h 10000"/>
              <a:gd name="connsiteX1" fmla="*/ 9796 w 10001"/>
              <a:gd name="connsiteY1" fmla="*/ 5144 h 10000"/>
              <a:gd name="connsiteX2" fmla="*/ 6862 w 10001"/>
              <a:gd name="connsiteY2" fmla="*/ 6369 h 10000"/>
              <a:gd name="connsiteX3" fmla="*/ 9408 w 10001"/>
              <a:gd name="connsiteY3" fmla="*/ 8019 h 10000"/>
              <a:gd name="connsiteX4" fmla="*/ 605 w 10001"/>
              <a:gd name="connsiteY4" fmla="*/ 10000 h 10000"/>
              <a:gd name="connsiteX0" fmla="*/ 0 w 9865"/>
              <a:gd name="connsiteY0" fmla="*/ 0 h 10000"/>
              <a:gd name="connsiteX1" fmla="*/ 3275 w 9865"/>
              <a:gd name="connsiteY1" fmla="*/ 3919 h 10000"/>
              <a:gd name="connsiteX2" fmla="*/ 9796 w 9865"/>
              <a:gd name="connsiteY2" fmla="*/ 5144 h 10000"/>
              <a:gd name="connsiteX3" fmla="*/ 6862 w 9865"/>
              <a:gd name="connsiteY3" fmla="*/ 6369 h 10000"/>
              <a:gd name="connsiteX4" fmla="*/ 9408 w 9865"/>
              <a:gd name="connsiteY4" fmla="*/ 8019 h 10000"/>
              <a:gd name="connsiteX5" fmla="*/ 605 w 9865"/>
              <a:gd name="connsiteY5" fmla="*/ 10000 h 10000"/>
              <a:gd name="connsiteX0" fmla="*/ 0 w 10000"/>
              <a:gd name="connsiteY0" fmla="*/ 0 h 10000"/>
              <a:gd name="connsiteX1" fmla="*/ 3320 w 10000"/>
              <a:gd name="connsiteY1" fmla="*/ 3919 h 10000"/>
              <a:gd name="connsiteX2" fmla="*/ 9930 w 10000"/>
              <a:gd name="connsiteY2" fmla="*/ 5144 h 10000"/>
              <a:gd name="connsiteX3" fmla="*/ 6956 w 10000"/>
              <a:gd name="connsiteY3" fmla="*/ 6369 h 10000"/>
              <a:gd name="connsiteX4" fmla="*/ 9537 w 10000"/>
              <a:gd name="connsiteY4" fmla="*/ 8019 h 10000"/>
              <a:gd name="connsiteX5" fmla="*/ 613 w 10000"/>
              <a:gd name="connsiteY5" fmla="*/ 10000 h 10000"/>
              <a:gd name="connsiteX0" fmla="*/ 0 w 10000"/>
              <a:gd name="connsiteY0" fmla="*/ 0 h 10000"/>
              <a:gd name="connsiteX1" fmla="*/ 4642 w 10000"/>
              <a:gd name="connsiteY1" fmla="*/ 2443 h 10000"/>
              <a:gd name="connsiteX2" fmla="*/ 3320 w 10000"/>
              <a:gd name="connsiteY2" fmla="*/ 3919 h 10000"/>
              <a:gd name="connsiteX3" fmla="*/ 9930 w 10000"/>
              <a:gd name="connsiteY3" fmla="*/ 5144 h 10000"/>
              <a:gd name="connsiteX4" fmla="*/ 6956 w 10000"/>
              <a:gd name="connsiteY4" fmla="*/ 6369 h 10000"/>
              <a:gd name="connsiteX5" fmla="*/ 9537 w 10000"/>
              <a:gd name="connsiteY5" fmla="*/ 8019 h 10000"/>
              <a:gd name="connsiteX6" fmla="*/ 613 w 10000"/>
              <a:gd name="connsiteY6" fmla="*/ 10000 h 10000"/>
              <a:gd name="connsiteX0" fmla="*/ 0 w 10000"/>
              <a:gd name="connsiteY0" fmla="*/ 0 h 10000"/>
              <a:gd name="connsiteX1" fmla="*/ 4642 w 10000"/>
              <a:gd name="connsiteY1" fmla="*/ 2443 h 10000"/>
              <a:gd name="connsiteX2" fmla="*/ 3320 w 10000"/>
              <a:gd name="connsiteY2" fmla="*/ 3919 h 10000"/>
              <a:gd name="connsiteX3" fmla="*/ 9930 w 10000"/>
              <a:gd name="connsiteY3" fmla="*/ 5144 h 10000"/>
              <a:gd name="connsiteX4" fmla="*/ 6956 w 10000"/>
              <a:gd name="connsiteY4" fmla="*/ 6369 h 10000"/>
              <a:gd name="connsiteX5" fmla="*/ 9537 w 10000"/>
              <a:gd name="connsiteY5" fmla="*/ 8019 h 10000"/>
              <a:gd name="connsiteX6" fmla="*/ 613 w 10000"/>
              <a:gd name="connsiteY6" fmla="*/ 10000 h 10000"/>
              <a:gd name="connsiteX0" fmla="*/ 395 w 10395"/>
              <a:gd name="connsiteY0" fmla="*/ 0 h 10000"/>
              <a:gd name="connsiteX1" fmla="*/ 5037 w 10395"/>
              <a:gd name="connsiteY1" fmla="*/ 2443 h 10000"/>
              <a:gd name="connsiteX2" fmla="*/ 3715 w 10395"/>
              <a:gd name="connsiteY2" fmla="*/ 3919 h 10000"/>
              <a:gd name="connsiteX3" fmla="*/ 10325 w 10395"/>
              <a:gd name="connsiteY3" fmla="*/ 5144 h 10000"/>
              <a:gd name="connsiteX4" fmla="*/ 7351 w 10395"/>
              <a:gd name="connsiteY4" fmla="*/ 6369 h 10000"/>
              <a:gd name="connsiteX5" fmla="*/ 9932 w 10395"/>
              <a:gd name="connsiteY5" fmla="*/ 8019 h 10000"/>
              <a:gd name="connsiteX6" fmla="*/ 1008 w 10395"/>
              <a:gd name="connsiteY6" fmla="*/ 10000 h 10000"/>
              <a:gd name="connsiteX0" fmla="*/ 727 w 10727"/>
              <a:gd name="connsiteY0" fmla="*/ 0 h 10000"/>
              <a:gd name="connsiteX1" fmla="*/ 5369 w 10727"/>
              <a:gd name="connsiteY1" fmla="*/ 2443 h 10000"/>
              <a:gd name="connsiteX2" fmla="*/ 4047 w 10727"/>
              <a:gd name="connsiteY2" fmla="*/ 3919 h 10000"/>
              <a:gd name="connsiteX3" fmla="*/ 10657 w 10727"/>
              <a:gd name="connsiteY3" fmla="*/ 5144 h 10000"/>
              <a:gd name="connsiteX4" fmla="*/ 7683 w 10727"/>
              <a:gd name="connsiteY4" fmla="*/ 6369 h 10000"/>
              <a:gd name="connsiteX5" fmla="*/ 10264 w 10727"/>
              <a:gd name="connsiteY5" fmla="*/ 8019 h 10000"/>
              <a:gd name="connsiteX6" fmla="*/ 1340 w 10727"/>
              <a:gd name="connsiteY6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1983"/>
              <a:gd name="connsiteY0" fmla="*/ 0 h 9748"/>
              <a:gd name="connsiteX1" fmla="*/ 5964 w 11983"/>
              <a:gd name="connsiteY1" fmla="*/ 642 h 9748"/>
              <a:gd name="connsiteX2" fmla="*/ 6625 w 11983"/>
              <a:gd name="connsiteY2" fmla="*/ 2191 h 9748"/>
              <a:gd name="connsiteX3" fmla="*/ 5303 w 11983"/>
              <a:gd name="connsiteY3" fmla="*/ 3667 h 9748"/>
              <a:gd name="connsiteX4" fmla="*/ 11913 w 11983"/>
              <a:gd name="connsiteY4" fmla="*/ 4892 h 9748"/>
              <a:gd name="connsiteX5" fmla="*/ 8939 w 11983"/>
              <a:gd name="connsiteY5" fmla="*/ 6117 h 9748"/>
              <a:gd name="connsiteX6" fmla="*/ 11520 w 11983"/>
              <a:gd name="connsiteY6" fmla="*/ 7767 h 9748"/>
              <a:gd name="connsiteX7" fmla="*/ 2596 w 11983"/>
              <a:gd name="connsiteY7" fmla="*/ 9748 h 9748"/>
              <a:gd name="connsiteX0" fmla="*/ 1264 w 11264"/>
              <a:gd name="connsiteY0" fmla="*/ 0 h 10000"/>
              <a:gd name="connsiteX1" fmla="*/ 6241 w 11264"/>
              <a:gd name="connsiteY1" fmla="*/ 659 h 10000"/>
              <a:gd name="connsiteX2" fmla="*/ 6793 w 11264"/>
              <a:gd name="connsiteY2" fmla="*/ 2248 h 10000"/>
              <a:gd name="connsiteX3" fmla="*/ 5689 w 11264"/>
              <a:gd name="connsiteY3" fmla="*/ 3762 h 10000"/>
              <a:gd name="connsiteX4" fmla="*/ 11206 w 11264"/>
              <a:gd name="connsiteY4" fmla="*/ 5018 h 10000"/>
              <a:gd name="connsiteX5" fmla="*/ 8724 w 11264"/>
              <a:gd name="connsiteY5" fmla="*/ 6275 h 10000"/>
              <a:gd name="connsiteX6" fmla="*/ 10878 w 11264"/>
              <a:gd name="connsiteY6" fmla="*/ 7968 h 10000"/>
              <a:gd name="connsiteX7" fmla="*/ 3430 w 11264"/>
              <a:gd name="connsiteY7" fmla="*/ 10000 h 10000"/>
              <a:gd name="connsiteX0" fmla="*/ 1375 w 10272"/>
              <a:gd name="connsiteY0" fmla="*/ 0 h 10296"/>
              <a:gd name="connsiteX1" fmla="*/ 5249 w 10272"/>
              <a:gd name="connsiteY1" fmla="*/ 955 h 10296"/>
              <a:gd name="connsiteX2" fmla="*/ 5801 w 10272"/>
              <a:gd name="connsiteY2" fmla="*/ 2544 h 10296"/>
              <a:gd name="connsiteX3" fmla="*/ 4697 w 10272"/>
              <a:gd name="connsiteY3" fmla="*/ 4058 h 10296"/>
              <a:gd name="connsiteX4" fmla="*/ 10214 w 10272"/>
              <a:gd name="connsiteY4" fmla="*/ 5314 h 10296"/>
              <a:gd name="connsiteX5" fmla="*/ 7732 w 10272"/>
              <a:gd name="connsiteY5" fmla="*/ 6571 h 10296"/>
              <a:gd name="connsiteX6" fmla="*/ 9886 w 10272"/>
              <a:gd name="connsiteY6" fmla="*/ 8264 h 10296"/>
              <a:gd name="connsiteX7" fmla="*/ 2438 w 10272"/>
              <a:gd name="connsiteY7" fmla="*/ 10296 h 10296"/>
              <a:gd name="connsiteX0" fmla="*/ 530 w 9427"/>
              <a:gd name="connsiteY0" fmla="*/ 0 h 10296"/>
              <a:gd name="connsiteX1" fmla="*/ 4404 w 9427"/>
              <a:gd name="connsiteY1" fmla="*/ 955 h 10296"/>
              <a:gd name="connsiteX2" fmla="*/ 4956 w 9427"/>
              <a:gd name="connsiteY2" fmla="*/ 2544 h 10296"/>
              <a:gd name="connsiteX3" fmla="*/ 3852 w 9427"/>
              <a:gd name="connsiteY3" fmla="*/ 4058 h 10296"/>
              <a:gd name="connsiteX4" fmla="*/ 9369 w 9427"/>
              <a:gd name="connsiteY4" fmla="*/ 5314 h 10296"/>
              <a:gd name="connsiteX5" fmla="*/ 6887 w 9427"/>
              <a:gd name="connsiteY5" fmla="*/ 6571 h 10296"/>
              <a:gd name="connsiteX6" fmla="*/ 9041 w 9427"/>
              <a:gd name="connsiteY6" fmla="*/ 8264 h 10296"/>
              <a:gd name="connsiteX7" fmla="*/ 1593 w 9427"/>
              <a:gd name="connsiteY7" fmla="*/ 10296 h 1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7" h="10296">
                <a:moveTo>
                  <a:pt x="530" y="0"/>
                </a:moveTo>
                <a:cubicBezTo>
                  <a:pt x="-1674" y="756"/>
                  <a:pt x="3666" y="531"/>
                  <a:pt x="4404" y="955"/>
                </a:cubicBezTo>
                <a:cubicBezTo>
                  <a:pt x="5142" y="1379"/>
                  <a:pt x="5047" y="2027"/>
                  <a:pt x="4956" y="2544"/>
                </a:cubicBezTo>
                <a:cubicBezTo>
                  <a:pt x="4864" y="3061"/>
                  <a:pt x="3117" y="3596"/>
                  <a:pt x="3852" y="4058"/>
                </a:cubicBezTo>
                <a:cubicBezTo>
                  <a:pt x="4588" y="4519"/>
                  <a:pt x="8863" y="4896"/>
                  <a:pt x="9369" y="5314"/>
                </a:cubicBezTo>
                <a:cubicBezTo>
                  <a:pt x="9874" y="5733"/>
                  <a:pt x="6941" y="6080"/>
                  <a:pt x="6887" y="6571"/>
                </a:cubicBezTo>
                <a:cubicBezTo>
                  <a:pt x="6832" y="7063"/>
                  <a:pt x="9921" y="7643"/>
                  <a:pt x="9041" y="8264"/>
                </a:cubicBezTo>
                <a:cubicBezTo>
                  <a:pt x="8160" y="8884"/>
                  <a:pt x="4075" y="9446"/>
                  <a:pt x="1593" y="1029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221163" y="1936750"/>
            <a:ext cx="285750" cy="1150938"/>
          </a:xfrm>
          <a:custGeom>
            <a:avLst/>
            <a:gdLst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45301"/>
              <a:gd name="connsiteX1" fmla="*/ 86627 w 269507"/>
              <a:gd name="connsiteY1" fmla="*/ 221381 h 1245301"/>
              <a:gd name="connsiteX2" fmla="*/ 19251 w 269507"/>
              <a:gd name="connsiteY2" fmla="*/ 404261 h 1245301"/>
              <a:gd name="connsiteX3" fmla="*/ 154004 w 269507"/>
              <a:gd name="connsiteY3" fmla="*/ 625642 h 1245301"/>
              <a:gd name="connsiteX4" fmla="*/ 211756 w 269507"/>
              <a:gd name="connsiteY4" fmla="*/ 885525 h 1245301"/>
              <a:gd name="connsiteX5" fmla="*/ 240632 w 269507"/>
              <a:gd name="connsiteY5" fmla="*/ 1193533 h 1245301"/>
              <a:gd name="connsiteX6" fmla="*/ 269507 w 269507"/>
              <a:gd name="connsiteY6" fmla="*/ 1222409 h 1245301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28561 w 269507"/>
              <a:gd name="connsiteY5" fmla="*/ 1106016 h 1222409"/>
              <a:gd name="connsiteX6" fmla="*/ 269507 w 269507"/>
              <a:gd name="connsiteY6" fmla="*/ 1222409 h 1222409"/>
              <a:gd name="connsiteX0" fmla="*/ 0 w 269507"/>
              <a:gd name="connsiteY0" fmla="*/ 0 h 1198267"/>
              <a:gd name="connsiteX1" fmla="*/ 86627 w 269507"/>
              <a:gd name="connsiteY1" fmla="*/ 221381 h 1198267"/>
              <a:gd name="connsiteX2" fmla="*/ 19251 w 269507"/>
              <a:gd name="connsiteY2" fmla="*/ 404261 h 1198267"/>
              <a:gd name="connsiteX3" fmla="*/ 154004 w 269507"/>
              <a:gd name="connsiteY3" fmla="*/ 625642 h 1198267"/>
              <a:gd name="connsiteX4" fmla="*/ 211756 w 269507"/>
              <a:gd name="connsiteY4" fmla="*/ 885525 h 1198267"/>
              <a:gd name="connsiteX5" fmla="*/ 228561 w 269507"/>
              <a:gd name="connsiteY5" fmla="*/ 1106016 h 1198267"/>
              <a:gd name="connsiteX6" fmla="*/ 269507 w 269507"/>
              <a:gd name="connsiteY6" fmla="*/ 1198267 h 1198267"/>
              <a:gd name="connsiteX0" fmla="*/ 0 w 272324"/>
              <a:gd name="connsiteY0" fmla="*/ 0 h 1198267"/>
              <a:gd name="connsiteX1" fmla="*/ 86627 w 272324"/>
              <a:gd name="connsiteY1" fmla="*/ 221381 h 1198267"/>
              <a:gd name="connsiteX2" fmla="*/ 19251 w 272324"/>
              <a:gd name="connsiteY2" fmla="*/ 404261 h 1198267"/>
              <a:gd name="connsiteX3" fmla="*/ 154004 w 272324"/>
              <a:gd name="connsiteY3" fmla="*/ 625642 h 1198267"/>
              <a:gd name="connsiteX4" fmla="*/ 211756 w 272324"/>
              <a:gd name="connsiteY4" fmla="*/ 885525 h 1198267"/>
              <a:gd name="connsiteX5" fmla="*/ 228561 w 272324"/>
              <a:gd name="connsiteY5" fmla="*/ 1106016 h 1198267"/>
              <a:gd name="connsiteX6" fmla="*/ 269507 w 272324"/>
              <a:gd name="connsiteY6" fmla="*/ 1198267 h 1198267"/>
              <a:gd name="connsiteX0" fmla="*/ 0 w 281043"/>
              <a:gd name="connsiteY0" fmla="*/ 0 h 1225427"/>
              <a:gd name="connsiteX1" fmla="*/ 86627 w 281043"/>
              <a:gd name="connsiteY1" fmla="*/ 221381 h 1225427"/>
              <a:gd name="connsiteX2" fmla="*/ 19251 w 281043"/>
              <a:gd name="connsiteY2" fmla="*/ 404261 h 1225427"/>
              <a:gd name="connsiteX3" fmla="*/ 154004 w 281043"/>
              <a:gd name="connsiteY3" fmla="*/ 625642 h 1225427"/>
              <a:gd name="connsiteX4" fmla="*/ 211756 w 281043"/>
              <a:gd name="connsiteY4" fmla="*/ 885525 h 1225427"/>
              <a:gd name="connsiteX5" fmla="*/ 228561 w 281043"/>
              <a:gd name="connsiteY5" fmla="*/ 1106016 h 1225427"/>
              <a:gd name="connsiteX6" fmla="*/ 278560 w 281043"/>
              <a:gd name="connsiteY6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28561 w 278560"/>
              <a:gd name="connsiteY5" fmla="*/ 1106016 h 1225427"/>
              <a:gd name="connsiteX6" fmla="*/ 278560 w 278560"/>
              <a:gd name="connsiteY6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00509 w 278560"/>
              <a:gd name="connsiteY5" fmla="*/ 994230 h 1225427"/>
              <a:gd name="connsiteX6" fmla="*/ 228561 w 278560"/>
              <a:gd name="connsiteY6" fmla="*/ 1106016 h 1225427"/>
              <a:gd name="connsiteX7" fmla="*/ 278560 w 278560"/>
              <a:gd name="connsiteY7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00509 w 278560"/>
              <a:gd name="connsiteY5" fmla="*/ 994230 h 1225427"/>
              <a:gd name="connsiteX6" fmla="*/ 228561 w 278560"/>
              <a:gd name="connsiteY6" fmla="*/ 1106016 h 1225427"/>
              <a:gd name="connsiteX7" fmla="*/ 278560 w 278560"/>
              <a:gd name="connsiteY7" fmla="*/ 1225427 h 1225427"/>
              <a:gd name="connsiteX0" fmla="*/ 0 w 284595"/>
              <a:gd name="connsiteY0" fmla="*/ 0 h 1234481"/>
              <a:gd name="connsiteX1" fmla="*/ 86627 w 284595"/>
              <a:gd name="connsiteY1" fmla="*/ 221381 h 1234481"/>
              <a:gd name="connsiteX2" fmla="*/ 19251 w 284595"/>
              <a:gd name="connsiteY2" fmla="*/ 404261 h 1234481"/>
              <a:gd name="connsiteX3" fmla="*/ 154004 w 284595"/>
              <a:gd name="connsiteY3" fmla="*/ 625642 h 1234481"/>
              <a:gd name="connsiteX4" fmla="*/ 211756 w 284595"/>
              <a:gd name="connsiteY4" fmla="*/ 885525 h 1234481"/>
              <a:gd name="connsiteX5" fmla="*/ 200509 w 284595"/>
              <a:gd name="connsiteY5" fmla="*/ 994230 h 1234481"/>
              <a:gd name="connsiteX6" fmla="*/ 228561 w 284595"/>
              <a:gd name="connsiteY6" fmla="*/ 1106016 h 1234481"/>
              <a:gd name="connsiteX7" fmla="*/ 284595 w 284595"/>
              <a:gd name="connsiteY7" fmla="*/ 1234481 h 12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595" h="1234481">
                <a:moveTo>
                  <a:pt x="0" y="0"/>
                </a:moveTo>
                <a:cubicBezTo>
                  <a:pt x="28876" y="73794"/>
                  <a:pt x="83418" y="154004"/>
                  <a:pt x="86627" y="221381"/>
                </a:cubicBezTo>
                <a:cubicBezTo>
                  <a:pt x="89836" y="288758"/>
                  <a:pt x="-25667" y="330467"/>
                  <a:pt x="19251" y="404261"/>
                </a:cubicBezTo>
                <a:lnTo>
                  <a:pt x="154004" y="625642"/>
                </a:lnTo>
                <a:cubicBezTo>
                  <a:pt x="186088" y="705853"/>
                  <a:pt x="204005" y="824094"/>
                  <a:pt x="211756" y="885525"/>
                </a:cubicBezTo>
                <a:cubicBezTo>
                  <a:pt x="219507" y="946956"/>
                  <a:pt x="197708" y="957481"/>
                  <a:pt x="200509" y="994230"/>
                </a:cubicBezTo>
                <a:cubicBezTo>
                  <a:pt x="203310" y="1030979"/>
                  <a:pt x="214547" y="1065974"/>
                  <a:pt x="228561" y="1106016"/>
                </a:cubicBezTo>
                <a:cubicBezTo>
                  <a:pt x="242575" y="1146058"/>
                  <a:pt x="259880" y="1176571"/>
                  <a:pt x="284595" y="1234481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798763" y="2936875"/>
            <a:ext cx="908050" cy="738188"/>
          </a:xfrm>
          <a:custGeom>
            <a:avLst/>
            <a:gdLst>
              <a:gd name="connsiteX0" fmla="*/ 644893 w 644893"/>
              <a:gd name="connsiteY0" fmla="*/ 0 h 943275"/>
              <a:gd name="connsiteX1" fmla="*/ 423512 w 644893"/>
              <a:gd name="connsiteY1" fmla="*/ 317633 h 943275"/>
              <a:gd name="connsiteX2" fmla="*/ 404261 w 644893"/>
              <a:gd name="connsiteY2" fmla="*/ 385010 h 943275"/>
              <a:gd name="connsiteX3" fmla="*/ 288758 w 644893"/>
              <a:gd name="connsiteY3" fmla="*/ 481263 h 943275"/>
              <a:gd name="connsiteX4" fmla="*/ 269508 w 644893"/>
              <a:gd name="connsiteY4" fmla="*/ 683393 h 943275"/>
              <a:gd name="connsiteX5" fmla="*/ 77002 w 644893"/>
              <a:gd name="connsiteY5" fmla="*/ 789271 h 943275"/>
              <a:gd name="connsiteX6" fmla="*/ 0 w 644893"/>
              <a:gd name="connsiteY6" fmla="*/ 943275 h 943275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37165 w 637165"/>
              <a:gd name="connsiteY0" fmla="*/ 0 h 974185"/>
              <a:gd name="connsiteX1" fmla="*/ 402905 w 637165"/>
              <a:gd name="connsiteY1" fmla="*/ 330512 h 974185"/>
              <a:gd name="connsiteX2" fmla="*/ 383654 w 637165"/>
              <a:gd name="connsiteY2" fmla="*/ 397889 h 974185"/>
              <a:gd name="connsiteX3" fmla="*/ 268151 w 637165"/>
              <a:gd name="connsiteY3" fmla="*/ 494142 h 974185"/>
              <a:gd name="connsiteX4" fmla="*/ 248901 w 637165"/>
              <a:gd name="connsiteY4" fmla="*/ 696272 h 974185"/>
              <a:gd name="connsiteX5" fmla="*/ 56395 w 637165"/>
              <a:gd name="connsiteY5" fmla="*/ 802150 h 974185"/>
              <a:gd name="connsiteX6" fmla="*/ 0 w 637165"/>
              <a:gd name="connsiteY6" fmla="*/ 974185 h 974185"/>
              <a:gd name="connsiteX0" fmla="*/ 639740 w 639740"/>
              <a:gd name="connsiteY0" fmla="*/ 0 h 953578"/>
              <a:gd name="connsiteX1" fmla="*/ 405480 w 639740"/>
              <a:gd name="connsiteY1" fmla="*/ 330512 h 953578"/>
              <a:gd name="connsiteX2" fmla="*/ 386229 w 639740"/>
              <a:gd name="connsiteY2" fmla="*/ 397889 h 953578"/>
              <a:gd name="connsiteX3" fmla="*/ 270726 w 639740"/>
              <a:gd name="connsiteY3" fmla="*/ 494142 h 953578"/>
              <a:gd name="connsiteX4" fmla="*/ 251476 w 639740"/>
              <a:gd name="connsiteY4" fmla="*/ 696272 h 953578"/>
              <a:gd name="connsiteX5" fmla="*/ 58970 w 639740"/>
              <a:gd name="connsiteY5" fmla="*/ 802150 h 953578"/>
              <a:gd name="connsiteX6" fmla="*/ 0 w 639740"/>
              <a:gd name="connsiteY6" fmla="*/ 953578 h 953578"/>
              <a:gd name="connsiteX0" fmla="*/ 639740 w 639740"/>
              <a:gd name="connsiteY0" fmla="*/ 0 h 953578"/>
              <a:gd name="connsiteX1" fmla="*/ 444117 w 639740"/>
              <a:gd name="connsiteY1" fmla="*/ 284148 h 953578"/>
              <a:gd name="connsiteX2" fmla="*/ 386229 w 639740"/>
              <a:gd name="connsiteY2" fmla="*/ 397889 h 953578"/>
              <a:gd name="connsiteX3" fmla="*/ 270726 w 639740"/>
              <a:gd name="connsiteY3" fmla="*/ 494142 h 953578"/>
              <a:gd name="connsiteX4" fmla="*/ 251476 w 639740"/>
              <a:gd name="connsiteY4" fmla="*/ 696272 h 953578"/>
              <a:gd name="connsiteX5" fmla="*/ 58970 w 639740"/>
              <a:gd name="connsiteY5" fmla="*/ 802150 h 953578"/>
              <a:gd name="connsiteX6" fmla="*/ 0 w 639740"/>
              <a:gd name="connsiteY6" fmla="*/ 953578 h 953578"/>
              <a:gd name="connsiteX0" fmla="*/ 908362 w 908362"/>
              <a:gd name="connsiteY0" fmla="*/ 0 h 804280"/>
              <a:gd name="connsiteX1" fmla="*/ 712739 w 908362"/>
              <a:gd name="connsiteY1" fmla="*/ 284148 h 804280"/>
              <a:gd name="connsiteX2" fmla="*/ 654851 w 908362"/>
              <a:gd name="connsiteY2" fmla="*/ 397889 h 804280"/>
              <a:gd name="connsiteX3" fmla="*/ 539348 w 908362"/>
              <a:gd name="connsiteY3" fmla="*/ 494142 h 804280"/>
              <a:gd name="connsiteX4" fmla="*/ 520098 w 908362"/>
              <a:gd name="connsiteY4" fmla="*/ 696272 h 804280"/>
              <a:gd name="connsiteX5" fmla="*/ 327592 w 908362"/>
              <a:gd name="connsiteY5" fmla="*/ 802150 h 804280"/>
              <a:gd name="connsiteX6" fmla="*/ 0 w 908362"/>
              <a:gd name="connsiteY6" fmla="*/ 790777 h 804280"/>
              <a:gd name="connsiteX0" fmla="*/ 908362 w 908362"/>
              <a:gd name="connsiteY0" fmla="*/ 0 h 804859"/>
              <a:gd name="connsiteX1" fmla="*/ 712739 w 908362"/>
              <a:gd name="connsiteY1" fmla="*/ 284148 h 804859"/>
              <a:gd name="connsiteX2" fmla="*/ 654851 w 908362"/>
              <a:gd name="connsiteY2" fmla="*/ 397889 h 804859"/>
              <a:gd name="connsiteX3" fmla="*/ 539348 w 908362"/>
              <a:gd name="connsiteY3" fmla="*/ 494142 h 804859"/>
              <a:gd name="connsiteX4" fmla="*/ 520098 w 908362"/>
              <a:gd name="connsiteY4" fmla="*/ 696272 h 804859"/>
              <a:gd name="connsiteX5" fmla="*/ 327592 w 908362"/>
              <a:gd name="connsiteY5" fmla="*/ 802150 h 804859"/>
              <a:gd name="connsiteX6" fmla="*/ 0 w 908362"/>
              <a:gd name="connsiteY6" fmla="*/ 790777 h 804859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520098 w 908362"/>
              <a:gd name="connsiteY4" fmla="*/ 696272 h 790777"/>
              <a:gd name="connsiteX5" fmla="*/ 251618 w 908362"/>
              <a:gd name="connsiteY5" fmla="*/ 669195 h 790777"/>
              <a:gd name="connsiteX6" fmla="*/ 0 w 908362"/>
              <a:gd name="connsiteY6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330164 w 908362"/>
              <a:gd name="connsiteY4" fmla="*/ 568745 h 790777"/>
              <a:gd name="connsiteX5" fmla="*/ 251618 w 908362"/>
              <a:gd name="connsiteY5" fmla="*/ 669195 h 790777"/>
              <a:gd name="connsiteX6" fmla="*/ 0 w 908362"/>
              <a:gd name="connsiteY6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441695 w 908362"/>
              <a:gd name="connsiteY4" fmla="*/ 591108 h 790777"/>
              <a:gd name="connsiteX5" fmla="*/ 330164 w 908362"/>
              <a:gd name="connsiteY5" fmla="*/ 568745 h 790777"/>
              <a:gd name="connsiteX6" fmla="*/ 251618 w 908362"/>
              <a:gd name="connsiteY6" fmla="*/ 669195 h 790777"/>
              <a:gd name="connsiteX7" fmla="*/ 0 w 908362"/>
              <a:gd name="connsiteY7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441695 w 908362"/>
              <a:gd name="connsiteY4" fmla="*/ 591108 h 790777"/>
              <a:gd name="connsiteX5" fmla="*/ 330164 w 908362"/>
              <a:gd name="connsiteY5" fmla="*/ 568745 h 790777"/>
              <a:gd name="connsiteX6" fmla="*/ 251618 w 908362"/>
              <a:gd name="connsiteY6" fmla="*/ 669195 h 790777"/>
              <a:gd name="connsiteX7" fmla="*/ 0 w 908362"/>
              <a:gd name="connsiteY7" fmla="*/ 790777 h 7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362" h="790777">
                <a:moveTo>
                  <a:pt x="908362" y="0"/>
                </a:moveTo>
                <a:cubicBezTo>
                  <a:pt x="830275" y="110171"/>
                  <a:pt x="754991" y="217833"/>
                  <a:pt x="712739" y="284148"/>
                </a:cubicBezTo>
                <a:cubicBezTo>
                  <a:pt x="670487" y="350463"/>
                  <a:pt x="683749" y="362890"/>
                  <a:pt x="654851" y="397889"/>
                </a:cubicBezTo>
                <a:cubicBezTo>
                  <a:pt x="625953" y="432888"/>
                  <a:pt x="574874" y="461939"/>
                  <a:pt x="539348" y="494142"/>
                </a:cubicBezTo>
                <a:cubicBezTo>
                  <a:pt x="503822" y="526345"/>
                  <a:pt x="476559" y="578674"/>
                  <a:pt x="441695" y="591108"/>
                </a:cubicBezTo>
                <a:cubicBezTo>
                  <a:pt x="406831" y="603542"/>
                  <a:pt x="361844" y="555731"/>
                  <a:pt x="330164" y="568745"/>
                </a:cubicBezTo>
                <a:cubicBezTo>
                  <a:pt x="298485" y="581760"/>
                  <a:pt x="306645" y="632190"/>
                  <a:pt x="251618" y="669195"/>
                </a:cubicBezTo>
                <a:cubicBezTo>
                  <a:pt x="196591" y="706200"/>
                  <a:pt x="53213" y="758436"/>
                  <a:pt x="0" y="790777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532063" y="4371975"/>
            <a:ext cx="622300" cy="779463"/>
          </a:xfrm>
          <a:custGeom>
            <a:avLst/>
            <a:gdLst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9507 w 609104"/>
              <a:gd name="connsiteY4" fmla="*/ 433137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9507 w 609104"/>
              <a:gd name="connsiteY4" fmla="*/ 433137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1367 w 609104"/>
              <a:gd name="connsiteY4" fmla="*/ 422283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1367 w 609104"/>
              <a:gd name="connsiteY3" fmla="*/ 310723 h 827773"/>
              <a:gd name="connsiteX4" fmla="*/ 261367 w 609104"/>
              <a:gd name="connsiteY4" fmla="*/ 422283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22671"/>
              <a:gd name="connsiteY0" fmla="*/ 0 h 835913"/>
              <a:gd name="connsiteX1" fmla="*/ 67377 w 622671"/>
              <a:gd name="connsiteY1" fmla="*/ 163630 h 835913"/>
              <a:gd name="connsiteX2" fmla="*/ 192505 w 622671"/>
              <a:gd name="connsiteY2" fmla="*/ 211756 h 835913"/>
              <a:gd name="connsiteX3" fmla="*/ 261367 w 622671"/>
              <a:gd name="connsiteY3" fmla="*/ 310723 h 835913"/>
              <a:gd name="connsiteX4" fmla="*/ 261367 w 622671"/>
              <a:gd name="connsiteY4" fmla="*/ 422283 h 835913"/>
              <a:gd name="connsiteX5" fmla="*/ 298383 w 622671"/>
              <a:gd name="connsiteY5" fmla="*/ 481264 h 835913"/>
              <a:gd name="connsiteX6" fmla="*/ 404261 w 622671"/>
              <a:gd name="connsiteY6" fmla="*/ 644893 h 835913"/>
              <a:gd name="connsiteX7" fmla="*/ 622671 w 622671"/>
              <a:gd name="connsiteY7" fmla="*/ 835913 h 83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671" h="835913">
                <a:moveTo>
                  <a:pt x="0" y="0"/>
                </a:moveTo>
                <a:cubicBezTo>
                  <a:pt x="22459" y="54543"/>
                  <a:pt x="35293" y="128337"/>
                  <a:pt x="67377" y="163630"/>
                </a:cubicBezTo>
                <a:cubicBezTo>
                  <a:pt x="99461" y="198923"/>
                  <a:pt x="160173" y="187240"/>
                  <a:pt x="192505" y="211756"/>
                </a:cubicBezTo>
                <a:cubicBezTo>
                  <a:pt x="224837" y="236272"/>
                  <a:pt x="249890" y="275635"/>
                  <a:pt x="261367" y="310723"/>
                </a:cubicBezTo>
                <a:cubicBezTo>
                  <a:pt x="272844" y="345811"/>
                  <a:pt x="255198" y="393860"/>
                  <a:pt x="261367" y="422283"/>
                </a:cubicBezTo>
                <a:cubicBezTo>
                  <a:pt x="267536" y="450706"/>
                  <a:pt x="274567" y="444162"/>
                  <a:pt x="298383" y="481264"/>
                </a:cubicBezTo>
                <a:cubicBezTo>
                  <a:pt x="322199" y="518366"/>
                  <a:pt x="350213" y="585785"/>
                  <a:pt x="404261" y="644893"/>
                </a:cubicBezTo>
                <a:cubicBezTo>
                  <a:pt x="458309" y="704001"/>
                  <a:pt x="554390" y="774953"/>
                  <a:pt x="622671" y="835913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3161012">
            <a:off x="2330451" y="4795837"/>
            <a:ext cx="78105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Chowkay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 rot="4186704">
            <a:off x="4115595" y="2418556"/>
            <a:ext cx="874712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Watapur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17575633">
            <a:off x="2671763" y="1433513"/>
            <a:ext cx="69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Waygal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rot="18874975">
            <a:off x="2698751" y="3143250"/>
            <a:ext cx="8128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Korengal</a:t>
            </a:r>
          </a:p>
        </p:txBody>
      </p:sp>
      <p:grpSp>
        <p:nvGrpSpPr>
          <p:cNvPr id="25" name="Group 29"/>
          <p:cNvGrpSpPr>
            <a:grpSpLocks/>
          </p:cNvGrpSpPr>
          <p:nvPr/>
        </p:nvGrpSpPr>
        <p:grpSpPr bwMode="auto">
          <a:xfrm>
            <a:off x="2124075" y="2263775"/>
            <a:ext cx="3873500" cy="1325563"/>
            <a:chOff x="2124582" y="2264086"/>
            <a:chExt cx="3872760" cy="1420225"/>
          </a:xfrm>
        </p:grpSpPr>
        <p:grpSp>
          <p:nvGrpSpPr>
            <p:cNvPr id="26" name="Group 30"/>
            <p:cNvGrpSpPr>
              <a:grpSpLocks/>
            </p:cNvGrpSpPr>
            <p:nvPr/>
          </p:nvGrpSpPr>
          <p:grpSpPr bwMode="auto">
            <a:xfrm>
              <a:off x="2124582" y="2264086"/>
              <a:ext cx="1038302" cy="500411"/>
              <a:chOff x="1972182" y="2175186"/>
              <a:chExt cx="1038302" cy="500411"/>
            </a:xfrm>
          </p:grpSpPr>
          <p:grpSp>
            <p:nvGrpSpPr>
              <p:cNvPr id="32" name="Group 614"/>
              <p:cNvGrpSpPr>
                <a:grpSpLocks noChangeAspect="1"/>
              </p:cNvGrpSpPr>
              <p:nvPr/>
            </p:nvGrpSpPr>
            <p:grpSpPr bwMode="auto">
              <a:xfrm>
                <a:off x="2785150" y="2492717"/>
                <a:ext cx="225334" cy="182880"/>
                <a:chOff x="3517" y="2002"/>
                <a:chExt cx="345" cy="280"/>
              </a:xfrm>
            </p:grpSpPr>
            <p:sp>
              <p:nvSpPr>
                <p:cNvPr id="34" name="Rectangle 451"/>
                <p:cNvSpPr>
                  <a:spLocks noChangeArrowheads="1"/>
                </p:cNvSpPr>
                <p:nvPr/>
              </p:nvSpPr>
              <p:spPr bwMode="auto">
                <a:xfrm>
                  <a:off x="3640" y="2003"/>
                  <a:ext cx="97" cy="47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" name="Rectangle 548"/>
                <p:cNvSpPr>
                  <a:spLocks noChangeArrowheads="1"/>
                </p:cNvSpPr>
                <p:nvPr/>
              </p:nvSpPr>
              <p:spPr bwMode="auto">
                <a:xfrm>
                  <a:off x="3517" y="2052"/>
                  <a:ext cx="345" cy="229"/>
                </a:xfrm>
                <a:prstGeom prst="rect">
                  <a:avLst/>
                </a:prstGeom>
                <a:solidFill>
                  <a:srgbClr val="80FF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xtBox 32"/>
              <p:cNvSpPr txBox="1">
                <a:spLocks noChangeArrowheads="1"/>
              </p:cNvSpPr>
              <p:nvPr/>
            </p:nvSpPr>
            <p:spPr bwMode="auto">
              <a:xfrm>
                <a:off x="1972182" y="2175186"/>
                <a:ext cx="957080" cy="3690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Blessing</a:t>
                </a:r>
              </a:p>
            </p:txBody>
          </p:sp>
        </p:grpSp>
        <p:grpSp>
          <p:nvGrpSpPr>
            <p:cNvPr id="27" name="Group 31"/>
            <p:cNvGrpSpPr>
              <a:grpSpLocks/>
            </p:cNvGrpSpPr>
            <p:nvPr/>
          </p:nvGrpSpPr>
          <p:grpSpPr bwMode="auto">
            <a:xfrm>
              <a:off x="4986338" y="3314979"/>
              <a:ext cx="1011004" cy="369332"/>
              <a:chOff x="4986338" y="3314979"/>
              <a:chExt cx="1011004" cy="369332"/>
            </a:xfrm>
          </p:grpSpPr>
          <p:grpSp>
            <p:nvGrpSpPr>
              <p:cNvPr id="28" name="Group 614"/>
              <p:cNvGrpSpPr>
                <a:grpSpLocks noChangeAspect="1"/>
              </p:cNvGrpSpPr>
              <p:nvPr/>
            </p:nvGrpSpPr>
            <p:grpSpPr bwMode="auto">
              <a:xfrm>
                <a:off x="4986338" y="3391877"/>
                <a:ext cx="225334" cy="182880"/>
                <a:chOff x="3517" y="2002"/>
                <a:chExt cx="345" cy="280"/>
              </a:xfrm>
            </p:grpSpPr>
            <p:sp>
              <p:nvSpPr>
                <p:cNvPr id="30" name="Rectangle 451"/>
                <p:cNvSpPr>
                  <a:spLocks noChangeArrowheads="1"/>
                </p:cNvSpPr>
                <p:nvPr/>
              </p:nvSpPr>
              <p:spPr bwMode="auto">
                <a:xfrm>
                  <a:off x="3641" y="2002"/>
                  <a:ext cx="97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Rectangle 548"/>
                <p:cNvSpPr>
                  <a:spLocks noChangeArrowheads="1"/>
                </p:cNvSpPr>
                <p:nvPr/>
              </p:nvSpPr>
              <p:spPr bwMode="auto">
                <a:xfrm>
                  <a:off x="3517" y="2051"/>
                  <a:ext cx="345" cy="232"/>
                </a:xfrm>
                <a:prstGeom prst="rect">
                  <a:avLst/>
                </a:prstGeom>
                <a:solidFill>
                  <a:srgbClr val="80FF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5160890" y="3315222"/>
                <a:ext cx="836452" cy="3690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Wright</a:t>
                </a:r>
              </a:p>
            </p:txBody>
          </p:sp>
        </p:grpSp>
      </p:grpSp>
      <p:sp>
        <p:nvSpPr>
          <p:cNvPr id="36" name="Isosceles Triangle 35"/>
          <p:cNvSpPr>
            <a:spLocks noChangeAspect="1"/>
          </p:cNvSpPr>
          <p:nvPr/>
        </p:nvSpPr>
        <p:spPr>
          <a:xfrm>
            <a:off x="3244850" y="3619500"/>
            <a:ext cx="211138" cy="171450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7" name="Isosceles Triangle 36"/>
          <p:cNvSpPr>
            <a:spLocks noChangeAspect="1"/>
          </p:cNvSpPr>
          <p:nvPr/>
        </p:nvSpPr>
        <p:spPr>
          <a:xfrm>
            <a:off x="3440113" y="5089525"/>
            <a:ext cx="212725" cy="1698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Isosceles Triangle 37"/>
          <p:cNvSpPr>
            <a:spLocks noChangeAspect="1"/>
          </p:cNvSpPr>
          <p:nvPr/>
        </p:nvSpPr>
        <p:spPr>
          <a:xfrm>
            <a:off x="4572000" y="4225925"/>
            <a:ext cx="212725" cy="1698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Isosceles Triangle 38"/>
          <p:cNvSpPr>
            <a:spLocks noChangeAspect="1"/>
          </p:cNvSpPr>
          <p:nvPr/>
        </p:nvSpPr>
        <p:spPr>
          <a:xfrm>
            <a:off x="4259263" y="3160713"/>
            <a:ext cx="212725" cy="171450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Isosceles Triangle 39"/>
          <p:cNvSpPr>
            <a:spLocks noChangeAspect="1"/>
          </p:cNvSpPr>
          <p:nvPr/>
        </p:nvSpPr>
        <p:spPr>
          <a:xfrm>
            <a:off x="3695700" y="3070225"/>
            <a:ext cx="211138" cy="1698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1" name="Isosceles Triangle 40"/>
          <p:cNvSpPr>
            <a:spLocks noChangeAspect="1"/>
          </p:cNvSpPr>
          <p:nvPr/>
        </p:nvSpPr>
        <p:spPr>
          <a:xfrm>
            <a:off x="3333750" y="2917825"/>
            <a:ext cx="212725" cy="1698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2" name="Group 46"/>
          <p:cNvGrpSpPr>
            <a:grpSpLocks/>
          </p:cNvGrpSpPr>
          <p:nvPr/>
        </p:nvGrpSpPr>
        <p:grpSpPr bwMode="auto">
          <a:xfrm>
            <a:off x="2997200" y="1781175"/>
            <a:ext cx="769938" cy="363538"/>
            <a:chOff x="3086100" y="1917700"/>
            <a:chExt cx="769771" cy="389354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3086100" y="1917700"/>
              <a:ext cx="136495" cy="137719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>
              <a:spLocks noChangeArrowheads="1"/>
            </p:cNvSpPr>
            <p:nvPr/>
          </p:nvSpPr>
          <p:spPr bwMode="auto">
            <a:xfrm>
              <a:off x="3111494" y="1968707"/>
              <a:ext cx="744377" cy="33834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b="1">
                  <a:solidFill>
                    <a:srgbClr val="9BBB59"/>
                  </a:solidFill>
                  <a:latin typeface="Calibri" panose="020F0502020204030204" pitchFamily="34" charset="0"/>
                </a:rPr>
                <a:t>Wanat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07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raq Background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35724" r="877" b="4028"/>
          <a:stretch>
            <a:fillRect/>
          </a:stretch>
        </p:blipFill>
        <p:spPr bwMode="auto">
          <a:xfrm>
            <a:off x="238125" y="0"/>
            <a:ext cx="837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3"/>
          <p:cNvSpPr txBox="1">
            <a:spLocks noChangeArrowheads="1"/>
          </p:cNvSpPr>
          <p:nvPr userDrawn="1"/>
        </p:nvSpPr>
        <p:spPr bwMode="auto">
          <a:xfrm>
            <a:off x="2363788" y="5697538"/>
            <a:ext cx="1122362" cy="5222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/>
              <a:t>IRAQ</a:t>
            </a:r>
          </a:p>
        </p:txBody>
      </p:sp>
      <p:sp>
        <p:nvSpPr>
          <p:cNvPr id="4" name="Text Box 84"/>
          <p:cNvSpPr txBox="1">
            <a:spLocks noChangeArrowheads="1"/>
          </p:cNvSpPr>
          <p:nvPr userDrawn="1"/>
        </p:nvSpPr>
        <p:spPr bwMode="auto">
          <a:xfrm>
            <a:off x="6829425" y="5843588"/>
            <a:ext cx="793750" cy="2746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/>
              <a:t>KUWAIT</a:t>
            </a:r>
          </a:p>
        </p:txBody>
      </p:sp>
      <p:grpSp>
        <p:nvGrpSpPr>
          <p:cNvPr id="5" name="Group 12"/>
          <p:cNvGrpSpPr>
            <a:grpSpLocks/>
          </p:cNvGrpSpPr>
          <p:nvPr userDrawn="1"/>
        </p:nvGrpSpPr>
        <p:grpSpPr bwMode="auto">
          <a:xfrm>
            <a:off x="7683500" y="6261100"/>
            <a:ext cx="874713" cy="244475"/>
            <a:chOff x="408864" y="6859042"/>
            <a:chExt cx="874713" cy="244475"/>
          </a:xfrm>
        </p:grpSpPr>
        <p:sp>
          <p:nvSpPr>
            <p:cNvPr id="6" name="Rectangle 85"/>
            <p:cNvSpPr>
              <a:spLocks noChangeArrowheads="1"/>
            </p:cNvSpPr>
            <p:nvPr/>
          </p:nvSpPr>
          <p:spPr bwMode="auto">
            <a:xfrm>
              <a:off x="472364" y="6897142"/>
              <a:ext cx="736600" cy="1714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7" name="Text Box 86"/>
            <p:cNvSpPr txBox="1">
              <a:spLocks noChangeArrowheads="1"/>
            </p:cNvSpPr>
            <p:nvPr/>
          </p:nvSpPr>
          <p:spPr bwMode="auto">
            <a:xfrm>
              <a:off x="408864" y="6859042"/>
              <a:ext cx="874713" cy="2444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Kuwait City</a:t>
              </a:r>
            </a:p>
          </p:txBody>
        </p:sp>
      </p:grpSp>
      <p:grpSp>
        <p:nvGrpSpPr>
          <p:cNvPr id="8" name="Group 83"/>
          <p:cNvGrpSpPr>
            <a:grpSpLocks/>
          </p:cNvGrpSpPr>
          <p:nvPr userDrawn="1"/>
        </p:nvGrpSpPr>
        <p:grpSpPr bwMode="auto">
          <a:xfrm>
            <a:off x="6731000" y="868363"/>
            <a:ext cx="676275" cy="215900"/>
            <a:chOff x="-914842" y="3611874"/>
            <a:chExt cx="676788" cy="215444"/>
          </a:xfrm>
        </p:grpSpPr>
        <p:sp>
          <p:nvSpPr>
            <p:cNvPr id="9" name="Rectangle 100"/>
            <p:cNvSpPr>
              <a:spLocks noChangeArrowheads="1"/>
            </p:cNvSpPr>
            <p:nvPr/>
          </p:nvSpPr>
          <p:spPr bwMode="auto">
            <a:xfrm>
              <a:off x="-860826" y="3641972"/>
              <a:ext cx="568756" cy="1552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" name="Text Box 106"/>
            <p:cNvSpPr txBox="1">
              <a:spLocks noChangeArrowheads="1"/>
            </p:cNvSpPr>
            <p:nvPr/>
          </p:nvSpPr>
          <p:spPr bwMode="auto">
            <a:xfrm>
              <a:off x="-914842" y="3611874"/>
              <a:ext cx="67678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800" b="1"/>
                <a:t>Al Amarah</a:t>
              </a:r>
            </a:p>
          </p:txBody>
        </p:sp>
      </p:grpSp>
      <p:sp>
        <p:nvSpPr>
          <p:cNvPr id="11" name="Text Box 110"/>
          <p:cNvSpPr txBox="1">
            <a:spLocks noChangeArrowheads="1"/>
          </p:cNvSpPr>
          <p:nvPr userDrawn="1"/>
        </p:nvSpPr>
        <p:spPr bwMode="auto">
          <a:xfrm rot="3751214">
            <a:off x="5776119" y="4042569"/>
            <a:ext cx="6318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" b="1"/>
              <a:t>I MEF</a:t>
            </a:r>
          </a:p>
          <a:p>
            <a:pPr algn="ctr" eaLnBrk="1" hangingPunct="1">
              <a:defRPr/>
            </a:pPr>
            <a:r>
              <a:rPr lang="en-US" altLang="en-US" sz="800" b="1"/>
              <a:t>XXX</a:t>
            </a:r>
          </a:p>
          <a:p>
            <a:pPr algn="ctr" eaLnBrk="1" hangingPunct="1">
              <a:defRPr/>
            </a:pPr>
            <a:r>
              <a:rPr lang="en-US" altLang="en-US" sz="800" b="1"/>
              <a:t>V CORPS</a:t>
            </a:r>
          </a:p>
        </p:txBody>
      </p:sp>
      <p:sp>
        <p:nvSpPr>
          <p:cNvPr id="12" name="Text Box 153"/>
          <p:cNvSpPr txBox="1">
            <a:spLocks noChangeArrowheads="1"/>
          </p:cNvSpPr>
          <p:nvPr userDrawn="1"/>
        </p:nvSpPr>
        <p:spPr bwMode="auto">
          <a:xfrm rot="17433164">
            <a:off x="6229350" y="5624513"/>
            <a:ext cx="711200" cy="2286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b="1"/>
              <a:t>The Berm</a:t>
            </a:r>
          </a:p>
        </p:txBody>
      </p:sp>
      <p:grpSp>
        <p:nvGrpSpPr>
          <p:cNvPr id="13" name="Group 196"/>
          <p:cNvGrpSpPr>
            <a:grpSpLocks/>
          </p:cNvGrpSpPr>
          <p:nvPr userDrawn="1"/>
        </p:nvGrpSpPr>
        <p:grpSpPr bwMode="auto">
          <a:xfrm>
            <a:off x="7207250" y="2332038"/>
            <a:ext cx="254000" cy="246062"/>
            <a:chOff x="8026400" y="3727450"/>
            <a:chExt cx="254000" cy="246063"/>
          </a:xfrm>
        </p:grpSpPr>
        <p:grpSp>
          <p:nvGrpSpPr>
            <p:cNvPr id="14" name="Group 233"/>
            <p:cNvGrpSpPr/>
            <p:nvPr/>
          </p:nvGrpSpPr>
          <p:grpSpPr>
            <a:xfrm>
              <a:off x="8056377" y="3747854"/>
              <a:ext cx="197415" cy="194027"/>
              <a:chOff x="1023503" y="3931658"/>
              <a:chExt cx="1365954" cy="1342513"/>
            </a:xfrm>
            <a:solidFill>
              <a:schemeClr val="bg1"/>
            </a:solidFill>
          </p:grpSpPr>
          <p:sp>
            <p:nvSpPr>
              <p:cNvPr id="16" name="Freeform 15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63"/>
            <p:cNvSpPr txBox="1">
              <a:spLocks noChangeArrowheads="1"/>
            </p:cNvSpPr>
            <p:nvPr/>
          </p:nvSpPr>
          <p:spPr bwMode="auto">
            <a:xfrm>
              <a:off x="8026400" y="3727450"/>
              <a:ext cx="254000" cy="2460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6</a:t>
              </a:r>
            </a:p>
          </p:txBody>
        </p:sp>
      </p:grpSp>
      <p:grpSp>
        <p:nvGrpSpPr>
          <p:cNvPr id="18" name="Group 81"/>
          <p:cNvGrpSpPr>
            <a:grpSpLocks/>
          </p:cNvGrpSpPr>
          <p:nvPr userDrawn="1"/>
        </p:nvGrpSpPr>
        <p:grpSpPr bwMode="auto">
          <a:xfrm>
            <a:off x="1100138" y="560388"/>
            <a:ext cx="557212" cy="215900"/>
            <a:chOff x="-1433369" y="4393958"/>
            <a:chExt cx="556563" cy="215444"/>
          </a:xfrm>
        </p:grpSpPr>
        <p:sp>
          <p:nvSpPr>
            <p:cNvPr id="19" name="Rectangle 97"/>
            <p:cNvSpPr>
              <a:spLocks noChangeArrowheads="1"/>
            </p:cNvSpPr>
            <p:nvPr/>
          </p:nvSpPr>
          <p:spPr bwMode="auto">
            <a:xfrm>
              <a:off x="-1381043" y="4425641"/>
              <a:ext cx="451911" cy="1520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-1433369" y="4393958"/>
              <a:ext cx="55656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800" b="1"/>
                <a:t>Al Najaf</a:t>
              </a:r>
            </a:p>
          </p:txBody>
        </p:sp>
      </p:grpSp>
      <p:grpSp>
        <p:nvGrpSpPr>
          <p:cNvPr id="21" name="Group 79"/>
          <p:cNvGrpSpPr>
            <a:grpSpLocks/>
          </p:cNvGrpSpPr>
          <p:nvPr userDrawn="1"/>
        </p:nvGrpSpPr>
        <p:grpSpPr bwMode="auto">
          <a:xfrm>
            <a:off x="5167313" y="2625725"/>
            <a:ext cx="769937" cy="215900"/>
            <a:chOff x="-1981951" y="5545829"/>
            <a:chExt cx="769763" cy="215444"/>
          </a:xfrm>
        </p:grpSpPr>
        <p:sp>
          <p:nvSpPr>
            <p:cNvPr id="22" name="Rectangle 101"/>
            <p:cNvSpPr>
              <a:spLocks noChangeArrowheads="1"/>
            </p:cNvSpPr>
            <p:nvPr/>
          </p:nvSpPr>
          <p:spPr bwMode="auto">
            <a:xfrm>
              <a:off x="-1905768" y="5582265"/>
              <a:ext cx="617397" cy="1425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3" name="Text Box 102"/>
            <p:cNvSpPr txBox="1">
              <a:spLocks noChangeArrowheads="1"/>
            </p:cNvSpPr>
            <p:nvPr/>
          </p:nvSpPr>
          <p:spPr bwMode="auto">
            <a:xfrm>
              <a:off x="-1981951" y="5545829"/>
              <a:ext cx="76976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800" b="1"/>
                <a:t>An Nasiriyah</a:t>
              </a:r>
            </a:p>
          </p:txBody>
        </p:sp>
      </p:grpSp>
      <p:grpSp>
        <p:nvGrpSpPr>
          <p:cNvPr id="24" name="Group 82"/>
          <p:cNvGrpSpPr>
            <a:grpSpLocks/>
          </p:cNvGrpSpPr>
          <p:nvPr userDrawn="1"/>
        </p:nvGrpSpPr>
        <p:grpSpPr bwMode="auto">
          <a:xfrm>
            <a:off x="2630488" y="595313"/>
            <a:ext cx="815975" cy="214312"/>
            <a:chOff x="-883642" y="4395577"/>
            <a:chExt cx="816249" cy="215444"/>
          </a:xfrm>
        </p:grpSpPr>
        <p:sp>
          <p:nvSpPr>
            <p:cNvPr id="25" name="Rectangle 96"/>
            <p:cNvSpPr>
              <a:spLocks noChangeArrowheads="1"/>
            </p:cNvSpPr>
            <p:nvPr/>
          </p:nvSpPr>
          <p:spPr bwMode="auto">
            <a:xfrm>
              <a:off x="-823297" y="4441857"/>
              <a:ext cx="695558" cy="12288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6" name="Text Box 99"/>
            <p:cNvSpPr txBox="1">
              <a:spLocks noChangeArrowheads="1"/>
            </p:cNvSpPr>
            <p:nvPr/>
          </p:nvSpPr>
          <p:spPr bwMode="auto">
            <a:xfrm>
              <a:off x="-883642" y="4395577"/>
              <a:ext cx="8162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800" b="1"/>
                <a:t>Ad Diwaniyah</a:t>
              </a:r>
            </a:p>
          </p:txBody>
        </p:sp>
      </p:grpSp>
      <p:grpSp>
        <p:nvGrpSpPr>
          <p:cNvPr id="27" name="Group 222"/>
          <p:cNvGrpSpPr>
            <a:grpSpLocks/>
          </p:cNvGrpSpPr>
          <p:nvPr userDrawn="1"/>
        </p:nvGrpSpPr>
        <p:grpSpPr bwMode="auto">
          <a:xfrm>
            <a:off x="4918075" y="1693863"/>
            <a:ext cx="254000" cy="246062"/>
            <a:chOff x="5587849" y="1805164"/>
            <a:chExt cx="254000" cy="246063"/>
          </a:xfrm>
        </p:grpSpPr>
        <p:grpSp>
          <p:nvGrpSpPr>
            <p:cNvPr id="28" name="Group 233"/>
            <p:cNvGrpSpPr/>
            <p:nvPr/>
          </p:nvGrpSpPr>
          <p:grpSpPr>
            <a:xfrm>
              <a:off x="5617826" y="1825568"/>
              <a:ext cx="197415" cy="194027"/>
              <a:chOff x="1023503" y="3931658"/>
              <a:chExt cx="1365954" cy="1342513"/>
            </a:xfrm>
            <a:solidFill>
              <a:srgbClr val="DDDDDD"/>
            </a:solidFill>
          </p:grpSpPr>
          <p:sp>
            <p:nvSpPr>
              <p:cNvPr id="30" name="Freeform 29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 Box 163"/>
            <p:cNvSpPr txBox="1">
              <a:spLocks noChangeArrowheads="1"/>
            </p:cNvSpPr>
            <p:nvPr/>
          </p:nvSpPr>
          <p:spPr bwMode="auto">
            <a:xfrm>
              <a:off x="5587849" y="1805164"/>
              <a:ext cx="254000" cy="2460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7</a:t>
              </a:r>
            </a:p>
          </p:txBody>
        </p:sp>
      </p:grpSp>
      <p:grpSp>
        <p:nvGrpSpPr>
          <p:cNvPr id="32" name="Group 205"/>
          <p:cNvGrpSpPr>
            <a:grpSpLocks/>
          </p:cNvGrpSpPr>
          <p:nvPr userDrawn="1"/>
        </p:nvGrpSpPr>
        <p:grpSpPr bwMode="auto">
          <a:xfrm>
            <a:off x="2709863" y="1236663"/>
            <a:ext cx="254000" cy="246062"/>
            <a:chOff x="5392460" y="3206229"/>
            <a:chExt cx="254000" cy="246063"/>
          </a:xfrm>
        </p:grpSpPr>
        <p:grpSp>
          <p:nvGrpSpPr>
            <p:cNvPr id="33" name="Group 233"/>
            <p:cNvGrpSpPr/>
            <p:nvPr/>
          </p:nvGrpSpPr>
          <p:grpSpPr>
            <a:xfrm>
              <a:off x="5422437" y="3226633"/>
              <a:ext cx="197415" cy="194027"/>
              <a:chOff x="1023503" y="3931658"/>
              <a:chExt cx="1365954" cy="1342513"/>
            </a:xfrm>
            <a:solidFill>
              <a:srgbClr val="FFCCCC"/>
            </a:solidFill>
          </p:grpSpPr>
          <p:sp>
            <p:nvSpPr>
              <p:cNvPr id="35" name="Freeform 34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 Box 163"/>
            <p:cNvSpPr txBox="1">
              <a:spLocks noChangeArrowheads="1"/>
            </p:cNvSpPr>
            <p:nvPr/>
          </p:nvSpPr>
          <p:spPr bwMode="auto">
            <a:xfrm>
              <a:off x="5392460" y="3206229"/>
              <a:ext cx="254000" cy="2460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8</a:t>
              </a:r>
            </a:p>
          </p:txBody>
        </p:sp>
      </p:grpSp>
      <p:grpSp>
        <p:nvGrpSpPr>
          <p:cNvPr id="37" name="Group 78"/>
          <p:cNvGrpSpPr>
            <a:grpSpLocks/>
          </p:cNvGrpSpPr>
          <p:nvPr userDrawn="1"/>
        </p:nvGrpSpPr>
        <p:grpSpPr bwMode="auto">
          <a:xfrm>
            <a:off x="2962275" y="2070100"/>
            <a:ext cx="750888" cy="215900"/>
            <a:chOff x="-1621453" y="4758965"/>
            <a:chExt cx="752129" cy="215444"/>
          </a:xfrm>
        </p:grpSpPr>
        <p:sp>
          <p:nvSpPr>
            <p:cNvPr id="38" name="Rectangle 89"/>
            <p:cNvSpPr>
              <a:spLocks noChangeArrowheads="1"/>
            </p:cNvSpPr>
            <p:nvPr/>
          </p:nvSpPr>
          <p:spPr bwMode="auto">
            <a:xfrm>
              <a:off x="-1568978" y="4789064"/>
              <a:ext cx="647180" cy="1552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39" name="Text Box 103"/>
            <p:cNvSpPr txBox="1">
              <a:spLocks noChangeArrowheads="1"/>
            </p:cNvSpPr>
            <p:nvPr/>
          </p:nvSpPr>
          <p:spPr bwMode="auto">
            <a:xfrm>
              <a:off x="-1621453" y="4758965"/>
              <a:ext cx="75212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800" b="1"/>
                <a:t>As Samawah</a:t>
              </a:r>
            </a:p>
          </p:txBody>
        </p:sp>
      </p:grpSp>
      <p:grpSp>
        <p:nvGrpSpPr>
          <p:cNvPr id="40" name="Group 80"/>
          <p:cNvGrpSpPr>
            <a:grpSpLocks/>
          </p:cNvGrpSpPr>
          <p:nvPr userDrawn="1"/>
        </p:nvGrpSpPr>
        <p:grpSpPr bwMode="auto">
          <a:xfrm>
            <a:off x="7458075" y="3581400"/>
            <a:ext cx="627063" cy="215900"/>
            <a:chOff x="-1828800" y="6071353"/>
            <a:chExt cx="627095" cy="215444"/>
          </a:xfrm>
        </p:grpSpPr>
        <p:sp>
          <p:nvSpPr>
            <p:cNvPr id="41" name="Rectangle 105"/>
            <p:cNvSpPr>
              <a:spLocks noChangeArrowheads="1"/>
            </p:cNvSpPr>
            <p:nvPr/>
          </p:nvSpPr>
          <p:spPr bwMode="auto">
            <a:xfrm>
              <a:off x="-1765297" y="6117294"/>
              <a:ext cx="500089" cy="1235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42" name="Text Box 107"/>
            <p:cNvSpPr txBox="1">
              <a:spLocks noChangeArrowheads="1"/>
            </p:cNvSpPr>
            <p:nvPr/>
          </p:nvSpPr>
          <p:spPr bwMode="auto">
            <a:xfrm>
              <a:off x="-1828800" y="6071353"/>
              <a:ext cx="62709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800" b="1"/>
                <a:t>Al Basrah</a:t>
              </a:r>
            </a:p>
          </p:txBody>
        </p:sp>
      </p:grpSp>
      <p:grpSp>
        <p:nvGrpSpPr>
          <p:cNvPr id="43" name="Group 230"/>
          <p:cNvGrpSpPr>
            <a:grpSpLocks/>
          </p:cNvGrpSpPr>
          <p:nvPr userDrawn="1"/>
        </p:nvGrpSpPr>
        <p:grpSpPr bwMode="auto">
          <a:xfrm>
            <a:off x="3627438" y="1550988"/>
            <a:ext cx="254000" cy="246062"/>
            <a:chOff x="5907442" y="3300847"/>
            <a:chExt cx="254000" cy="246063"/>
          </a:xfrm>
        </p:grpSpPr>
        <p:grpSp>
          <p:nvGrpSpPr>
            <p:cNvPr id="44" name="Group 233"/>
            <p:cNvGrpSpPr/>
            <p:nvPr/>
          </p:nvGrpSpPr>
          <p:grpSpPr>
            <a:xfrm>
              <a:off x="5937419" y="3321251"/>
              <a:ext cx="197415" cy="194027"/>
              <a:chOff x="1023503" y="3931658"/>
              <a:chExt cx="1365954" cy="1342513"/>
            </a:xfrm>
            <a:solidFill>
              <a:srgbClr val="FFFF99"/>
            </a:solidFill>
          </p:grpSpPr>
          <p:sp>
            <p:nvSpPr>
              <p:cNvPr id="46" name="Freeform 45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63"/>
            <p:cNvSpPr txBox="1">
              <a:spLocks noChangeArrowheads="1"/>
            </p:cNvSpPr>
            <p:nvPr/>
          </p:nvSpPr>
          <p:spPr bwMode="auto">
            <a:xfrm>
              <a:off x="5907442" y="3300847"/>
              <a:ext cx="254000" cy="2460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1</a:t>
              </a:r>
            </a:p>
          </p:txBody>
        </p:sp>
      </p:grpSp>
      <p:grpSp>
        <p:nvGrpSpPr>
          <p:cNvPr id="48" name="Group 205"/>
          <p:cNvGrpSpPr>
            <a:grpSpLocks/>
          </p:cNvGrpSpPr>
          <p:nvPr userDrawn="1"/>
        </p:nvGrpSpPr>
        <p:grpSpPr bwMode="auto">
          <a:xfrm>
            <a:off x="4244975" y="2481263"/>
            <a:ext cx="254000" cy="246062"/>
            <a:chOff x="5392460" y="3206229"/>
            <a:chExt cx="254000" cy="246063"/>
          </a:xfrm>
        </p:grpSpPr>
        <p:grpSp>
          <p:nvGrpSpPr>
            <p:cNvPr id="49" name="Group 233"/>
            <p:cNvGrpSpPr/>
            <p:nvPr/>
          </p:nvGrpSpPr>
          <p:grpSpPr>
            <a:xfrm>
              <a:off x="5422437" y="3226633"/>
              <a:ext cx="197415" cy="194027"/>
              <a:chOff x="1023503" y="3931658"/>
              <a:chExt cx="1365954" cy="1342513"/>
            </a:xfrm>
            <a:solidFill>
              <a:srgbClr val="FFCCCC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1023503" y="3931658"/>
                <a:ext cx="1365954" cy="1342513"/>
              </a:xfrm>
              <a:custGeom>
                <a:avLst/>
                <a:gdLst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393372"/>
                  <a:gd name="connsiteY0" fmla="*/ 0 h 1360714"/>
                  <a:gd name="connsiteX1" fmla="*/ 838200 w 1393372"/>
                  <a:gd name="connsiteY1" fmla="*/ 54429 h 1360714"/>
                  <a:gd name="connsiteX2" fmla="*/ 1045029 w 1393372"/>
                  <a:gd name="connsiteY2" fmla="*/ 43543 h 1360714"/>
                  <a:gd name="connsiteX3" fmla="*/ 1197429 w 1393372"/>
                  <a:gd name="connsiteY3" fmla="*/ 10886 h 1360714"/>
                  <a:gd name="connsiteX4" fmla="*/ 1349829 w 1393372"/>
                  <a:gd name="connsiteY4" fmla="*/ 293914 h 1360714"/>
                  <a:gd name="connsiteX5" fmla="*/ 1393372 w 1393372"/>
                  <a:gd name="connsiteY5" fmla="*/ 566057 h 1360714"/>
                  <a:gd name="connsiteX6" fmla="*/ 1284515 w 1393372"/>
                  <a:gd name="connsiteY6" fmla="*/ 881743 h 1360714"/>
                  <a:gd name="connsiteX7" fmla="*/ 947058 w 1393372"/>
                  <a:gd name="connsiteY7" fmla="*/ 1262743 h 1360714"/>
                  <a:gd name="connsiteX8" fmla="*/ 772886 w 1393372"/>
                  <a:gd name="connsiteY8" fmla="*/ 1338943 h 1360714"/>
                  <a:gd name="connsiteX9" fmla="*/ 685800 w 1393372"/>
                  <a:gd name="connsiteY9" fmla="*/ 1360714 h 1360714"/>
                  <a:gd name="connsiteX10" fmla="*/ 576943 w 1393372"/>
                  <a:gd name="connsiteY10" fmla="*/ 1328057 h 1360714"/>
                  <a:gd name="connsiteX11" fmla="*/ 370115 w 1393372"/>
                  <a:gd name="connsiteY11" fmla="*/ 1240972 h 1360714"/>
                  <a:gd name="connsiteX12" fmla="*/ 97972 w 1393372"/>
                  <a:gd name="connsiteY12" fmla="*/ 936172 h 1360714"/>
                  <a:gd name="connsiteX13" fmla="*/ 0 w 1393372"/>
                  <a:gd name="connsiteY13" fmla="*/ 598714 h 1360714"/>
                  <a:gd name="connsiteX14" fmla="*/ 43543 w 1393372"/>
                  <a:gd name="connsiteY14" fmla="*/ 250372 h 1360714"/>
                  <a:gd name="connsiteX15" fmla="*/ 185058 w 1393372"/>
                  <a:gd name="connsiteY15" fmla="*/ 10886 h 1360714"/>
                  <a:gd name="connsiteX16" fmla="*/ 348343 w 1393372"/>
                  <a:gd name="connsiteY16" fmla="*/ 54429 h 1360714"/>
                  <a:gd name="connsiteX17" fmla="*/ 533400 w 1393372"/>
                  <a:gd name="connsiteY17" fmla="*/ 32657 h 1360714"/>
                  <a:gd name="connsiteX18" fmla="*/ 620486 w 1393372"/>
                  <a:gd name="connsiteY18" fmla="*/ 10886 h 1360714"/>
                  <a:gd name="connsiteX19" fmla="*/ 674915 w 1393372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74915 w 1404258"/>
                  <a:gd name="connsiteY0" fmla="*/ 0 h 1360714"/>
                  <a:gd name="connsiteX1" fmla="*/ 838200 w 1404258"/>
                  <a:gd name="connsiteY1" fmla="*/ 54429 h 1360714"/>
                  <a:gd name="connsiteX2" fmla="*/ 1045029 w 1404258"/>
                  <a:gd name="connsiteY2" fmla="*/ 43543 h 1360714"/>
                  <a:gd name="connsiteX3" fmla="*/ 1197429 w 1404258"/>
                  <a:gd name="connsiteY3" fmla="*/ 10886 h 1360714"/>
                  <a:gd name="connsiteX4" fmla="*/ 1349829 w 1404258"/>
                  <a:gd name="connsiteY4" fmla="*/ 293914 h 1360714"/>
                  <a:gd name="connsiteX5" fmla="*/ 1393372 w 1404258"/>
                  <a:gd name="connsiteY5" fmla="*/ 566057 h 1360714"/>
                  <a:gd name="connsiteX6" fmla="*/ 1284515 w 1404258"/>
                  <a:gd name="connsiteY6" fmla="*/ 881743 h 1360714"/>
                  <a:gd name="connsiteX7" fmla="*/ 947058 w 1404258"/>
                  <a:gd name="connsiteY7" fmla="*/ 1262743 h 1360714"/>
                  <a:gd name="connsiteX8" fmla="*/ 772886 w 1404258"/>
                  <a:gd name="connsiteY8" fmla="*/ 1338943 h 1360714"/>
                  <a:gd name="connsiteX9" fmla="*/ 685800 w 1404258"/>
                  <a:gd name="connsiteY9" fmla="*/ 1360714 h 1360714"/>
                  <a:gd name="connsiteX10" fmla="*/ 576943 w 1404258"/>
                  <a:gd name="connsiteY10" fmla="*/ 1328057 h 1360714"/>
                  <a:gd name="connsiteX11" fmla="*/ 370115 w 1404258"/>
                  <a:gd name="connsiteY11" fmla="*/ 1240972 h 1360714"/>
                  <a:gd name="connsiteX12" fmla="*/ 97972 w 1404258"/>
                  <a:gd name="connsiteY12" fmla="*/ 936172 h 1360714"/>
                  <a:gd name="connsiteX13" fmla="*/ 0 w 1404258"/>
                  <a:gd name="connsiteY13" fmla="*/ 598714 h 1360714"/>
                  <a:gd name="connsiteX14" fmla="*/ 43543 w 1404258"/>
                  <a:gd name="connsiteY14" fmla="*/ 250372 h 1360714"/>
                  <a:gd name="connsiteX15" fmla="*/ 185058 w 1404258"/>
                  <a:gd name="connsiteY15" fmla="*/ 10886 h 1360714"/>
                  <a:gd name="connsiteX16" fmla="*/ 348343 w 1404258"/>
                  <a:gd name="connsiteY16" fmla="*/ 54429 h 1360714"/>
                  <a:gd name="connsiteX17" fmla="*/ 533400 w 1404258"/>
                  <a:gd name="connsiteY17" fmla="*/ 32657 h 1360714"/>
                  <a:gd name="connsiteX18" fmla="*/ 620486 w 1404258"/>
                  <a:gd name="connsiteY18" fmla="*/ 10886 h 1360714"/>
                  <a:gd name="connsiteX19" fmla="*/ 674915 w 1404258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94129 w 1413329"/>
                  <a:gd name="connsiteY15" fmla="*/ 10886 h 1360714"/>
                  <a:gd name="connsiteX16" fmla="*/ 357414 w 1413329"/>
                  <a:gd name="connsiteY16" fmla="*/ 54429 h 1360714"/>
                  <a:gd name="connsiteX17" fmla="*/ 542471 w 1413329"/>
                  <a:gd name="connsiteY17" fmla="*/ 32657 h 1360714"/>
                  <a:gd name="connsiteX18" fmla="*/ 629557 w 1413329"/>
                  <a:gd name="connsiteY18" fmla="*/ 10886 h 1360714"/>
                  <a:gd name="connsiteX19" fmla="*/ 683986 w 1413329"/>
                  <a:gd name="connsiteY19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956129 w 1413329"/>
                  <a:gd name="connsiteY7" fmla="*/ 1262743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08529 w 1413329"/>
                  <a:gd name="connsiteY7" fmla="*/ 1132114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357414 w 1413329"/>
                  <a:gd name="connsiteY17" fmla="*/ 54429 h 1360714"/>
                  <a:gd name="connsiteX18" fmla="*/ 542471 w 1413329"/>
                  <a:gd name="connsiteY18" fmla="*/ 32657 h 1360714"/>
                  <a:gd name="connsiteX19" fmla="*/ 629557 w 1413329"/>
                  <a:gd name="connsiteY19" fmla="*/ 10886 h 1360714"/>
                  <a:gd name="connsiteX20" fmla="*/ 683986 w 1413329"/>
                  <a:gd name="connsiteY20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847271 w 1413329"/>
                  <a:gd name="connsiteY1" fmla="*/ 54429 h 1360714"/>
                  <a:gd name="connsiteX2" fmla="*/ 1054100 w 1413329"/>
                  <a:gd name="connsiteY2" fmla="*/ 43543 h 1360714"/>
                  <a:gd name="connsiteX3" fmla="*/ 1206500 w 1413329"/>
                  <a:gd name="connsiteY3" fmla="*/ 10886 h 1360714"/>
                  <a:gd name="connsiteX4" fmla="*/ 1358900 w 1413329"/>
                  <a:gd name="connsiteY4" fmla="*/ 293914 h 1360714"/>
                  <a:gd name="connsiteX5" fmla="*/ 1402443 w 1413329"/>
                  <a:gd name="connsiteY5" fmla="*/ 566057 h 1360714"/>
                  <a:gd name="connsiteX6" fmla="*/ 1293586 w 1413329"/>
                  <a:gd name="connsiteY6" fmla="*/ 881743 h 1360714"/>
                  <a:gd name="connsiteX7" fmla="*/ 1119415 w 1413329"/>
                  <a:gd name="connsiteY7" fmla="*/ 1153885 h 1360714"/>
                  <a:gd name="connsiteX8" fmla="*/ 781957 w 1413329"/>
                  <a:gd name="connsiteY8" fmla="*/ 1338943 h 1360714"/>
                  <a:gd name="connsiteX9" fmla="*/ 694871 w 1413329"/>
                  <a:gd name="connsiteY9" fmla="*/ 1360714 h 1360714"/>
                  <a:gd name="connsiteX10" fmla="*/ 586014 w 1413329"/>
                  <a:gd name="connsiteY10" fmla="*/ 1328057 h 1360714"/>
                  <a:gd name="connsiteX11" fmla="*/ 379186 w 1413329"/>
                  <a:gd name="connsiteY11" fmla="*/ 1240972 h 1360714"/>
                  <a:gd name="connsiteX12" fmla="*/ 107043 w 1413329"/>
                  <a:gd name="connsiteY12" fmla="*/ 936172 h 1360714"/>
                  <a:gd name="connsiteX13" fmla="*/ 9071 w 1413329"/>
                  <a:gd name="connsiteY13" fmla="*/ 598714 h 1360714"/>
                  <a:gd name="connsiteX14" fmla="*/ 52614 w 1413329"/>
                  <a:gd name="connsiteY14" fmla="*/ 250372 h 1360714"/>
                  <a:gd name="connsiteX15" fmla="*/ 139701 w 1413329"/>
                  <a:gd name="connsiteY15" fmla="*/ 76200 h 1360714"/>
                  <a:gd name="connsiteX16" fmla="*/ 194129 w 1413329"/>
                  <a:gd name="connsiteY16" fmla="*/ 10886 h 1360714"/>
                  <a:gd name="connsiteX17" fmla="*/ 245685 w 1413329"/>
                  <a:gd name="connsiteY17" fmla="*/ 22120 h 1360714"/>
                  <a:gd name="connsiteX18" fmla="*/ 357414 w 1413329"/>
                  <a:gd name="connsiteY18" fmla="*/ 54429 h 1360714"/>
                  <a:gd name="connsiteX19" fmla="*/ 542471 w 1413329"/>
                  <a:gd name="connsiteY19" fmla="*/ 32657 h 1360714"/>
                  <a:gd name="connsiteX20" fmla="*/ 629557 w 1413329"/>
                  <a:gd name="connsiteY20" fmla="*/ 10886 h 1360714"/>
                  <a:gd name="connsiteX21" fmla="*/ 683986 w 1413329"/>
                  <a:gd name="connsiteY21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79186 w 1413329"/>
                  <a:gd name="connsiteY12" fmla="*/ 1240972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9415 w 1413329"/>
                  <a:gd name="connsiteY8" fmla="*/ 1153885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357414 w 1413329"/>
                  <a:gd name="connsiteY19" fmla="*/ 54429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47271 w 1413329"/>
                  <a:gd name="connsiteY2" fmla="*/ 54429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054100 w 1413329"/>
                  <a:gd name="connsiteY3" fmla="*/ 43543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894820 w 1413329"/>
                  <a:gd name="connsiteY2" fmla="*/ 65401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15757 w 1413329"/>
                  <a:gd name="connsiteY8" fmla="*/ 1142912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683986 w 1413329"/>
                  <a:gd name="connsiteY0" fmla="*/ 0 h 1360714"/>
                  <a:gd name="connsiteX1" fmla="*/ 735803 w 1413329"/>
                  <a:gd name="connsiteY1" fmla="*/ 14805 h 1360714"/>
                  <a:gd name="connsiteX2" fmla="*/ 931396 w 1413329"/>
                  <a:gd name="connsiteY2" fmla="*/ 76374 h 1360714"/>
                  <a:gd name="connsiteX3" fmla="*/ 1138225 w 1413329"/>
                  <a:gd name="connsiteY3" fmla="*/ 25255 h 1360714"/>
                  <a:gd name="connsiteX4" fmla="*/ 1206500 w 1413329"/>
                  <a:gd name="connsiteY4" fmla="*/ 10886 h 1360714"/>
                  <a:gd name="connsiteX5" fmla="*/ 1358900 w 1413329"/>
                  <a:gd name="connsiteY5" fmla="*/ 293914 h 1360714"/>
                  <a:gd name="connsiteX6" fmla="*/ 1402443 w 1413329"/>
                  <a:gd name="connsiteY6" fmla="*/ 566057 h 1360714"/>
                  <a:gd name="connsiteX7" fmla="*/ 1293586 w 1413329"/>
                  <a:gd name="connsiteY7" fmla="*/ 881743 h 1360714"/>
                  <a:gd name="connsiteX8" fmla="*/ 1101127 w 1413329"/>
                  <a:gd name="connsiteY8" fmla="*/ 1131939 h 1360714"/>
                  <a:gd name="connsiteX9" fmla="*/ 781957 w 1413329"/>
                  <a:gd name="connsiteY9" fmla="*/ 1338943 h 1360714"/>
                  <a:gd name="connsiteX10" fmla="*/ 694871 w 1413329"/>
                  <a:gd name="connsiteY10" fmla="*/ 1360714 h 1360714"/>
                  <a:gd name="connsiteX11" fmla="*/ 586014 w 1413329"/>
                  <a:gd name="connsiteY11" fmla="*/ 1328057 h 1360714"/>
                  <a:gd name="connsiteX12" fmla="*/ 364556 w 1413329"/>
                  <a:gd name="connsiteY12" fmla="*/ 1211711 h 1360714"/>
                  <a:gd name="connsiteX13" fmla="*/ 107043 w 1413329"/>
                  <a:gd name="connsiteY13" fmla="*/ 936172 h 1360714"/>
                  <a:gd name="connsiteX14" fmla="*/ 9071 w 1413329"/>
                  <a:gd name="connsiteY14" fmla="*/ 598714 h 1360714"/>
                  <a:gd name="connsiteX15" fmla="*/ 52614 w 1413329"/>
                  <a:gd name="connsiteY15" fmla="*/ 250372 h 1360714"/>
                  <a:gd name="connsiteX16" fmla="*/ 139701 w 1413329"/>
                  <a:gd name="connsiteY16" fmla="*/ 76200 h 1360714"/>
                  <a:gd name="connsiteX17" fmla="*/ 194129 w 1413329"/>
                  <a:gd name="connsiteY17" fmla="*/ 10886 h 1360714"/>
                  <a:gd name="connsiteX18" fmla="*/ 245685 w 1413329"/>
                  <a:gd name="connsiteY18" fmla="*/ 22120 h 1360714"/>
                  <a:gd name="connsiteX19" fmla="*/ 412278 w 1413329"/>
                  <a:gd name="connsiteY19" fmla="*/ 61744 h 1360714"/>
                  <a:gd name="connsiteX20" fmla="*/ 542471 w 1413329"/>
                  <a:gd name="connsiteY20" fmla="*/ 32657 h 1360714"/>
                  <a:gd name="connsiteX21" fmla="*/ 629557 w 1413329"/>
                  <a:gd name="connsiteY21" fmla="*/ 10886 h 1360714"/>
                  <a:gd name="connsiteX22" fmla="*/ 683986 w 1413329"/>
                  <a:gd name="connsiteY22" fmla="*/ 0 h 1360714"/>
                  <a:gd name="connsiteX0" fmla="*/ 705931 w 1413329"/>
                  <a:gd name="connsiteY0" fmla="*/ 14717 h 1349828"/>
                  <a:gd name="connsiteX1" fmla="*/ 735803 w 1413329"/>
                  <a:gd name="connsiteY1" fmla="*/ 3919 h 1349828"/>
                  <a:gd name="connsiteX2" fmla="*/ 931396 w 1413329"/>
                  <a:gd name="connsiteY2" fmla="*/ 65488 h 1349828"/>
                  <a:gd name="connsiteX3" fmla="*/ 1138225 w 1413329"/>
                  <a:gd name="connsiteY3" fmla="*/ 14369 h 1349828"/>
                  <a:gd name="connsiteX4" fmla="*/ 1206500 w 1413329"/>
                  <a:gd name="connsiteY4" fmla="*/ 0 h 1349828"/>
                  <a:gd name="connsiteX5" fmla="*/ 1358900 w 1413329"/>
                  <a:gd name="connsiteY5" fmla="*/ 283028 h 1349828"/>
                  <a:gd name="connsiteX6" fmla="*/ 1402443 w 1413329"/>
                  <a:gd name="connsiteY6" fmla="*/ 555171 h 1349828"/>
                  <a:gd name="connsiteX7" fmla="*/ 1293586 w 1413329"/>
                  <a:gd name="connsiteY7" fmla="*/ 870857 h 1349828"/>
                  <a:gd name="connsiteX8" fmla="*/ 1101127 w 1413329"/>
                  <a:gd name="connsiteY8" fmla="*/ 1121053 h 1349828"/>
                  <a:gd name="connsiteX9" fmla="*/ 781957 w 1413329"/>
                  <a:gd name="connsiteY9" fmla="*/ 1328057 h 1349828"/>
                  <a:gd name="connsiteX10" fmla="*/ 694871 w 1413329"/>
                  <a:gd name="connsiteY10" fmla="*/ 1349828 h 1349828"/>
                  <a:gd name="connsiteX11" fmla="*/ 586014 w 1413329"/>
                  <a:gd name="connsiteY11" fmla="*/ 1317171 h 1349828"/>
                  <a:gd name="connsiteX12" fmla="*/ 364556 w 1413329"/>
                  <a:gd name="connsiteY12" fmla="*/ 1200825 h 1349828"/>
                  <a:gd name="connsiteX13" fmla="*/ 107043 w 1413329"/>
                  <a:gd name="connsiteY13" fmla="*/ 925286 h 1349828"/>
                  <a:gd name="connsiteX14" fmla="*/ 9071 w 1413329"/>
                  <a:gd name="connsiteY14" fmla="*/ 587828 h 1349828"/>
                  <a:gd name="connsiteX15" fmla="*/ 52614 w 1413329"/>
                  <a:gd name="connsiteY15" fmla="*/ 239486 h 1349828"/>
                  <a:gd name="connsiteX16" fmla="*/ 139701 w 1413329"/>
                  <a:gd name="connsiteY16" fmla="*/ 65314 h 1349828"/>
                  <a:gd name="connsiteX17" fmla="*/ 194129 w 1413329"/>
                  <a:gd name="connsiteY17" fmla="*/ 0 h 1349828"/>
                  <a:gd name="connsiteX18" fmla="*/ 245685 w 1413329"/>
                  <a:gd name="connsiteY18" fmla="*/ 11234 h 1349828"/>
                  <a:gd name="connsiteX19" fmla="*/ 412278 w 1413329"/>
                  <a:gd name="connsiteY19" fmla="*/ 50858 h 1349828"/>
                  <a:gd name="connsiteX20" fmla="*/ 542471 w 1413329"/>
                  <a:gd name="connsiteY20" fmla="*/ 21771 h 1349828"/>
                  <a:gd name="connsiteX21" fmla="*/ 629557 w 1413329"/>
                  <a:gd name="connsiteY21" fmla="*/ 0 h 1349828"/>
                  <a:gd name="connsiteX22" fmla="*/ 705931 w 1413329"/>
                  <a:gd name="connsiteY22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1436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06500 w 1413329"/>
                  <a:gd name="connsiteY3" fmla="*/ 0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38225 w 1413329"/>
                  <a:gd name="connsiteY2" fmla="*/ 2899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629557 w 1413329"/>
                  <a:gd name="connsiteY20" fmla="*/ 0 h 1349828"/>
                  <a:gd name="connsiteX21" fmla="*/ 705931 w 1413329"/>
                  <a:gd name="connsiteY21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2471 w 1413329"/>
                  <a:gd name="connsiteY19" fmla="*/ 21771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412278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14717 h 1349828"/>
                  <a:gd name="connsiteX1" fmla="*/ 931396 w 1413329"/>
                  <a:gd name="connsiteY1" fmla="*/ 65488 h 1349828"/>
                  <a:gd name="connsiteX2" fmla="*/ 1152856 w 1413329"/>
                  <a:gd name="connsiteY2" fmla="*/ 43629 h 1349828"/>
                  <a:gd name="connsiteX3" fmla="*/ 1221131 w 1413329"/>
                  <a:gd name="connsiteY3" fmla="*/ 7315 h 1349828"/>
                  <a:gd name="connsiteX4" fmla="*/ 1358900 w 1413329"/>
                  <a:gd name="connsiteY4" fmla="*/ 283028 h 1349828"/>
                  <a:gd name="connsiteX5" fmla="*/ 1402443 w 1413329"/>
                  <a:gd name="connsiteY5" fmla="*/ 555171 h 1349828"/>
                  <a:gd name="connsiteX6" fmla="*/ 1293586 w 1413329"/>
                  <a:gd name="connsiteY6" fmla="*/ 870857 h 1349828"/>
                  <a:gd name="connsiteX7" fmla="*/ 1101127 w 1413329"/>
                  <a:gd name="connsiteY7" fmla="*/ 1121053 h 1349828"/>
                  <a:gd name="connsiteX8" fmla="*/ 781957 w 1413329"/>
                  <a:gd name="connsiteY8" fmla="*/ 1328057 h 1349828"/>
                  <a:gd name="connsiteX9" fmla="*/ 694871 w 1413329"/>
                  <a:gd name="connsiteY9" fmla="*/ 1349828 h 1349828"/>
                  <a:gd name="connsiteX10" fmla="*/ 586014 w 1413329"/>
                  <a:gd name="connsiteY10" fmla="*/ 1317171 h 1349828"/>
                  <a:gd name="connsiteX11" fmla="*/ 364556 w 1413329"/>
                  <a:gd name="connsiteY11" fmla="*/ 1200825 h 1349828"/>
                  <a:gd name="connsiteX12" fmla="*/ 107043 w 1413329"/>
                  <a:gd name="connsiteY12" fmla="*/ 925286 h 1349828"/>
                  <a:gd name="connsiteX13" fmla="*/ 9071 w 1413329"/>
                  <a:gd name="connsiteY13" fmla="*/ 587828 h 1349828"/>
                  <a:gd name="connsiteX14" fmla="*/ 52614 w 1413329"/>
                  <a:gd name="connsiteY14" fmla="*/ 239486 h 1349828"/>
                  <a:gd name="connsiteX15" fmla="*/ 139701 w 1413329"/>
                  <a:gd name="connsiteY15" fmla="*/ 65314 h 1349828"/>
                  <a:gd name="connsiteX16" fmla="*/ 194129 w 1413329"/>
                  <a:gd name="connsiteY16" fmla="*/ 0 h 1349828"/>
                  <a:gd name="connsiteX17" fmla="*/ 245685 w 1413329"/>
                  <a:gd name="connsiteY17" fmla="*/ 11234 h 1349828"/>
                  <a:gd name="connsiteX18" fmla="*/ 364730 w 1413329"/>
                  <a:gd name="connsiteY18" fmla="*/ 50858 h 1349828"/>
                  <a:gd name="connsiteX19" fmla="*/ 546129 w 1413329"/>
                  <a:gd name="connsiteY19" fmla="*/ 54690 h 1349828"/>
                  <a:gd name="connsiteX20" fmla="*/ 705931 w 1413329"/>
                  <a:gd name="connsiteY20" fmla="*/ 14717 h 1349828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45685 w 1413329"/>
                  <a:gd name="connsiteY17" fmla="*/ 3919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413329"/>
                  <a:gd name="connsiteY0" fmla="*/ 7402 h 1342513"/>
                  <a:gd name="connsiteX1" fmla="*/ 931396 w 1413329"/>
                  <a:gd name="connsiteY1" fmla="*/ 58173 h 1342513"/>
                  <a:gd name="connsiteX2" fmla="*/ 1152856 w 1413329"/>
                  <a:gd name="connsiteY2" fmla="*/ 36314 h 1342513"/>
                  <a:gd name="connsiteX3" fmla="*/ 1221131 w 1413329"/>
                  <a:gd name="connsiteY3" fmla="*/ 0 h 1342513"/>
                  <a:gd name="connsiteX4" fmla="*/ 1358900 w 1413329"/>
                  <a:gd name="connsiteY4" fmla="*/ 275713 h 1342513"/>
                  <a:gd name="connsiteX5" fmla="*/ 1402443 w 1413329"/>
                  <a:gd name="connsiteY5" fmla="*/ 547856 h 1342513"/>
                  <a:gd name="connsiteX6" fmla="*/ 1293586 w 1413329"/>
                  <a:gd name="connsiteY6" fmla="*/ 863542 h 1342513"/>
                  <a:gd name="connsiteX7" fmla="*/ 1101127 w 1413329"/>
                  <a:gd name="connsiteY7" fmla="*/ 1113738 h 1342513"/>
                  <a:gd name="connsiteX8" fmla="*/ 781957 w 1413329"/>
                  <a:gd name="connsiteY8" fmla="*/ 1320742 h 1342513"/>
                  <a:gd name="connsiteX9" fmla="*/ 694871 w 1413329"/>
                  <a:gd name="connsiteY9" fmla="*/ 1342513 h 1342513"/>
                  <a:gd name="connsiteX10" fmla="*/ 586014 w 1413329"/>
                  <a:gd name="connsiteY10" fmla="*/ 1309856 h 1342513"/>
                  <a:gd name="connsiteX11" fmla="*/ 364556 w 1413329"/>
                  <a:gd name="connsiteY11" fmla="*/ 1193510 h 1342513"/>
                  <a:gd name="connsiteX12" fmla="*/ 107043 w 1413329"/>
                  <a:gd name="connsiteY12" fmla="*/ 917971 h 1342513"/>
                  <a:gd name="connsiteX13" fmla="*/ 9071 w 1413329"/>
                  <a:gd name="connsiteY13" fmla="*/ 580513 h 1342513"/>
                  <a:gd name="connsiteX14" fmla="*/ 52614 w 1413329"/>
                  <a:gd name="connsiteY14" fmla="*/ 232171 h 1342513"/>
                  <a:gd name="connsiteX15" fmla="*/ 139701 w 1413329"/>
                  <a:gd name="connsiteY15" fmla="*/ 57999 h 1342513"/>
                  <a:gd name="connsiteX16" fmla="*/ 168525 w 1413329"/>
                  <a:gd name="connsiteY16" fmla="*/ 7316 h 1342513"/>
                  <a:gd name="connsiteX17" fmla="*/ 231054 w 1413329"/>
                  <a:gd name="connsiteY17" fmla="*/ 29522 h 1342513"/>
                  <a:gd name="connsiteX18" fmla="*/ 364730 w 1413329"/>
                  <a:gd name="connsiteY18" fmla="*/ 43543 h 1342513"/>
                  <a:gd name="connsiteX19" fmla="*/ 546129 w 1413329"/>
                  <a:gd name="connsiteY19" fmla="*/ 47375 h 1342513"/>
                  <a:gd name="connsiteX20" fmla="*/ 705931 w 1413329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293586 w 1391557"/>
                  <a:gd name="connsiteY6" fmla="*/ 863542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11874 w 1391557"/>
                  <a:gd name="connsiteY6" fmla="*/ 874515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101127 w 1391557"/>
                  <a:gd name="connsiteY7" fmla="*/ 1113738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5931 w 1391557"/>
                  <a:gd name="connsiteY0" fmla="*/ 7402 h 1342513"/>
                  <a:gd name="connsiteX1" fmla="*/ 931396 w 1391557"/>
                  <a:gd name="connsiteY1" fmla="*/ 58173 h 1342513"/>
                  <a:gd name="connsiteX2" fmla="*/ 1152856 w 1391557"/>
                  <a:gd name="connsiteY2" fmla="*/ 36314 h 1342513"/>
                  <a:gd name="connsiteX3" fmla="*/ 1221131 w 1391557"/>
                  <a:gd name="connsiteY3" fmla="*/ 0 h 1342513"/>
                  <a:gd name="connsiteX4" fmla="*/ 1358900 w 1391557"/>
                  <a:gd name="connsiteY4" fmla="*/ 275713 h 1342513"/>
                  <a:gd name="connsiteX5" fmla="*/ 1376840 w 1391557"/>
                  <a:gd name="connsiteY5" fmla="*/ 569802 h 1342513"/>
                  <a:gd name="connsiteX6" fmla="*/ 1300901 w 1391557"/>
                  <a:gd name="connsiteY6" fmla="*/ 878173 h 1342513"/>
                  <a:gd name="connsiteX7" fmla="*/ 1093812 w 1391557"/>
                  <a:gd name="connsiteY7" fmla="*/ 1142999 h 1342513"/>
                  <a:gd name="connsiteX8" fmla="*/ 781957 w 1391557"/>
                  <a:gd name="connsiteY8" fmla="*/ 1320742 h 1342513"/>
                  <a:gd name="connsiteX9" fmla="*/ 694871 w 1391557"/>
                  <a:gd name="connsiteY9" fmla="*/ 1342513 h 1342513"/>
                  <a:gd name="connsiteX10" fmla="*/ 586014 w 1391557"/>
                  <a:gd name="connsiteY10" fmla="*/ 1309856 h 1342513"/>
                  <a:gd name="connsiteX11" fmla="*/ 364556 w 1391557"/>
                  <a:gd name="connsiteY11" fmla="*/ 1193510 h 1342513"/>
                  <a:gd name="connsiteX12" fmla="*/ 107043 w 1391557"/>
                  <a:gd name="connsiteY12" fmla="*/ 917971 h 1342513"/>
                  <a:gd name="connsiteX13" fmla="*/ 9071 w 1391557"/>
                  <a:gd name="connsiteY13" fmla="*/ 580513 h 1342513"/>
                  <a:gd name="connsiteX14" fmla="*/ 52614 w 1391557"/>
                  <a:gd name="connsiteY14" fmla="*/ 232171 h 1342513"/>
                  <a:gd name="connsiteX15" fmla="*/ 139701 w 1391557"/>
                  <a:gd name="connsiteY15" fmla="*/ 57999 h 1342513"/>
                  <a:gd name="connsiteX16" fmla="*/ 168525 w 1391557"/>
                  <a:gd name="connsiteY16" fmla="*/ 7316 h 1342513"/>
                  <a:gd name="connsiteX17" fmla="*/ 231054 w 1391557"/>
                  <a:gd name="connsiteY17" fmla="*/ 29522 h 1342513"/>
                  <a:gd name="connsiteX18" fmla="*/ 364730 w 1391557"/>
                  <a:gd name="connsiteY18" fmla="*/ 43543 h 1342513"/>
                  <a:gd name="connsiteX19" fmla="*/ 546129 w 1391557"/>
                  <a:gd name="connsiteY19" fmla="*/ 47375 h 1342513"/>
                  <a:gd name="connsiteX20" fmla="*/ 705931 w 1391557"/>
                  <a:gd name="connsiteY20" fmla="*/ 7402 h 1342513"/>
                  <a:gd name="connsiteX0" fmla="*/ 707760 w 1393386"/>
                  <a:gd name="connsiteY0" fmla="*/ 7402 h 1342513"/>
                  <a:gd name="connsiteX1" fmla="*/ 933225 w 1393386"/>
                  <a:gd name="connsiteY1" fmla="*/ 58173 h 1342513"/>
                  <a:gd name="connsiteX2" fmla="*/ 1154685 w 1393386"/>
                  <a:gd name="connsiteY2" fmla="*/ 36314 h 1342513"/>
                  <a:gd name="connsiteX3" fmla="*/ 1222960 w 1393386"/>
                  <a:gd name="connsiteY3" fmla="*/ 0 h 1342513"/>
                  <a:gd name="connsiteX4" fmla="*/ 1360729 w 1393386"/>
                  <a:gd name="connsiteY4" fmla="*/ 275713 h 1342513"/>
                  <a:gd name="connsiteX5" fmla="*/ 1378669 w 1393386"/>
                  <a:gd name="connsiteY5" fmla="*/ 569802 h 1342513"/>
                  <a:gd name="connsiteX6" fmla="*/ 1302730 w 1393386"/>
                  <a:gd name="connsiteY6" fmla="*/ 878173 h 1342513"/>
                  <a:gd name="connsiteX7" fmla="*/ 1095641 w 1393386"/>
                  <a:gd name="connsiteY7" fmla="*/ 1142999 h 1342513"/>
                  <a:gd name="connsiteX8" fmla="*/ 783786 w 1393386"/>
                  <a:gd name="connsiteY8" fmla="*/ 1320742 h 1342513"/>
                  <a:gd name="connsiteX9" fmla="*/ 696700 w 1393386"/>
                  <a:gd name="connsiteY9" fmla="*/ 1342513 h 1342513"/>
                  <a:gd name="connsiteX10" fmla="*/ 587843 w 1393386"/>
                  <a:gd name="connsiteY10" fmla="*/ 1309856 h 1342513"/>
                  <a:gd name="connsiteX11" fmla="*/ 366385 w 1393386"/>
                  <a:gd name="connsiteY11" fmla="*/ 1193510 h 1342513"/>
                  <a:gd name="connsiteX12" fmla="*/ 119845 w 1393386"/>
                  <a:gd name="connsiteY12" fmla="*/ 888710 h 1342513"/>
                  <a:gd name="connsiteX13" fmla="*/ 10900 w 1393386"/>
                  <a:gd name="connsiteY13" fmla="*/ 580513 h 1342513"/>
                  <a:gd name="connsiteX14" fmla="*/ 54443 w 1393386"/>
                  <a:gd name="connsiteY14" fmla="*/ 232171 h 1342513"/>
                  <a:gd name="connsiteX15" fmla="*/ 141530 w 1393386"/>
                  <a:gd name="connsiteY15" fmla="*/ 57999 h 1342513"/>
                  <a:gd name="connsiteX16" fmla="*/ 170354 w 1393386"/>
                  <a:gd name="connsiteY16" fmla="*/ 7316 h 1342513"/>
                  <a:gd name="connsiteX17" fmla="*/ 232883 w 1393386"/>
                  <a:gd name="connsiteY17" fmla="*/ 29522 h 1342513"/>
                  <a:gd name="connsiteX18" fmla="*/ 366559 w 1393386"/>
                  <a:gd name="connsiteY18" fmla="*/ 43543 h 1342513"/>
                  <a:gd name="connsiteX19" fmla="*/ 547958 w 1393386"/>
                  <a:gd name="connsiteY19" fmla="*/ 47375 h 1342513"/>
                  <a:gd name="connsiteX20" fmla="*/ 707760 w 1393386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340782 w 1367783"/>
                  <a:gd name="connsiteY11" fmla="*/ 1193510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2157 w 1367783"/>
                  <a:gd name="connsiteY0" fmla="*/ 7402 h 1342513"/>
                  <a:gd name="connsiteX1" fmla="*/ 907622 w 1367783"/>
                  <a:gd name="connsiteY1" fmla="*/ 58173 h 1342513"/>
                  <a:gd name="connsiteX2" fmla="*/ 1129082 w 1367783"/>
                  <a:gd name="connsiteY2" fmla="*/ 36314 h 1342513"/>
                  <a:gd name="connsiteX3" fmla="*/ 1197357 w 1367783"/>
                  <a:gd name="connsiteY3" fmla="*/ 0 h 1342513"/>
                  <a:gd name="connsiteX4" fmla="*/ 1335126 w 1367783"/>
                  <a:gd name="connsiteY4" fmla="*/ 275713 h 1342513"/>
                  <a:gd name="connsiteX5" fmla="*/ 1353066 w 1367783"/>
                  <a:gd name="connsiteY5" fmla="*/ 569802 h 1342513"/>
                  <a:gd name="connsiteX6" fmla="*/ 1277127 w 1367783"/>
                  <a:gd name="connsiteY6" fmla="*/ 878173 h 1342513"/>
                  <a:gd name="connsiteX7" fmla="*/ 1070038 w 1367783"/>
                  <a:gd name="connsiteY7" fmla="*/ 1142999 h 1342513"/>
                  <a:gd name="connsiteX8" fmla="*/ 758183 w 1367783"/>
                  <a:gd name="connsiteY8" fmla="*/ 1320742 h 1342513"/>
                  <a:gd name="connsiteX9" fmla="*/ 671097 w 1367783"/>
                  <a:gd name="connsiteY9" fmla="*/ 1342513 h 1342513"/>
                  <a:gd name="connsiteX10" fmla="*/ 562240 w 1367783"/>
                  <a:gd name="connsiteY10" fmla="*/ 1309856 h 1342513"/>
                  <a:gd name="connsiteX11" fmla="*/ 289576 w 1367783"/>
                  <a:gd name="connsiteY11" fmla="*/ 1138646 h 1342513"/>
                  <a:gd name="connsiteX12" fmla="*/ 94242 w 1367783"/>
                  <a:gd name="connsiteY12" fmla="*/ 888710 h 1342513"/>
                  <a:gd name="connsiteX13" fmla="*/ 10900 w 1367783"/>
                  <a:gd name="connsiteY13" fmla="*/ 565882 h 1342513"/>
                  <a:gd name="connsiteX14" fmla="*/ 28840 w 1367783"/>
                  <a:gd name="connsiteY14" fmla="*/ 232171 h 1342513"/>
                  <a:gd name="connsiteX15" fmla="*/ 115927 w 1367783"/>
                  <a:gd name="connsiteY15" fmla="*/ 57999 h 1342513"/>
                  <a:gd name="connsiteX16" fmla="*/ 144751 w 1367783"/>
                  <a:gd name="connsiteY16" fmla="*/ 7316 h 1342513"/>
                  <a:gd name="connsiteX17" fmla="*/ 207280 w 1367783"/>
                  <a:gd name="connsiteY17" fmla="*/ 29522 h 1342513"/>
                  <a:gd name="connsiteX18" fmla="*/ 340956 w 1367783"/>
                  <a:gd name="connsiteY18" fmla="*/ 43543 h 1342513"/>
                  <a:gd name="connsiteX19" fmla="*/ 522355 w 1367783"/>
                  <a:gd name="connsiteY19" fmla="*/ 47375 h 1342513"/>
                  <a:gd name="connsiteX20" fmla="*/ 682157 w 1367783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87747 w 1365954"/>
                  <a:gd name="connsiteY11" fmla="*/ 1138646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8032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80328 w 1365954"/>
                  <a:gd name="connsiteY20" fmla="*/ 7402 h 1342513"/>
                  <a:gd name="connsiteX0" fmla="*/ 665698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65698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593156 w 1365954"/>
                  <a:gd name="connsiteY21" fmla="*/ 18550 h 1342513"/>
                  <a:gd name="connsiteX0" fmla="*/ 643752 w 1365954"/>
                  <a:gd name="connsiteY0" fmla="*/ 7402 h 1342513"/>
                  <a:gd name="connsiteX1" fmla="*/ 905793 w 1365954"/>
                  <a:gd name="connsiteY1" fmla="*/ 58173 h 1342513"/>
                  <a:gd name="connsiteX2" fmla="*/ 1127253 w 1365954"/>
                  <a:gd name="connsiteY2" fmla="*/ 36314 h 1342513"/>
                  <a:gd name="connsiteX3" fmla="*/ 1195528 w 1365954"/>
                  <a:gd name="connsiteY3" fmla="*/ 0 h 1342513"/>
                  <a:gd name="connsiteX4" fmla="*/ 1333297 w 1365954"/>
                  <a:gd name="connsiteY4" fmla="*/ 275713 h 1342513"/>
                  <a:gd name="connsiteX5" fmla="*/ 1351237 w 1365954"/>
                  <a:gd name="connsiteY5" fmla="*/ 569802 h 1342513"/>
                  <a:gd name="connsiteX6" fmla="*/ 1275298 w 1365954"/>
                  <a:gd name="connsiteY6" fmla="*/ 878173 h 1342513"/>
                  <a:gd name="connsiteX7" fmla="*/ 1068209 w 1365954"/>
                  <a:gd name="connsiteY7" fmla="*/ 1142999 h 1342513"/>
                  <a:gd name="connsiteX8" fmla="*/ 756354 w 1365954"/>
                  <a:gd name="connsiteY8" fmla="*/ 1320742 h 1342513"/>
                  <a:gd name="connsiteX9" fmla="*/ 669268 w 1365954"/>
                  <a:gd name="connsiteY9" fmla="*/ 1342513 h 1342513"/>
                  <a:gd name="connsiteX10" fmla="*/ 560411 w 1365954"/>
                  <a:gd name="connsiteY10" fmla="*/ 1309856 h 1342513"/>
                  <a:gd name="connsiteX11" fmla="*/ 291405 w 1365954"/>
                  <a:gd name="connsiteY11" fmla="*/ 1156934 h 1342513"/>
                  <a:gd name="connsiteX12" fmla="*/ 81440 w 1365954"/>
                  <a:gd name="connsiteY12" fmla="*/ 896025 h 1342513"/>
                  <a:gd name="connsiteX13" fmla="*/ 9071 w 1365954"/>
                  <a:gd name="connsiteY13" fmla="*/ 565882 h 1342513"/>
                  <a:gd name="connsiteX14" fmla="*/ 27011 w 1365954"/>
                  <a:gd name="connsiteY14" fmla="*/ 232171 h 1342513"/>
                  <a:gd name="connsiteX15" fmla="*/ 114098 w 1365954"/>
                  <a:gd name="connsiteY15" fmla="*/ 57999 h 1342513"/>
                  <a:gd name="connsiteX16" fmla="*/ 142922 w 1365954"/>
                  <a:gd name="connsiteY16" fmla="*/ 7316 h 1342513"/>
                  <a:gd name="connsiteX17" fmla="*/ 205451 w 1365954"/>
                  <a:gd name="connsiteY17" fmla="*/ 29522 h 1342513"/>
                  <a:gd name="connsiteX18" fmla="*/ 339127 w 1365954"/>
                  <a:gd name="connsiteY18" fmla="*/ 43543 h 1342513"/>
                  <a:gd name="connsiteX19" fmla="*/ 520526 w 1365954"/>
                  <a:gd name="connsiteY19" fmla="*/ 47375 h 1342513"/>
                  <a:gd name="connsiteX20" fmla="*/ 643752 w 1365954"/>
                  <a:gd name="connsiteY20" fmla="*/ 7402 h 1342513"/>
                  <a:gd name="connsiteX21" fmla="*/ 643752 w 1365954"/>
                  <a:gd name="connsiteY21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43752 w 1365954"/>
                  <a:gd name="connsiteY21" fmla="*/ 7402 h 1342513"/>
                  <a:gd name="connsiteX22" fmla="*/ 643752 w 1365954"/>
                  <a:gd name="connsiteY22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27253 w 1365954"/>
                  <a:gd name="connsiteY3" fmla="*/ 3631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160591 w 1365954"/>
                  <a:gd name="connsiteY3" fmla="*/ 17264 h 1342513"/>
                  <a:gd name="connsiteX4" fmla="*/ 1195528 w 1365954"/>
                  <a:gd name="connsiteY4" fmla="*/ 0 h 1342513"/>
                  <a:gd name="connsiteX5" fmla="*/ 1333297 w 1365954"/>
                  <a:gd name="connsiteY5" fmla="*/ 275713 h 1342513"/>
                  <a:gd name="connsiteX6" fmla="*/ 1351237 w 1365954"/>
                  <a:gd name="connsiteY6" fmla="*/ 569802 h 1342513"/>
                  <a:gd name="connsiteX7" fmla="*/ 1275298 w 1365954"/>
                  <a:gd name="connsiteY7" fmla="*/ 878173 h 1342513"/>
                  <a:gd name="connsiteX8" fmla="*/ 1068209 w 1365954"/>
                  <a:gd name="connsiteY8" fmla="*/ 1142999 h 1342513"/>
                  <a:gd name="connsiteX9" fmla="*/ 756354 w 1365954"/>
                  <a:gd name="connsiteY9" fmla="*/ 1320742 h 1342513"/>
                  <a:gd name="connsiteX10" fmla="*/ 669268 w 1365954"/>
                  <a:gd name="connsiteY10" fmla="*/ 1342513 h 1342513"/>
                  <a:gd name="connsiteX11" fmla="*/ 560411 w 1365954"/>
                  <a:gd name="connsiteY11" fmla="*/ 1309856 h 1342513"/>
                  <a:gd name="connsiteX12" fmla="*/ 291405 w 1365954"/>
                  <a:gd name="connsiteY12" fmla="*/ 1156934 h 1342513"/>
                  <a:gd name="connsiteX13" fmla="*/ 81440 w 1365954"/>
                  <a:gd name="connsiteY13" fmla="*/ 896025 h 1342513"/>
                  <a:gd name="connsiteX14" fmla="*/ 9071 w 1365954"/>
                  <a:gd name="connsiteY14" fmla="*/ 565882 h 1342513"/>
                  <a:gd name="connsiteX15" fmla="*/ 27011 w 1365954"/>
                  <a:gd name="connsiteY15" fmla="*/ 232171 h 1342513"/>
                  <a:gd name="connsiteX16" fmla="*/ 114098 w 1365954"/>
                  <a:gd name="connsiteY16" fmla="*/ 57999 h 1342513"/>
                  <a:gd name="connsiteX17" fmla="*/ 142922 w 1365954"/>
                  <a:gd name="connsiteY17" fmla="*/ 7316 h 1342513"/>
                  <a:gd name="connsiteX18" fmla="*/ 205451 w 1365954"/>
                  <a:gd name="connsiteY18" fmla="*/ 29522 h 1342513"/>
                  <a:gd name="connsiteX19" fmla="*/ 339127 w 1365954"/>
                  <a:gd name="connsiteY19" fmla="*/ 43543 h 1342513"/>
                  <a:gd name="connsiteX20" fmla="*/ 520526 w 1365954"/>
                  <a:gd name="connsiteY20" fmla="*/ 47375 h 1342513"/>
                  <a:gd name="connsiteX21" fmla="*/ 600510 w 1365954"/>
                  <a:gd name="connsiteY21" fmla="*/ 25980 h 1342513"/>
                  <a:gd name="connsiteX22" fmla="*/ 643752 w 1365954"/>
                  <a:gd name="connsiteY22" fmla="*/ 7402 h 1342513"/>
                  <a:gd name="connsiteX23" fmla="*/ 643752 w 1365954"/>
                  <a:gd name="connsiteY23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520526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  <a:gd name="connsiteX0" fmla="*/ 643752 w 1365954"/>
                  <a:gd name="connsiteY0" fmla="*/ 7402 h 1342513"/>
                  <a:gd name="connsiteX1" fmla="*/ 693378 w 1365954"/>
                  <a:gd name="connsiteY1" fmla="*/ 18836 h 1342513"/>
                  <a:gd name="connsiteX2" fmla="*/ 905793 w 1365954"/>
                  <a:gd name="connsiteY2" fmla="*/ 58173 h 1342513"/>
                  <a:gd name="connsiteX3" fmla="*/ 1026753 w 1365954"/>
                  <a:gd name="connsiteY3" fmla="*/ 54555 h 1342513"/>
                  <a:gd name="connsiteX4" fmla="*/ 1160591 w 1365954"/>
                  <a:gd name="connsiteY4" fmla="*/ 17264 h 1342513"/>
                  <a:gd name="connsiteX5" fmla="*/ 1195528 w 1365954"/>
                  <a:gd name="connsiteY5" fmla="*/ 0 h 1342513"/>
                  <a:gd name="connsiteX6" fmla="*/ 1333297 w 1365954"/>
                  <a:gd name="connsiteY6" fmla="*/ 275713 h 1342513"/>
                  <a:gd name="connsiteX7" fmla="*/ 1351237 w 1365954"/>
                  <a:gd name="connsiteY7" fmla="*/ 569802 h 1342513"/>
                  <a:gd name="connsiteX8" fmla="*/ 1275298 w 1365954"/>
                  <a:gd name="connsiteY8" fmla="*/ 878173 h 1342513"/>
                  <a:gd name="connsiteX9" fmla="*/ 1068209 w 1365954"/>
                  <a:gd name="connsiteY9" fmla="*/ 1142999 h 1342513"/>
                  <a:gd name="connsiteX10" fmla="*/ 756354 w 1365954"/>
                  <a:gd name="connsiteY10" fmla="*/ 1320742 h 1342513"/>
                  <a:gd name="connsiteX11" fmla="*/ 669268 w 1365954"/>
                  <a:gd name="connsiteY11" fmla="*/ 1342513 h 1342513"/>
                  <a:gd name="connsiteX12" fmla="*/ 560411 w 1365954"/>
                  <a:gd name="connsiteY12" fmla="*/ 1309856 h 1342513"/>
                  <a:gd name="connsiteX13" fmla="*/ 291405 w 1365954"/>
                  <a:gd name="connsiteY13" fmla="*/ 1156934 h 1342513"/>
                  <a:gd name="connsiteX14" fmla="*/ 81440 w 1365954"/>
                  <a:gd name="connsiteY14" fmla="*/ 896025 h 1342513"/>
                  <a:gd name="connsiteX15" fmla="*/ 9071 w 1365954"/>
                  <a:gd name="connsiteY15" fmla="*/ 565882 h 1342513"/>
                  <a:gd name="connsiteX16" fmla="*/ 27011 w 1365954"/>
                  <a:gd name="connsiteY16" fmla="*/ 232171 h 1342513"/>
                  <a:gd name="connsiteX17" fmla="*/ 114098 w 1365954"/>
                  <a:gd name="connsiteY17" fmla="*/ 57999 h 1342513"/>
                  <a:gd name="connsiteX18" fmla="*/ 142922 w 1365954"/>
                  <a:gd name="connsiteY18" fmla="*/ 7316 h 1342513"/>
                  <a:gd name="connsiteX19" fmla="*/ 205451 w 1365954"/>
                  <a:gd name="connsiteY19" fmla="*/ 29522 h 1342513"/>
                  <a:gd name="connsiteX20" fmla="*/ 339127 w 1365954"/>
                  <a:gd name="connsiteY20" fmla="*/ 43543 h 1342513"/>
                  <a:gd name="connsiteX21" fmla="*/ 499095 w 1365954"/>
                  <a:gd name="connsiteY21" fmla="*/ 47375 h 1342513"/>
                  <a:gd name="connsiteX22" fmla="*/ 600510 w 1365954"/>
                  <a:gd name="connsiteY22" fmla="*/ 25980 h 1342513"/>
                  <a:gd name="connsiteX23" fmla="*/ 643752 w 1365954"/>
                  <a:gd name="connsiteY23" fmla="*/ 7402 h 1342513"/>
                  <a:gd name="connsiteX24" fmla="*/ 643752 w 1365954"/>
                  <a:gd name="connsiteY24" fmla="*/ 7402 h 134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65954" h="1342513">
                    <a:moveTo>
                      <a:pt x="643752" y="7402"/>
                    </a:moveTo>
                    <a:lnTo>
                      <a:pt x="693378" y="18836"/>
                    </a:lnTo>
                    <a:cubicBezTo>
                      <a:pt x="737052" y="27298"/>
                      <a:pt x="833481" y="55260"/>
                      <a:pt x="905793" y="58173"/>
                    </a:cubicBezTo>
                    <a:cubicBezTo>
                      <a:pt x="964927" y="61348"/>
                      <a:pt x="984287" y="61373"/>
                      <a:pt x="1026753" y="54555"/>
                    </a:cubicBezTo>
                    <a:cubicBezTo>
                      <a:pt x="1069219" y="47737"/>
                      <a:pt x="1136034" y="23578"/>
                      <a:pt x="1160591" y="17264"/>
                    </a:cubicBezTo>
                    <a:lnTo>
                      <a:pt x="1195528" y="0"/>
                    </a:lnTo>
                    <a:lnTo>
                      <a:pt x="1333297" y="275713"/>
                    </a:lnTo>
                    <a:cubicBezTo>
                      <a:pt x="1365954" y="368242"/>
                      <a:pt x="1360904" y="469392"/>
                      <a:pt x="1351237" y="569802"/>
                    </a:cubicBezTo>
                    <a:cubicBezTo>
                      <a:pt x="1341571" y="670212"/>
                      <a:pt x="1322469" y="782640"/>
                      <a:pt x="1275298" y="878173"/>
                    </a:cubicBezTo>
                    <a:cubicBezTo>
                      <a:pt x="1228127" y="973706"/>
                      <a:pt x="1157137" y="1059484"/>
                      <a:pt x="1068209" y="1142999"/>
                    </a:cubicBezTo>
                    <a:cubicBezTo>
                      <a:pt x="982938" y="1219199"/>
                      <a:pt x="799897" y="1304414"/>
                      <a:pt x="756354" y="1320742"/>
                    </a:cubicBezTo>
                    <a:lnTo>
                      <a:pt x="669268" y="1342513"/>
                    </a:lnTo>
                    <a:lnTo>
                      <a:pt x="560411" y="1309856"/>
                    </a:lnTo>
                    <a:cubicBezTo>
                      <a:pt x="507797" y="1289899"/>
                      <a:pt x="371233" y="1225906"/>
                      <a:pt x="291405" y="1156934"/>
                    </a:cubicBezTo>
                    <a:cubicBezTo>
                      <a:pt x="211577" y="1087962"/>
                      <a:pt x="128496" y="994534"/>
                      <a:pt x="81440" y="896025"/>
                    </a:cubicBezTo>
                    <a:cubicBezTo>
                      <a:pt x="34384" y="797516"/>
                      <a:pt x="18143" y="676524"/>
                      <a:pt x="9071" y="565882"/>
                    </a:cubicBezTo>
                    <a:cubicBezTo>
                      <a:pt x="0" y="455240"/>
                      <a:pt x="5239" y="319257"/>
                      <a:pt x="27011" y="232171"/>
                    </a:cubicBezTo>
                    <a:lnTo>
                      <a:pt x="114098" y="57999"/>
                    </a:lnTo>
                    <a:lnTo>
                      <a:pt x="142922" y="7316"/>
                    </a:lnTo>
                    <a:lnTo>
                      <a:pt x="205451" y="29522"/>
                    </a:lnTo>
                    <a:cubicBezTo>
                      <a:pt x="232665" y="36779"/>
                      <a:pt x="290186" y="40568"/>
                      <a:pt x="339127" y="43543"/>
                    </a:cubicBezTo>
                    <a:cubicBezTo>
                      <a:pt x="388068" y="46518"/>
                      <a:pt x="455531" y="50302"/>
                      <a:pt x="499095" y="47375"/>
                    </a:cubicBezTo>
                    <a:cubicBezTo>
                      <a:pt x="542659" y="44448"/>
                      <a:pt x="576400" y="32642"/>
                      <a:pt x="600510" y="25980"/>
                    </a:cubicBezTo>
                    <a:cubicBezTo>
                      <a:pt x="624620" y="19318"/>
                      <a:pt x="637339" y="10101"/>
                      <a:pt x="643752" y="7402"/>
                    </a:cubicBezTo>
                    <a:lnTo>
                      <a:pt x="643752" y="740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 flipV="1">
                <a:off x="1035100" y="4207371"/>
                <a:ext cx="1325358" cy="6185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Box 163"/>
            <p:cNvSpPr txBox="1">
              <a:spLocks noChangeArrowheads="1"/>
            </p:cNvSpPr>
            <p:nvPr/>
          </p:nvSpPr>
          <p:spPr bwMode="auto">
            <a:xfrm>
              <a:off x="5392460" y="3206229"/>
              <a:ext cx="254000" cy="2460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00" b="1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571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algems.org/gemstone_deposits/pic/afghanistan_kunar_a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3000" contrast="12000"/>
          </a:blip>
          <a:srcRect l="18333" t="19119" r="17500"/>
          <a:stretch>
            <a:fillRect/>
          </a:stretch>
        </p:blipFill>
        <p:spPr bwMode="auto">
          <a:xfrm>
            <a:off x="-3559" y="-641680"/>
            <a:ext cx="9147558" cy="8041105"/>
          </a:xfrm>
          <a:prstGeom prst="rect">
            <a:avLst/>
          </a:prstGeom>
          <a:noFill/>
        </p:spPr>
      </p:pic>
      <p:sp>
        <p:nvSpPr>
          <p:cNvPr id="3" name="Freeform 2"/>
          <p:cNvSpPr/>
          <p:nvPr userDrawn="1"/>
        </p:nvSpPr>
        <p:spPr>
          <a:xfrm>
            <a:off x="866775" y="-642938"/>
            <a:ext cx="7831138" cy="7232651"/>
          </a:xfrm>
          <a:custGeom>
            <a:avLst/>
            <a:gdLst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443789 w 7784431"/>
              <a:gd name="connsiteY63" fmla="*/ 2502569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624262 w 7784431"/>
              <a:gd name="connsiteY63" fmla="*/ 2081464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2923673 w 7784431"/>
              <a:gd name="connsiteY63" fmla="*/ 288758 h 7218948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3296651 w 7784431"/>
              <a:gd name="connsiteY63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947737 w 7784431"/>
              <a:gd name="connsiteY63" fmla="*/ 372980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875547 w 7784431"/>
              <a:gd name="connsiteY63" fmla="*/ 348917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466474 w 7784431"/>
              <a:gd name="connsiteY63" fmla="*/ 1383633 h 7243011"/>
              <a:gd name="connsiteX64" fmla="*/ 2875547 w 7784431"/>
              <a:gd name="connsiteY64" fmla="*/ 348917 h 7243011"/>
              <a:gd name="connsiteX65" fmla="*/ 3296651 w 7784431"/>
              <a:gd name="connsiteY65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466474 w 7784431"/>
              <a:gd name="connsiteY64" fmla="*/ 1383633 h 7243011"/>
              <a:gd name="connsiteX65" fmla="*/ 2875547 w 7784431"/>
              <a:gd name="connsiteY65" fmla="*/ 348917 h 7243011"/>
              <a:gd name="connsiteX66" fmla="*/ 3296651 w 7784431"/>
              <a:gd name="connsiteY66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875547 w 7784431"/>
              <a:gd name="connsiteY66" fmla="*/ 348917 h 7243011"/>
              <a:gd name="connsiteX67" fmla="*/ 3296651 w 7784431"/>
              <a:gd name="connsiteY67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296651 w 7784431"/>
              <a:gd name="connsiteY68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2110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57202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779294 w 7784431"/>
              <a:gd name="connsiteY67" fmla="*/ 637676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15388 w 7784431"/>
              <a:gd name="connsiteY67" fmla="*/ 505329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844681"/>
              <a:gd name="connsiteY0" fmla="*/ 24063 h 7243011"/>
              <a:gd name="connsiteX1" fmla="*/ 6906126 w 7844681"/>
              <a:gd name="connsiteY1" fmla="*/ 409074 h 7243011"/>
              <a:gd name="connsiteX2" fmla="*/ 6966284 w 7844681"/>
              <a:gd name="connsiteY2" fmla="*/ 529390 h 7243011"/>
              <a:gd name="connsiteX3" fmla="*/ 6821905 w 7844681"/>
              <a:gd name="connsiteY3" fmla="*/ 625642 h 7243011"/>
              <a:gd name="connsiteX4" fmla="*/ 6858000 w 7844681"/>
              <a:gd name="connsiteY4" fmla="*/ 794084 h 7243011"/>
              <a:gd name="connsiteX5" fmla="*/ 7122695 w 7844681"/>
              <a:gd name="connsiteY5" fmla="*/ 986590 h 7243011"/>
              <a:gd name="connsiteX6" fmla="*/ 7399421 w 7844681"/>
              <a:gd name="connsiteY6" fmla="*/ 1239253 h 7243011"/>
              <a:gd name="connsiteX7" fmla="*/ 7784431 w 7844681"/>
              <a:gd name="connsiteY7" fmla="*/ 1407695 h 7243011"/>
              <a:gd name="connsiteX8" fmla="*/ 7772400 w 7844681"/>
              <a:gd name="connsiteY8" fmla="*/ 1503948 h 7243011"/>
              <a:gd name="connsiteX9" fmla="*/ 7615989 w 7844681"/>
              <a:gd name="connsiteY9" fmla="*/ 1720516 h 7243011"/>
              <a:gd name="connsiteX10" fmla="*/ 7375358 w 7844681"/>
              <a:gd name="connsiteY10" fmla="*/ 2093495 h 7243011"/>
              <a:gd name="connsiteX11" fmla="*/ 7170821 w 7844681"/>
              <a:gd name="connsiteY11" fmla="*/ 2033337 h 7243011"/>
              <a:gd name="connsiteX12" fmla="*/ 7098631 w 7844681"/>
              <a:gd name="connsiteY12" fmla="*/ 2189748 h 7243011"/>
              <a:gd name="connsiteX13" fmla="*/ 6785810 w 7844681"/>
              <a:gd name="connsiteY13" fmla="*/ 2418348 h 7243011"/>
              <a:gd name="connsiteX14" fmla="*/ 6785810 w 7844681"/>
              <a:gd name="connsiteY14" fmla="*/ 2875548 h 7243011"/>
              <a:gd name="connsiteX15" fmla="*/ 6906126 w 7844681"/>
              <a:gd name="connsiteY15" fmla="*/ 3019926 h 7243011"/>
              <a:gd name="connsiteX16" fmla="*/ 6833937 w 7844681"/>
              <a:gd name="connsiteY16" fmla="*/ 3080084 h 7243011"/>
              <a:gd name="connsiteX17" fmla="*/ 6545179 w 7844681"/>
              <a:gd name="connsiteY17" fmla="*/ 3224463 h 7243011"/>
              <a:gd name="connsiteX18" fmla="*/ 6497052 w 7844681"/>
              <a:gd name="connsiteY18" fmla="*/ 3332748 h 7243011"/>
              <a:gd name="connsiteX19" fmla="*/ 6280484 w 7844681"/>
              <a:gd name="connsiteY19" fmla="*/ 3465095 h 7243011"/>
              <a:gd name="connsiteX20" fmla="*/ 6352674 w 7844681"/>
              <a:gd name="connsiteY20" fmla="*/ 3633537 h 7243011"/>
              <a:gd name="connsiteX21" fmla="*/ 6232358 w 7844681"/>
              <a:gd name="connsiteY21" fmla="*/ 3801979 h 7243011"/>
              <a:gd name="connsiteX22" fmla="*/ 6027821 w 7844681"/>
              <a:gd name="connsiteY22" fmla="*/ 3801979 h 7243011"/>
              <a:gd name="connsiteX23" fmla="*/ 5739063 w 7844681"/>
              <a:gd name="connsiteY23" fmla="*/ 3994484 h 7243011"/>
              <a:gd name="connsiteX24" fmla="*/ 5450305 w 7844681"/>
              <a:gd name="connsiteY24" fmla="*/ 4042611 h 7243011"/>
              <a:gd name="connsiteX25" fmla="*/ 5354052 w 7844681"/>
              <a:gd name="connsiteY25" fmla="*/ 4174958 h 7243011"/>
              <a:gd name="connsiteX26" fmla="*/ 5017168 w 7844681"/>
              <a:gd name="connsiteY26" fmla="*/ 4427621 h 7243011"/>
              <a:gd name="connsiteX27" fmla="*/ 4884821 w 7844681"/>
              <a:gd name="connsiteY27" fmla="*/ 5017169 h 7243011"/>
              <a:gd name="connsiteX28" fmla="*/ 4764505 w 7844681"/>
              <a:gd name="connsiteY28" fmla="*/ 5041232 h 7243011"/>
              <a:gd name="connsiteX29" fmla="*/ 4511842 w 7844681"/>
              <a:gd name="connsiteY29" fmla="*/ 5354053 h 7243011"/>
              <a:gd name="connsiteX30" fmla="*/ 4523874 w 7844681"/>
              <a:gd name="connsiteY30" fmla="*/ 5414211 h 7243011"/>
              <a:gd name="connsiteX31" fmla="*/ 4259179 w 7844681"/>
              <a:gd name="connsiteY31" fmla="*/ 5474369 h 7243011"/>
              <a:gd name="connsiteX32" fmla="*/ 4162926 w 7844681"/>
              <a:gd name="connsiteY32" fmla="*/ 5666874 h 7243011"/>
              <a:gd name="connsiteX33" fmla="*/ 3982452 w 7844681"/>
              <a:gd name="connsiteY33" fmla="*/ 5666874 h 7243011"/>
              <a:gd name="connsiteX34" fmla="*/ 3970421 w 7844681"/>
              <a:gd name="connsiteY34" fmla="*/ 5751095 h 7243011"/>
              <a:gd name="connsiteX35" fmla="*/ 3705726 w 7844681"/>
              <a:gd name="connsiteY35" fmla="*/ 5883442 h 7243011"/>
              <a:gd name="connsiteX36" fmla="*/ 3561347 w 7844681"/>
              <a:gd name="connsiteY36" fmla="*/ 6075948 h 7243011"/>
              <a:gd name="connsiteX37" fmla="*/ 3633537 w 7844681"/>
              <a:gd name="connsiteY37" fmla="*/ 6364705 h 7243011"/>
              <a:gd name="connsiteX38" fmla="*/ 3765884 w 7844681"/>
              <a:gd name="connsiteY38" fmla="*/ 6509084 h 7243011"/>
              <a:gd name="connsiteX39" fmla="*/ 3489158 w 7844681"/>
              <a:gd name="connsiteY39" fmla="*/ 6845969 h 7243011"/>
              <a:gd name="connsiteX40" fmla="*/ 3068052 w 7844681"/>
              <a:gd name="connsiteY40" fmla="*/ 7110663 h 7243011"/>
              <a:gd name="connsiteX41" fmla="*/ 2743200 w 7844681"/>
              <a:gd name="connsiteY41" fmla="*/ 7098632 h 7243011"/>
              <a:gd name="connsiteX42" fmla="*/ 2562726 w 7844681"/>
              <a:gd name="connsiteY42" fmla="*/ 7170821 h 7243011"/>
              <a:gd name="connsiteX43" fmla="*/ 2406316 w 7844681"/>
              <a:gd name="connsiteY43" fmla="*/ 7122695 h 7243011"/>
              <a:gd name="connsiteX44" fmla="*/ 1720516 w 7844681"/>
              <a:gd name="connsiteY44" fmla="*/ 7098632 h 7243011"/>
              <a:gd name="connsiteX45" fmla="*/ 1528010 w 7844681"/>
              <a:gd name="connsiteY45" fmla="*/ 7243011 h 7243011"/>
              <a:gd name="connsiteX46" fmla="*/ 1046747 w 7844681"/>
              <a:gd name="connsiteY46" fmla="*/ 7170821 h 7243011"/>
              <a:gd name="connsiteX47" fmla="*/ 878305 w 7844681"/>
              <a:gd name="connsiteY47" fmla="*/ 6882063 h 7243011"/>
              <a:gd name="connsiteX48" fmla="*/ 469231 w 7844681"/>
              <a:gd name="connsiteY48" fmla="*/ 6629400 h 7243011"/>
              <a:gd name="connsiteX49" fmla="*/ 409074 w 7844681"/>
              <a:gd name="connsiteY49" fmla="*/ 6364705 h 7243011"/>
              <a:gd name="connsiteX50" fmla="*/ 565484 w 7844681"/>
              <a:gd name="connsiteY50" fmla="*/ 5739063 h 7243011"/>
              <a:gd name="connsiteX51" fmla="*/ 613610 w 7844681"/>
              <a:gd name="connsiteY51" fmla="*/ 5342021 h 7243011"/>
              <a:gd name="connsiteX52" fmla="*/ 264695 w 7844681"/>
              <a:gd name="connsiteY52" fmla="*/ 4993105 h 7243011"/>
              <a:gd name="connsiteX53" fmla="*/ 288758 w 7844681"/>
              <a:gd name="connsiteY53" fmla="*/ 4451684 h 7243011"/>
              <a:gd name="connsiteX54" fmla="*/ 228600 w 7844681"/>
              <a:gd name="connsiteY54" fmla="*/ 4307305 h 7243011"/>
              <a:gd name="connsiteX55" fmla="*/ 264695 w 7844681"/>
              <a:gd name="connsiteY55" fmla="*/ 4211053 h 7243011"/>
              <a:gd name="connsiteX56" fmla="*/ 156410 w 7844681"/>
              <a:gd name="connsiteY56" fmla="*/ 4030579 h 7243011"/>
              <a:gd name="connsiteX57" fmla="*/ 36095 w 7844681"/>
              <a:gd name="connsiteY57" fmla="*/ 3814011 h 7243011"/>
              <a:gd name="connsiteX58" fmla="*/ 0 w 7844681"/>
              <a:gd name="connsiteY58" fmla="*/ 3236495 h 7243011"/>
              <a:gd name="connsiteX59" fmla="*/ 180474 w 7844681"/>
              <a:gd name="connsiteY59" fmla="*/ 2863516 h 7243011"/>
              <a:gd name="connsiteX60" fmla="*/ 866274 w 7844681"/>
              <a:gd name="connsiteY60" fmla="*/ 3056021 h 7243011"/>
              <a:gd name="connsiteX61" fmla="*/ 1070810 w 7844681"/>
              <a:gd name="connsiteY61" fmla="*/ 3092116 h 7243011"/>
              <a:gd name="connsiteX62" fmla="*/ 1479884 w 7844681"/>
              <a:gd name="connsiteY62" fmla="*/ 2538663 h 7243011"/>
              <a:gd name="connsiteX63" fmla="*/ 1720516 w 7844681"/>
              <a:gd name="connsiteY63" fmla="*/ 2141622 h 7243011"/>
              <a:gd name="connsiteX64" fmla="*/ 2117558 w 7844681"/>
              <a:gd name="connsiteY64" fmla="*/ 1624264 h 7243011"/>
              <a:gd name="connsiteX65" fmla="*/ 2466474 w 7844681"/>
              <a:gd name="connsiteY65" fmla="*/ 1383633 h 7243011"/>
              <a:gd name="connsiteX66" fmla="*/ 2466474 w 7844681"/>
              <a:gd name="connsiteY66" fmla="*/ 1155033 h 7243011"/>
              <a:gd name="connsiteX67" fmla="*/ 2514600 w 7844681"/>
              <a:gd name="connsiteY67" fmla="*/ 782054 h 7243011"/>
              <a:gd name="connsiteX68" fmla="*/ 2815388 w 7844681"/>
              <a:gd name="connsiteY68" fmla="*/ 505329 h 7243011"/>
              <a:gd name="connsiteX69" fmla="*/ 3140242 w 7844681"/>
              <a:gd name="connsiteY69" fmla="*/ 264696 h 7243011"/>
              <a:gd name="connsiteX70" fmla="*/ 3296651 w 7844681"/>
              <a:gd name="connsiteY70" fmla="*/ 0 h 7243011"/>
              <a:gd name="connsiteX0" fmla="*/ 7182852 w 7822209"/>
              <a:gd name="connsiteY0" fmla="*/ 24063 h 7243011"/>
              <a:gd name="connsiteX1" fmla="*/ 6906126 w 7822209"/>
              <a:gd name="connsiteY1" fmla="*/ 409074 h 7243011"/>
              <a:gd name="connsiteX2" fmla="*/ 6966284 w 7822209"/>
              <a:gd name="connsiteY2" fmla="*/ 529390 h 7243011"/>
              <a:gd name="connsiteX3" fmla="*/ 6821905 w 7822209"/>
              <a:gd name="connsiteY3" fmla="*/ 625642 h 7243011"/>
              <a:gd name="connsiteX4" fmla="*/ 6858000 w 7822209"/>
              <a:gd name="connsiteY4" fmla="*/ 794084 h 7243011"/>
              <a:gd name="connsiteX5" fmla="*/ 7122695 w 7822209"/>
              <a:gd name="connsiteY5" fmla="*/ 986590 h 7243011"/>
              <a:gd name="connsiteX6" fmla="*/ 7399421 w 7822209"/>
              <a:gd name="connsiteY6" fmla="*/ 1239253 h 7243011"/>
              <a:gd name="connsiteX7" fmla="*/ 7784431 w 7822209"/>
              <a:gd name="connsiteY7" fmla="*/ 1407695 h 7243011"/>
              <a:gd name="connsiteX8" fmla="*/ 7772400 w 7822209"/>
              <a:gd name="connsiteY8" fmla="*/ 1503948 h 7243011"/>
              <a:gd name="connsiteX9" fmla="*/ 7615989 w 7822209"/>
              <a:gd name="connsiteY9" fmla="*/ 1720516 h 7243011"/>
              <a:gd name="connsiteX10" fmla="*/ 7375358 w 7822209"/>
              <a:gd name="connsiteY10" fmla="*/ 2093495 h 7243011"/>
              <a:gd name="connsiteX11" fmla="*/ 7170821 w 7822209"/>
              <a:gd name="connsiteY11" fmla="*/ 2033337 h 7243011"/>
              <a:gd name="connsiteX12" fmla="*/ 7098631 w 7822209"/>
              <a:gd name="connsiteY12" fmla="*/ 2189748 h 7243011"/>
              <a:gd name="connsiteX13" fmla="*/ 6785810 w 7822209"/>
              <a:gd name="connsiteY13" fmla="*/ 2418348 h 7243011"/>
              <a:gd name="connsiteX14" fmla="*/ 6785810 w 7822209"/>
              <a:gd name="connsiteY14" fmla="*/ 2875548 h 7243011"/>
              <a:gd name="connsiteX15" fmla="*/ 6906126 w 7822209"/>
              <a:gd name="connsiteY15" fmla="*/ 3019926 h 7243011"/>
              <a:gd name="connsiteX16" fmla="*/ 6833937 w 7822209"/>
              <a:gd name="connsiteY16" fmla="*/ 3080084 h 7243011"/>
              <a:gd name="connsiteX17" fmla="*/ 6545179 w 7822209"/>
              <a:gd name="connsiteY17" fmla="*/ 3224463 h 7243011"/>
              <a:gd name="connsiteX18" fmla="*/ 6497052 w 7822209"/>
              <a:gd name="connsiteY18" fmla="*/ 3332748 h 7243011"/>
              <a:gd name="connsiteX19" fmla="*/ 6280484 w 7822209"/>
              <a:gd name="connsiteY19" fmla="*/ 3465095 h 7243011"/>
              <a:gd name="connsiteX20" fmla="*/ 6352674 w 7822209"/>
              <a:gd name="connsiteY20" fmla="*/ 3633537 h 7243011"/>
              <a:gd name="connsiteX21" fmla="*/ 6232358 w 7822209"/>
              <a:gd name="connsiteY21" fmla="*/ 3801979 h 7243011"/>
              <a:gd name="connsiteX22" fmla="*/ 6027821 w 7822209"/>
              <a:gd name="connsiteY22" fmla="*/ 3801979 h 7243011"/>
              <a:gd name="connsiteX23" fmla="*/ 5739063 w 7822209"/>
              <a:gd name="connsiteY23" fmla="*/ 3994484 h 7243011"/>
              <a:gd name="connsiteX24" fmla="*/ 5450305 w 7822209"/>
              <a:gd name="connsiteY24" fmla="*/ 4042611 h 7243011"/>
              <a:gd name="connsiteX25" fmla="*/ 5354052 w 7822209"/>
              <a:gd name="connsiteY25" fmla="*/ 4174958 h 7243011"/>
              <a:gd name="connsiteX26" fmla="*/ 5017168 w 7822209"/>
              <a:gd name="connsiteY26" fmla="*/ 4427621 h 7243011"/>
              <a:gd name="connsiteX27" fmla="*/ 4884821 w 7822209"/>
              <a:gd name="connsiteY27" fmla="*/ 5017169 h 7243011"/>
              <a:gd name="connsiteX28" fmla="*/ 4764505 w 7822209"/>
              <a:gd name="connsiteY28" fmla="*/ 5041232 h 7243011"/>
              <a:gd name="connsiteX29" fmla="*/ 4511842 w 7822209"/>
              <a:gd name="connsiteY29" fmla="*/ 5354053 h 7243011"/>
              <a:gd name="connsiteX30" fmla="*/ 4523874 w 7822209"/>
              <a:gd name="connsiteY30" fmla="*/ 5414211 h 7243011"/>
              <a:gd name="connsiteX31" fmla="*/ 4259179 w 7822209"/>
              <a:gd name="connsiteY31" fmla="*/ 5474369 h 7243011"/>
              <a:gd name="connsiteX32" fmla="*/ 4162926 w 7822209"/>
              <a:gd name="connsiteY32" fmla="*/ 5666874 h 7243011"/>
              <a:gd name="connsiteX33" fmla="*/ 3982452 w 7822209"/>
              <a:gd name="connsiteY33" fmla="*/ 5666874 h 7243011"/>
              <a:gd name="connsiteX34" fmla="*/ 3970421 w 7822209"/>
              <a:gd name="connsiteY34" fmla="*/ 5751095 h 7243011"/>
              <a:gd name="connsiteX35" fmla="*/ 3705726 w 7822209"/>
              <a:gd name="connsiteY35" fmla="*/ 5883442 h 7243011"/>
              <a:gd name="connsiteX36" fmla="*/ 3561347 w 7822209"/>
              <a:gd name="connsiteY36" fmla="*/ 6075948 h 7243011"/>
              <a:gd name="connsiteX37" fmla="*/ 3633537 w 7822209"/>
              <a:gd name="connsiteY37" fmla="*/ 6364705 h 7243011"/>
              <a:gd name="connsiteX38" fmla="*/ 3765884 w 7822209"/>
              <a:gd name="connsiteY38" fmla="*/ 6509084 h 7243011"/>
              <a:gd name="connsiteX39" fmla="*/ 3489158 w 7822209"/>
              <a:gd name="connsiteY39" fmla="*/ 6845969 h 7243011"/>
              <a:gd name="connsiteX40" fmla="*/ 3068052 w 7822209"/>
              <a:gd name="connsiteY40" fmla="*/ 7110663 h 7243011"/>
              <a:gd name="connsiteX41" fmla="*/ 2743200 w 7822209"/>
              <a:gd name="connsiteY41" fmla="*/ 7098632 h 7243011"/>
              <a:gd name="connsiteX42" fmla="*/ 2562726 w 7822209"/>
              <a:gd name="connsiteY42" fmla="*/ 7170821 h 7243011"/>
              <a:gd name="connsiteX43" fmla="*/ 2406316 w 7822209"/>
              <a:gd name="connsiteY43" fmla="*/ 7122695 h 7243011"/>
              <a:gd name="connsiteX44" fmla="*/ 1720516 w 7822209"/>
              <a:gd name="connsiteY44" fmla="*/ 7098632 h 7243011"/>
              <a:gd name="connsiteX45" fmla="*/ 1528010 w 7822209"/>
              <a:gd name="connsiteY45" fmla="*/ 7243011 h 7243011"/>
              <a:gd name="connsiteX46" fmla="*/ 1046747 w 7822209"/>
              <a:gd name="connsiteY46" fmla="*/ 7170821 h 7243011"/>
              <a:gd name="connsiteX47" fmla="*/ 878305 w 7822209"/>
              <a:gd name="connsiteY47" fmla="*/ 6882063 h 7243011"/>
              <a:gd name="connsiteX48" fmla="*/ 469231 w 7822209"/>
              <a:gd name="connsiteY48" fmla="*/ 6629400 h 7243011"/>
              <a:gd name="connsiteX49" fmla="*/ 409074 w 7822209"/>
              <a:gd name="connsiteY49" fmla="*/ 6364705 h 7243011"/>
              <a:gd name="connsiteX50" fmla="*/ 565484 w 7822209"/>
              <a:gd name="connsiteY50" fmla="*/ 5739063 h 7243011"/>
              <a:gd name="connsiteX51" fmla="*/ 613610 w 7822209"/>
              <a:gd name="connsiteY51" fmla="*/ 5342021 h 7243011"/>
              <a:gd name="connsiteX52" fmla="*/ 264695 w 7822209"/>
              <a:gd name="connsiteY52" fmla="*/ 4993105 h 7243011"/>
              <a:gd name="connsiteX53" fmla="*/ 288758 w 7822209"/>
              <a:gd name="connsiteY53" fmla="*/ 4451684 h 7243011"/>
              <a:gd name="connsiteX54" fmla="*/ 228600 w 7822209"/>
              <a:gd name="connsiteY54" fmla="*/ 4307305 h 7243011"/>
              <a:gd name="connsiteX55" fmla="*/ 264695 w 7822209"/>
              <a:gd name="connsiteY55" fmla="*/ 4211053 h 7243011"/>
              <a:gd name="connsiteX56" fmla="*/ 156410 w 7822209"/>
              <a:gd name="connsiteY56" fmla="*/ 4030579 h 7243011"/>
              <a:gd name="connsiteX57" fmla="*/ 36095 w 7822209"/>
              <a:gd name="connsiteY57" fmla="*/ 3814011 h 7243011"/>
              <a:gd name="connsiteX58" fmla="*/ 0 w 7822209"/>
              <a:gd name="connsiteY58" fmla="*/ 3236495 h 7243011"/>
              <a:gd name="connsiteX59" fmla="*/ 180474 w 7822209"/>
              <a:gd name="connsiteY59" fmla="*/ 2863516 h 7243011"/>
              <a:gd name="connsiteX60" fmla="*/ 866274 w 7822209"/>
              <a:gd name="connsiteY60" fmla="*/ 3056021 h 7243011"/>
              <a:gd name="connsiteX61" fmla="*/ 1070810 w 7822209"/>
              <a:gd name="connsiteY61" fmla="*/ 3092116 h 7243011"/>
              <a:gd name="connsiteX62" fmla="*/ 1479884 w 7822209"/>
              <a:gd name="connsiteY62" fmla="*/ 2538663 h 7243011"/>
              <a:gd name="connsiteX63" fmla="*/ 1720516 w 7822209"/>
              <a:gd name="connsiteY63" fmla="*/ 2141622 h 7243011"/>
              <a:gd name="connsiteX64" fmla="*/ 2117558 w 7822209"/>
              <a:gd name="connsiteY64" fmla="*/ 1624264 h 7243011"/>
              <a:gd name="connsiteX65" fmla="*/ 2466474 w 7822209"/>
              <a:gd name="connsiteY65" fmla="*/ 1383633 h 7243011"/>
              <a:gd name="connsiteX66" fmla="*/ 2466474 w 7822209"/>
              <a:gd name="connsiteY66" fmla="*/ 1155033 h 7243011"/>
              <a:gd name="connsiteX67" fmla="*/ 2514600 w 7822209"/>
              <a:gd name="connsiteY67" fmla="*/ 782054 h 7243011"/>
              <a:gd name="connsiteX68" fmla="*/ 2815388 w 7822209"/>
              <a:gd name="connsiteY68" fmla="*/ 505329 h 7243011"/>
              <a:gd name="connsiteX69" fmla="*/ 3140242 w 7822209"/>
              <a:gd name="connsiteY69" fmla="*/ 264696 h 7243011"/>
              <a:gd name="connsiteX70" fmla="*/ 3296651 w 7822209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60499"/>
              <a:gd name="connsiteX1" fmla="*/ 6906126 w 7807594"/>
              <a:gd name="connsiteY1" fmla="*/ 409074 h 7260499"/>
              <a:gd name="connsiteX2" fmla="*/ 6966284 w 7807594"/>
              <a:gd name="connsiteY2" fmla="*/ 529390 h 7260499"/>
              <a:gd name="connsiteX3" fmla="*/ 6821905 w 7807594"/>
              <a:gd name="connsiteY3" fmla="*/ 625642 h 7260499"/>
              <a:gd name="connsiteX4" fmla="*/ 6858000 w 7807594"/>
              <a:gd name="connsiteY4" fmla="*/ 794084 h 7260499"/>
              <a:gd name="connsiteX5" fmla="*/ 7122695 w 7807594"/>
              <a:gd name="connsiteY5" fmla="*/ 986590 h 7260499"/>
              <a:gd name="connsiteX6" fmla="*/ 7399421 w 7807594"/>
              <a:gd name="connsiteY6" fmla="*/ 1239253 h 7260499"/>
              <a:gd name="connsiteX7" fmla="*/ 7784431 w 7807594"/>
              <a:gd name="connsiteY7" fmla="*/ 1407695 h 7260499"/>
              <a:gd name="connsiteX8" fmla="*/ 7732643 w 7807594"/>
              <a:gd name="connsiteY8" fmla="*/ 1551655 h 7260499"/>
              <a:gd name="connsiteX9" fmla="*/ 7615989 w 7807594"/>
              <a:gd name="connsiteY9" fmla="*/ 1720516 h 7260499"/>
              <a:gd name="connsiteX10" fmla="*/ 7375358 w 7807594"/>
              <a:gd name="connsiteY10" fmla="*/ 2093495 h 7260499"/>
              <a:gd name="connsiteX11" fmla="*/ 7170821 w 7807594"/>
              <a:gd name="connsiteY11" fmla="*/ 2033337 h 7260499"/>
              <a:gd name="connsiteX12" fmla="*/ 7098631 w 7807594"/>
              <a:gd name="connsiteY12" fmla="*/ 2189748 h 7260499"/>
              <a:gd name="connsiteX13" fmla="*/ 6785810 w 7807594"/>
              <a:gd name="connsiteY13" fmla="*/ 2418348 h 7260499"/>
              <a:gd name="connsiteX14" fmla="*/ 6785810 w 7807594"/>
              <a:gd name="connsiteY14" fmla="*/ 2875548 h 7260499"/>
              <a:gd name="connsiteX15" fmla="*/ 6906126 w 7807594"/>
              <a:gd name="connsiteY15" fmla="*/ 3019926 h 7260499"/>
              <a:gd name="connsiteX16" fmla="*/ 6833937 w 7807594"/>
              <a:gd name="connsiteY16" fmla="*/ 3080084 h 7260499"/>
              <a:gd name="connsiteX17" fmla="*/ 6545179 w 7807594"/>
              <a:gd name="connsiteY17" fmla="*/ 3224463 h 7260499"/>
              <a:gd name="connsiteX18" fmla="*/ 6497052 w 7807594"/>
              <a:gd name="connsiteY18" fmla="*/ 3332748 h 7260499"/>
              <a:gd name="connsiteX19" fmla="*/ 6280484 w 7807594"/>
              <a:gd name="connsiteY19" fmla="*/ 3465095 h 7260499"/>
              <a:gd name="connsiteX20" fmla="*/ 6352674 w 7807594"/>
              <a:gd name="connsiteY20" fmla="*/ 3633537 h 7260499"/>
              <a:gd name="connsiteX21" fmla="*/ 6232358 w 7807594"/>
              <a:gd name="connsiteY21" fmla="*/ 3801979 h 7260499"/>
              <a:gd name="connsiteX22" fmla="*/ 6027821 w 7807594"/>
              <a:gd name="connsiteY22" fmla="*/ 3801979 h 7260499"/>
              <a:gd name="connsiteX23" fmla="*/ 5739063 w 7807594"/>
              <a:gd name="connsiteY23" fmla="*/ 3994484 h 7260499"/>
              <a:gd name="connsiteX24" fmla="*/ 5450305 w 7807594"/>
              <a:gd name="connsiteY24" fmla="*/ 4042611 h 7260499"/>
              <a:gd name="connsiteX25" fmla="*/ 5354052 w 7807594"/>
              <a:gd name="connsiteY25" fmla="*/ 4174958 h 7260499"/>
              <a:gd name="connsiteX26" fmla="*/ 5017168 w 7807594"/>
              <a:gd name="connsiteY26" fmla="*/ 4427621 h 7260499"/>
              <a:gd name="connsiteX27" fmla="*/ 4884821 w 7807594"/>
              <a:gd name="connsiteY27" fmla="*/ 5017169 h 7260499"/>
              <a:gd name="connsiteX28" fmla="*/ 4764505 w 7807594"/>
              <a:gd name="connsiteY28" fmla="*/ 5041232 h 7260499"/>
              <a:gd name="connsiteX29" fmla="*/ 4511842 w 7807594"/>
              <a:gd name="connsiteY29" fmla="*/ 5354053 h 7260499"/>
              <a:gd name="connsiteX30" fmla="*/ 4523874 w 7807594"/>
              <a:gd name="connsiteY30" fmla="*/ 5414211 h 7260499"/>
              <a:gd name="connsiteX31" fmla="*/ 4259179 w 7807594"/>
              <a:gd name="connsiteY31" fmla="*/ 5474369 h 7260499"/>
              <a:gd name="connsiteX32" fmla="*/ 4162926 w 7807594"/>
              <a:gd name="connsiteY32" fmla="*/ 5666874 h 7260499"/>
              <a:gd name="connsiteX33" fmla="*/ 3982452 w 7807594"/>
              <a:gd name="connsiteY33" fmla="*/ 5666874 h 7260499"/>
              <a:gd name="connsiteX34" fmla="*/ 3970421 w 7807594"/>
              <a:gd name="connsiteY34" fmla="*/ 5751095 h 7260499"/>
              <a:gd name="connsiteX35" fmla="*/ 3705726 w 7807594"/>
              <a:gd name="connsiteY35" fmla="*/ 5883442 h 7260499"/>
              <a:gd name="connsiteX36" fmla="*/ 3561347 w 7807594"/>
              <a:gd name="connsiteY36" fmla="*/ 6075948 h 7260499"/>
              <a:gd name="connsiteX37" fmla="*/ 3633537 w 7807594"/>
              <a:gd name="connsiteY37" fmla="*/ 6364705 h 7260499"/>
              <a:gd name="connsiteX38" fmla="*/ 3765884 w 7807594"/>
              <a:gd name="connsiteY38" fmla="*/ 6509084 h 7260499"/>
              <a:gd name="connsiteX39" fmla="*/ 3489158 w 7807594"/>
              <a:gd name="connsiteY39" fmla="*/ 6845969 h 7260499"/>
              <a:gd name="connsiteX40" fmla="*/ 3068052 w 7807594"/>
              <a:gd name="connsiteY40" fmla="*/ 7110663 h 7260499"/>
              <a:gd name="connsiteX41" fmla="*/ 2743200 w 7807594"/>
              <a:gd name="connsiteY41" fmla="*/ 7098632 h 7260499"/>
              <a:gd name="connsiteX42" fmla="*/ 2562726 w 7807594"/>
              <a:gd name="connsiteY42" fmla="*/ 7170821 h 7260499"/>
              <a:gd name="connsiteX43" fmla="*/ 2406316 w 7807594"/>
              <a:gd name="connsiteY43" fmla="*/ 7122695 h 7260499"/>
              <a:gd name="connsiteX44" fmla="*/ 1720516 w 7807594"/>
              <a:gd name="connsiteY44" fmla="*/ 7098632 h 7260499"/>
              <a:gd name="connsiteX45" fmla="*/ 1528010 w 7807594"/>
              <a:gd name="connsiteY45" fmla="*/ 7243011 h 7260499"/>
              <a:gd name="connsiteX46" fmla="*/ 1046747 w 7807594"/>
              <a:gd name="connsiteY46" fmla="*/ 7170821 h 7260499"/>
              <a:gd name="connsiteX47" fmla="*/ 878305 w 7807594"/>
              <a:gd name="connsiteY47" fmla="*/ 6882063 h 7260499"/>
              <a:gd name="connsiteX48" fmla="*/ 469231 w 7807594"/>
              <a:gd name="connsiteY48" fmla="*/ 6629400 h 7260499"/>
              <a:gd name="connsiteX49" fmla="*/ 409074 w 7807594"/>
              <a:gd name="connsiteY49" fmla="*/ 6364705 h 7260499"/>
              <a:gd name="connsiteX50" fmla="*/ 565484 w 7807594"/>
              <a:gd name="connsiteY50" fmla="*/ 5739063 h 7260499"/>
              <a:gd name="connsiteX51" fmla="*/ 613610 w 7807594"/>
              <a:gd name="connsiteY51" fmla="*/ 5342021 h 7260499"/>
              <a:gd name="connsiteX52" fmla="*/ 264695 w 7807594"/>
              <a:gd name="connsiteY52" fmla="*/ 4993105 h 7260499"/>
              <a:gd name="connsiteX53" fmla="*/ 288758 w 7807594"/>
              <a:gd name="connsiteY53" fmla="*/ 4451684 h 7260499"/>
              <a:gd name="connsiteX54" fmla="*/ 228600 w 7807594"/>
              <a:gd name="connsiteY54" fmla="*/ 4307305 h 7260499"/>
              <a:gd name="connsiteX55" fmla="*/ 264695 w 7807594"/>
              <a:gd name="connsiteY55" fmla="*/ 4211053 h 7260499"/>
              <a:gd name="connsiteX56" fmla="*/ 156410 w 7807594"/>
              <a:gd name="connsiteY56" fmla="*/ 4030579 h 7260499"/>
              <a:gd name="connsiteX57" fmla="*/ 36095 w 7807594"/>
              <a:gd name="connsiteY57" fmla="*/ 3814011 h 7260499"/>
              <a:gd name="connsiteX58" fmla="*/ 0 w 7807594"/>
              <a:gd name="connsiteY58" fmla="*/ 3236495 h 7260499"/>
              <a:gd name="connsiteX59" fmla="*/ 180474 w 7807594"/>
              <a:gd name="connsiteY59" fmla="*/ 2863516 h 7260499"/>
              <a:gd name="connsiteX60" fmla="*/ 866274 w 7807594"/>
              <a:gd name="connsiteY60" fmla="*/ 3056021 h 7260499"/>
              <a:gd name="connsiteX61" fmla="*/ 1070810 w 7807594"/>
              <a:gd name="connsiteY61" fmla="*/ 3092116 h 7260499"/>
              <a:gd name="connsiteX62" fmla="*/ 1479884 w 7807594"/>
              <a:gd name="connsiteY62" fmla="*/ 2538663 h 7260499"/>
              <a:gd name="connsiteX63" fmla="*/ 1720516 w 7807594"/>
              <a:gd name="connsiteY63" fmla="*/ 2141622 h 7260499"/>
              <a:gd name="connsiteX64" fmla="*/ 2117558 w 7807594"/>
              <a:gd name="connsiteY64" fmla="*/ 1624264 h 7260499"/>
              <a:gd name="connsiteX65" fmla="*/ 2466474 w 7807594"/>
              <a:gd name="connsiteY65" fmla="*/ 1383633 h 7260499"/>
              <a:gd name="connsiteX66" fmla="*/ 2466474 w 7807594"/>
              <a:gd name="connsiteY66" fmla="*/ 1155033 h 7260499"/>
              <a:gd name="connsiteX67" fmla="*/ 2514600 w 7807594"/>
              <a:gd name="connsiteY67" fmla="*/ 782054 h 7260499"/>
              <a:gd name="connsiteX68" fmla="*/ 2815388 w 7807594"/>
              <a:gd name="connsiteY68" fmla="*/ 505329 h 7260499"/>
              <a:gd name="connsiteX69" fmla="*/ 3140242 w 7807594"/>
              <a:gd name="connsiteY69" fmla="*/ 264696 h 7260499"/>
              <a:gd name="connsiteX70" fmla="*/ 3296651 w 7807594"/>
              <a:gd name="connsiteY70" fmla="*/ 0 h 7260499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93248 w 7817990"/>
              <a:gd name="connsiteY0" fmla="*/ 24063 h 7251031"/>
              <a:gd name="connsiteX1" fmla="*/ 6916522 w 7817990"/>
              <a:gd name="connsiteY1" fmla="*/ 409074 h 7251031"/>
              <a:gd name="connsiteX2" fmla="*/ 6976680 w 7817990"/>
              <a:gd name="connsiteY2" fmla="*/ 529390 h 7251031"/>
              <a:gd name="connsiteX3" fmla="*/ 6832301 w 7817990"/>
              <a:gd name="connsiteY3" fmla="*/ 625642 h 7251031"/>
              <a:gd name="connsiteX4" fmla="*/ 6868396 w 7817990"/>
              <a:gd name="connsiteY4" fmla="*/ 794084 h 7251031"/>
              <a:gd name="connsiteX5" fmla="*/ 7133091 w 7817990"/>
              <a:gd name="connsiteY5" fmla="*/ 986590 h 7251031"/>
              <a:gd name="connsiteX6" fmla="*/ 7409817 w 7817990"/>
              <a:gd name="connsiteY6" fmla="*/ 1239253 h 7251031"/>
              <a:gd name="connsiteX7" fmla="*/ 7794827 w 7817990"/>
              <a:gd name="connsiteY7" fmla="*/ 1407695 h 7251031"/>
              <a:gd name="connsiteX8" fmla="*/ 7743039 w 7817990"/>
              <a:gd name="connsiteY8" fmla="*/ 1551655 h 7251031"/>
              <a:gd name="connsiteX9" fmla="*/ 7626385 w 7817990"/>
              <a:gd name="connsiteY9" fmla="*/ 1720516 h 7251031"/>
              <a:gd name="connsiteX10" fmla="*/ 7385754 w 7817990"/>
              <a:gd name="connsiteY10" fmla="*/ 2093495 h 7251031"/>
              <a:gd name="connsiteX11" fmla="*/ 7181217 w 7817990"/>
              <a:gd name="connsiteY11" fmla="*/ 2033337 h 7251031"/>
              <a:gd name="connsiteX12" fmla="*/ 7109027 w 7817990"/>
              <a:gd name="connsiteY12" fmla="*/ 2189748 h 7251031"/>
              <a:gd name="connsiteX13" fmla="*/ 6796206 w 7817990"/>
              <a:gd name="connsiteY13" fmla="*/ 2418348 h 7251031"/>
              <a:gd name="connsiteX14" fmla="*/ 6796206 w 7817990"/>
              <a:gd name="connsiteY14" fmla="*/ 2875548 h 7251031"/>
              <a:gd name="connsiteX15" fmla="*/ 6916522 w 7817990"/>
              <a:gd name="connsiteY15" fmla="*/ 3019926 h 7251031"/>
              <a:gd name="connsiteX16" fmla="*/ 6844333 w 7817990"/>
              <a:gd name="connsiteY16" fmla="*/ 3080084 h 7251031"/>
              <a:gd name="connsiteX17" fmla="*/ 6555575 w 7817990"/>
              <a:gd name="connsiteY17" fmla="*/ 3224463 h 7251031"/>
              <a:gd name="connsiteX18" fmla="*/ 6507448 w 7817990"/>
              <a:gd name="connsiteY18" fmla="*/ 3332748 h 7251031"/>
              <a:gd name="connsiteX19" fmla="*/ 6290880 w 7817990"/>
              <a:gd name="connsiteY19" fmla="*/ 3465095 h 7251031"/>
              <a:gd name="connsiteX20" fmla="*/ 6363070 w 7817990"/>
              <a:gd name="connsiteY20" fmla="*/ 3633537 h 7251031"/>
              <a:gd name="connsiteX21" fmla="*/ 6242754 w 7817990"/>
              <a:gd name="connsiteY21" fmla="*/ 3801979 h 7251031"/>
              <a:gd name="connsiteX22" fmla="*/ 6038217 w 7817990"/>
              <a:gd name="connsiteY22" fmla="*/ 3801979 h 7251031"/>
              <a:gd name="connsiteX23" fmla="*/ 5749459 w 7817990"/>
              <a:gd name="connsiteY23" fmla="*/ 3994484 h 7251031"/>
              <a:gd name="connsiteX24" fmla="*/ 5460701 w 7817990"/>
              <a:gd name="connsiteY24" fmla="*/ 4042611 h 7251031"/>
              <a:gd name="connsiteX25" fmla="*/ 5364448 w 7817990"/>
              <a:gd name="connsiteY25" fmla="*/ 4174958 h 7251031"/>
              <a:gd name="connsiteX26" fmla="*/ 5027564 w 7817990"/>
              <a:gd name="connsiteY26" fmla="*/ 4427621 h 7251031"/>
              <a:gd name="connsiteX27" fmla="*/ 4895217 w 7817990"/>
              <a:gd name="connsiteY27" fmla="*/ 5017169 h 7251031"/>
              <a:gd name="connsiteX28" fmla="*/ 4774901 w 7817990"/>
              <a:gd name="connsiteY28" fmla="*/ 5041232 h 7251031"/>
              <a:gd name="connsiteX29" fmla="*/ 4522238 w 7817990"/>
              <a:gd name="connsiteY29" fmla="*/ 5354053 h 7251031"/>
              <a:gd name="connsiteX30" fmla="*/ 4534270 w 7817990"/>
              <a:gd name="connsiteY30" fmla="*/ 5414211 h 7251031"/>
              <a:gd name="connsiteX31" fmla="*/ 4269575 w 7817990"/>
              <a:gd name="connsiteY31" fmla="*/ 5474369 h 7251031"/>
              <a:gd name="connsiteX32" fmla="*/ 4173322 w 7817990"/>
              <a:gd name="connsiteY32" fmla="*/ 5666874 h 7251031"/>
              <a:gd name="connsiteX33" fmla="*/ 3992848 w 7817990"/>
              <a:gd name="connsiteY33" fmla="*/ 5666874 h 7251031"/>
              <a:gd name="connsiteX34" fmla="*/ 3980817 w 7817990"/>
              <a:gd name="connsiteY34" fmla="*/ 5751095 h 7251031"/>
              <a:gd name="connsiteX35" fmla="*/ 3716122 w 7817990"/>
              <a:gd name="connsiteY35" fmla="*/ 5883442 h 7251031"/>
              <a:gd name="connsiteX36" fmla="*/ 3571743 w 7817990"/>
              <a:gd name="connsiteY36" fmla="*/ 6075948 h 7251031"/>
              <a:gd name="connsiteX37" fmla="*/ 3643933 w 7817990"/>
              <a:gd name="connsiteY37" fmla="*/ 6364705 h 7251031"/>
              <a:gd name="connsiteX38" fmla="*/ 3776280 w 7817990"/>
              <a:gd name="connsiteY38" fmla="*/ 6509084 h 7251031"/>
              <a:gd name="connsiteX39" fmla="*/ 3499554 w 7817990"/>
              <a:gd name="connsiteY39" fmla="*/ 6845969 h 7251031"/>
              <a:gd name="connsiteX40" fmla="*/ 3078448 w 7817990"/>
              <a:gd name="connsiteY40" fmla="*/ 7110663 h 7251031"/>
              <a:gd name="connsiteX41" fmla="*/ 2753596 w 7817990"/>
              <a:gd name="connsiteY41" fmla="*/ 7098632 h 7251031"/>
              <a:gd name="connsiteX42" fmla="*/ 2573122 w 7817990"/>
              <a:gd name="connsiteY42" fmla="*/ 7170821 h 7251031"/>
              <a:gd name="connsiteX43" fmla="*/ 2416712 w 7817990"/>
              <a:gd name="connsiteY43" fmla="*/ 7122695 h 7251031"/>
              <a:gd name="connsiteX44" fmla="*/ 1730912 w 7817990"/>
              <a:gd name="connsiteY44" fmla="*/ 7098632 h 7251031"/>
              <a:gd name="connsiteX45" fmla="*/ 1538406 w 7817990"/>
              <a:gd name="connsiteY45" fmla="*/ 7243011 h 7251031"/>
              <a:gd name="connsiteX46" fmla="*/ 1057143 w 7817990"/>
              <a:gd name="connsiteY46" fmla="*/ 7170821 h 7251031"/>
              <a:gd name="connsiteX47" fmla="*/ 888701 w 7817990"/>
              <a:gd name="connsiteY47" fmla="*/ 6882063 h 7251031"/>
              <a:gd name="connsiteX48" fmla="*/ 479627 w 7817990"/>
              <a:gd name="connsiteY48" fmla="*/ 6629400 h 7251031"/>
              <a:gd name="connsiteX49" fmla="*/ 419470 w 7817990"/>
              <a:gd name="connsiteY49" fmla="*/ 6364705 h 7251031"/>
              <a:gd name="connsiteX50" fmla="*/ 575880 w 7817990"/>
              <a:gd name="connsiteY50" fmla="*/ 5739063 h 7251031"/>
              <a:gd name="connsiteX51" fmla="*/ 624006 w 7817990"/>
              <a:gd name="connsiteY51" fmla="*/ 5342021 h 7251031"/>
              <a:gd name="connsiteX52" fmla="*/ 275091 w 7817990"/>
              <a:gd name="connsiteY52" fmla="*/ 4993105 h 7251031"/>
              <a:gd name="connsiteX53" fmla="*/ 299154 w 7817990"/>
              <a:gd name="connsiteY53" fmla="*/ 4451684 h 7251031"/>
              <a:gd name="connsiteX54" fmla="*/ 238996 w 7817990"/>
              <a:gd name="connsiteY54" fmla="*/ 4307305 h 7251031"/>
              <a:gd name="connsiteX55" fmla="*/ 275091 w 7817990"/>
              <a:gd name="connsiteY55" fmla="*/ 4211053 h 7251031"/>
              <a:gd name="connsiteX56" fmla="*/ 166806 w 7817990"/>
              <a:gd name="connsiteY56" fmla="*/ 4030579 h 7251031"/>
              <a:gd name="connsiteX57" fmla="*/ 46491 w 7817990"/>
              <a:gd name="connsiteY57" fmla="*/ 3814011 h 7251031"/>
              <a:gd name="connsiteX58" fmla="*/ 10396 w 7817990"/>
              <a:gd name="connsiteY58" fmla="*/ 3236495 h 7251031"/>
              <a:gd name="connsiteX59" fmla="*/ 190870 w 7817990"/>
              <a:gd name="connsiteY59" fmla="*/ 2863516 h 7251031"/>
              <a:gd name="connsiteX60" fmla="*/ 876670 w 7817990"/>
              <a:gd name="connsiteY60" fmla="*/ 3056021 h 7251031"/>
              <a:gd name="connsiteX61" fmla="*/ 1081206 w 7817990"/>
              <a:gd name="connsiteY61" fmla="*/ 3092116 h 7251031"/>
              <a:gd name="connsiteX62" fmla="*/ 1490280 w 7817990"/>
              <a:gd name="connsiteY62" fmla="*/ 2538663 h 7251031"/>
              <a:gd name="connsiteX63" fmla="*/ 1730912 w 7817990"/>
              <a:gd name="connsiteY63" fmla="*/ 2141622 h 7251031"/>
              <a:gd name="connsiteX64" fmla="*/ 2127954 w 7817990"/>
              <a:gd name="connsiteY64" fmla="*/ 1624264 h 7251031"/>
              <a:gd name="connsiteX65" fmla="*/ 2476870 w 7817990"/>
              <a:gd name="connsiteY65" fmla="*/ 1383633 h 7251031"/>
              <a:gd name="connsiteX66" fmla="*/ 2476870 w 7817990"/>
              <a:gd name="connsiteY66" fmla="*/ 1155033 h 7251031"/>
              <a:gd name="connsiteX67" fmla="*/ 2524996 w 7817990"/>
              <a:gd name="connsiteY67" fmla="*/ 782054 h 7251031"/>
              <a:gd name="connsiteX68" fmla="*/ 2825784 w 7817990"/>
              <a:gd name="connsiteY68" fmla="*/ 505329 h 7251031"/>
              <a:gd name="connsiteX69" fmla="*/ 3150638 w 7817990"/>
              <a:gd name="connsiteY69" fmla="*/ 264696 h 7251031"/>
              <a:gd name="connsiteX70" fmla="*/ 3307047 w 7817990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3163954 w 7831306"/>
              <a:gd name="connsiteY68" fmla="*/ 264696 h 7251031"/>
              <a:gd name="connsiteX69" fmla="*/ 3320363 w 7831306"/>
              <a:gd name="connsiteY69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1248527 w 7831306"/>
              <a:gd name="connsiteY68" fmla="*/ 216570 h 7251031"/>
              <a:gd name="connsiteX69" fmla="*/ 3320363 w 7831306"/>
              <a:gd name="connsiteY69" fmla="*/ 0 h 7251031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248527 w 7831306"/>
              <a:gd name="connsiteY68" fmla="*/ 197319 h 7231780"/>
              <a:gd name="connsiteX69" fmla="*/ 18898 w 7831306"/>
              <a:gd name="connsiteY69" fmla="*/ 0 h 7231780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8898 w 7831306"/>
              <a:gd name="connsiteY68" fmla="*/ 0 h 723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831306" h="7231780">
                <a:moveTo>
                  <a:pt x="7206564" y="4812"/>
                </a:moveTo>
                <a:cubicBezTo>
                  <a:pt x="7114322" y="133149"/>
                  <a:pt x="6965933" y="305602"/>
                  <a:pt x="6929838" y="389823"/>
                </a:cubicBezTo>
                <a:cubicBezTo>
                  <a:pt x="6893743" y="474044"/>
                  <a:pt x="7038122" y="478055"/>
                  <a:pt x="6989996" y="510139"/>
                </a:cubicBezTo>
                <a:lnTo>
                  <a:pt x="6845617" y="606391"/>
                </a:lnTo>
                <a:cubicBezTo>
                  <a:pt x="6827570" y="650506"/>
                  <a:pt x="6793480" y="710664"/>
                  <a:pt x="6881712" y="774833"/>
                </a:cubicBezTo>
                <a:lnTo>
                  <a:pt x="7146407" y="967339"/>
                </a:lnTo>
                <a:cubicBezTo>
                  <a:pt x="7236644" y="1041534"/>
                  <a:pt x="7294796" y="1163855"/>
                  <a:pt x="7423133" y="1220002"/>
                </a:cubicBezTo>
                <a:cubicBezTo>
                  <a:pt x="7551470" y="1276149"/>
                  <a:pt x="7752606" y="1336377"/>
                  <a:pt x="7808143" y="1388444"/>
                </a:cubicBezTo>
                <a:cubicBezTo>
                  <a:pt x="7863680" y="1440511"/>
                  <a:pt x="7808492" y="1460215"/>
                  <a:pt x="7756355" y="1532404"/>
                </a:cubicBezTo>
                <a:lnTo>
                  <a:pt x="7639701" y="1701265"/>
                </a:lnTo>
                <a:cubicBezTo>
                  <a:pt x="7580154" y="1791572"/>
                  <a:pt x="7467249" y="2094297"/>
                  <a:pt x="7399070" y="2074244"/>
                </a:cubicBezTo>
                <a:lnTo>
                  <a:pt x="7194533" y="2014086"/>
                </a:lnTo>
                <a:cubicBezTo>
                  <a:pt x="7148412" y="2030128"/>
                  <a:pt x="7226617" y="2094297"/>
                  <a:pt x="7122343" y="2170497"/>
                </a:cubicBezTo>
                <a:lnTo>
                  <a:pt x="6809522" y="2399097"/>
                </a:lnTo>
                <a:cubicBezTo>
                  <a:pt x="6757385" y="2513397"/>
                  <a:pt x="6769417" y="2808171"/>
                  <a:pt x="6809522" y="2856297"/>
                </a:cubicBezTo>
                <a:lnTo>
                  <a:pt x="6929838" y="3000675"/>
                </a:lnTo>
                <a:cubicBezTo>
                  <a:pt x="6937859" y="3034764"/>
                  <a:pt x="6953902" y="3012707"/>
                  <a:pt x="6857649" y="3060833"/>
                </a:cubicBezTo>
                <a:lnTo>
                  <a:pt x="6568891" y="3205212"/>
                </a:lnTo>
                <a:cubicBezTo>
                  <a:pt x="6512744" y="3247323"/>
                  <a:pt x="6592953" y="3269381"/>
                  <a:pt x="6520764" y="3313497"/>
                </a:cubicBezTo>
                <a:lnTo>
                  <a:pt x="6304196" y="3445844"/>
                </a:lnTo>
                <a:cubicBezTo>
                  <a:pt x="6280133" y="3495975"/>
                  <a:pt x="6416491" y="3558139"/>
                  <a:pt x="6376386" y="3614286"/>
                </a:cubicBezTo>
                <a:lnTo>
                  <a:pt x="6256070" y="3782728"/>
                </a:lnTo>
                <a:cubicBezTo>
                  <a:pt x="6201928" y="3810802"/>
                  <a:pt x="6147786" y="3718560"/>
                  <a:pt x="6051533" y="3782728"/>
                </a:cubicBezTo>
                <a:lnTo>
                  <a:pt x="5762775" y="3975233"/>
                </a:lnTo>
                <a:cubicBezTo>
                  <a:pt x="5666522" y="4015338"/>
                  <a:pt x="5506101" y="3979244"/>
                  <a:pt x="5474017" y="4023360"/>
                </a:cubicBezTo>
                <a:lnTo>
                  <a:pt x="5377764" y="4155707"/>
                </a:lnTo>
                <a:cubicBezTo>
                  <a:pt x="5305575" y="4219875"/>
                  <a:pt x="5099835" y="4316930"/>
                  <a:pt x="5040880" y="4408370"/>
                </a:cubicBezTo>
                <a:cubicBezTo>
                  <a:pt x="4981925" y="4499810"/>
                  <a:pt x="5062537" y="4606491"/>
                  <a:pt x="5024036" y="4704348"/>
                </a:cubicBezTo>
                <a:cubicBezTo>
                  <a:pt x="4985535" y="4802205"/>
                  <a:pt x="4947836" y="4944979"/>
                  <a:pt x="4908533" y="4997918"/>
                </a:cubicBezTo>
                <a:cubicBezTo>
                  <a:pt x="4869230" y="5050857"/>
                  <a:pt x="4872438" y="4917707"/>
                  <a:pt x="4788217" y="5021981"/>
                </a:cubicBezTo>
                <a:lnTo>
                  <a:pt x="4535554" y="5334802"/>
                </a:lnTo>
                <a:cubicBezTo>
                  <a:pt x="4495449" y="5396965"/>
                  <a:pt x="4635818" y="5374907"/>
                  <a:pt x="4547586" y="5394960"/>
                </a:cubicBezTo>
                <a:lnTo>
                  <a:pt x="4282891" y="5455118"/>
                </a:lnTo>
                <a:cubicBezTo>
                  <a:pt x="4222733" y="5497229"/>
                  <a:pt x="4246796" y="5647623"/>
                  <a:pt x="4186638" y="5647623"/>
                </a:cubicBezTo>
                <a:lnTo>
                  <a:pt x="4006164" y="5647623"/>
                </a:lnTo>
                <a:cubicBezTo>
                  <a:pt x="3974080" y="5661660"/>
                  <a:pt x="4082365" y="5687728"/>
                  <a:pt x="3994133" y="5731844"/>
                </a:cubicBezTo>
                <a:lnTo>
                  <a:pt x="3729438" y="5864191"/>
                </a:lnTo>
                <a:cubicBezTo>
                  <a:pt x="3661259" y="5918333"/>
                  <a:pt x="3560996" y="5960445"/>
                  <a:pt x="3585059" y="6056697"/>
                </a:cubicBezTo>
                <a:lnTo>
                  <a:pt x="3657249" y="6345454"/>
                </a:lnTo>
                <a:cubicBezTo>
                  <a:pt x="3691338" y="6417643"/>
                  <a:pt x="3881838" y="6377538"/>
                  <a:pt x="3789596" y="6489833"/>
                </a:cubicBezTo>
                <a:lnTo>
                  <a:pt x="3512870" y="6826718"/>
                </a:lnTo>
                <a:cubicBezTo>
                  <a:pt x="3396565" y="6926981"/>
                  <a:pt x="3200048" y="7095422"/>
                  <a:pt x="3091764" y="7091412"/>
                </a:cubicBezTo>
                <a:lnTo>
                  <a:pt x="2766912" y="7079381"/>
                </a:lnTo>
                <a:cubicBezTo>
                  <a:pt x="2682691" y="7089407"/>
                  <a:pt x="2638575" y="7167612"/>
                  <a:pt x="2586438" y="7151570"/>
                </a:cubicBezTo>
                <a:lnTo>
                  <a:pt x="2430028" y="7103444"/>
                </a:lnTo>
                <a:cubicBezTo>
                  <a:pt x="2289660" y="7091413"/>
                  <a:pt x="1808397" y="7031255"/>
                  <a:pt x="1744228" y="7079381"/>
                </a:cubicBezTo>
                <a:lnTo>
                  <a:pt x="1551722" y="7223760"/>
                </a:lnTo>
                <a:cubicBezTo>
                  <a:pt x="1439427" y="7235791"/>
                  <a:pt x="1126606" y="7247823"/>
                  <a:pt x="1070459" y="7151570"/>
                </a:cubicBezTo>
                <a:lnTo>
                  <a:pt x="902017" y="6862812"/>
                </a:lnTo>
                <a:cubicBezTo>
                  <a:pt x="805765" y="6772575"/>
                  <a:pt x="512995" y="6698381"/>
                  <a:pt x="492943" y="6610149"/>
                </a:cubicBezTo>
                <a:lnTo>
                  <a:pt x="432786" y="6345454"/>
                </a:lnTo>
                <a:cubicBezTo>
                  <a:pt x="448828" y="6197065"/>
                  <a:pt x="573154" y="5852159"/>
                  <a:pt x="589196" y="5719812"/>
                </a:cubicBezTo>
                <a:lnTo>
                  <a:pt x="637322" y="5322770"/>
                </a:lnTo>
                <a:cubicBezTo>
                  <a:pt x="587191" y="5198444"/>
                  <a:pt x="280386" y="5154328"/>
                  <a:pt x="288407" y="4973854"/>
                </a:cubicBezTo>
                <a:lnTo>
                  <a:pt x="312470" y="4432433"/>
                </a:lnTo>
                <a:cubicBezTo>
                  <a:pt x="306454" y="4318133"/>
                  <a:pt x="240280" y="4320138"/>
                  <a:pt x="252312" y="4288054"/>
                </a:cubicBezTo>
                <a:lnTo>
                  <a:pt x="288407" y="4191802"/>
                </a:lnTo>
                <a:cubicBezTo>
                  <a:pt x="276375" y="4145681"/>
                  <a:pt x="220227" y="4083517"/>
                  <a:pt x="180122" y="4011328"/>
                </a:cubicBezTo>
                <a:lnTo>
                  <a:pt x="59807" y="3794760"/>
                </a:lnTo>
                <a:cubicBezTo>
                  <a:pt x="33739" y="3662413"/>
                  <a:pt x="-36446" y="3341570"/>
                  <a:pt x="23712" y="3217244"/>
                </a:cubicBezTo>
                <a:lnTo>
                  <a:pt x="204186" y="2844265"/>
                </a:lnTo>
                <a:cubicBezTo>
                  <a:pt x="348565" y="2814186"/>
                  <a:pt x="234666" y="2630102"/>
                  <a:pt x="302845" y="2642134"/>
                </a:cubicBezTo>
                <a:cubicBezTo>
                  <a:pt x="371024" y="2654166"/>
                  <a:pt x="342950" y="2146433"/>
                  <a:pt x="411129" y="2158465"/>
                </a:cubicBezTo>
                <a:cubicBezTo>
                  <a:pt x="513397" y="2072239"/>
                  <a:pt x="496954" y="1996038"/>
                  <a:pt x="560320" y="1893770"/>
                </a:cubicBezTo>
                <a:cubicBezTo>
                  <a:pt x="623686" y="1791502"/>
                  <a:pt x="800551" y="1657150"/>
                  <a:pt x="791327" y="1544855"/>
                </a:cubicBezTo>
                <a:cubicBezTo>
                  <a:pt x="782103" y="1432560"/>
                  <a:pt x="574759" y="1307832"/>
                  <a:pt x="504976" y="1220002"/>
                </a:cubicBezTo>
                <a:cubicBezTo>
                  <a:pt x="435193" y="1132172"/>
                  <a:pt x="391477" y="1107307"/>
                  <a:pt x="372628" y="1017873"/>
                </a:cubicBezTo>
                <a:cubicBezTo>
                  <a:pt x="353779" y="928439"/>
                  <a:pt x="450834" y="853041"/>
                  <a:pt x="391879" y="683395"/>
                </a:cubicBezTo>
                <a:cubicBezTo>
                  <a:pt x="332924" y="513749"/>
                  <a:pt x="96602" y="142374"/>
                  <a:pt x="18898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3009900" y="1917700"/>
            <a:ext cx="3419475" cy="2051050"/>
            <a:chOff x="3009900" y="1917700"/>
            <a:chExt cx="3419166" cy="205111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891372" y="3560946"/>
              <a:ext cx="1537694" cy="407864"/>
              <a:chOff x="4891372" y="3560946"/>
              <a:chExt cx="1537694" cy="407864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890918" y="3560811"/>
                <a:ext cx="228579" cy="22860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5016319" y="3568748"/>
                <a:ext cx="1412747" cy="400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2000" b="1">
                    <a:solidFill>
                      <a:srgbClr val="9BBB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Asadabad</a:t>
                </a:r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3009900" y="2578100"/>
              <a:ext cx="1401832" cy="373380"/>
              <a:chOff x="3009900" y="2578100"/>
              <a:chExt cx="1401832" cy="373380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3009900" y="2768625"/>
                <a:ext cx="182546" cy="182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3124190" y="2578119"/>
                <a:ext cx="1287346" cy="368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9BBB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Nangalam</a:t>
                </a: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3086100" y="1917700"/>
              <a:ext cx="817989" cy="389354"/>
              <a:chOff x="3086100" y="1917700"/>
              <a:chExt cx="817989" cy="389354"/>
            </a:xfrm>
          </p:grpSpPr>
          <p:sp>
            <p:nvSpPr>
              <p:cNvPr id="8" name="Oval 7"/>
              <p:cNvSpPr>
                <a:spLocks noChangeAspect="1"/>
              </p:cNvSpPr>
              <p:nvPr/>
            </p:nvSpPr>
            <p:spPr>
              <a:xfrm>
                <a:off x="3086093" y="1917700"/>
                <a:ext cx="136513" cy="1365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3111491" y="1968501"/>
                <a:ext cx="792091" cy="3381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600" b="1">
                    <a:solidFill>
                      <a:srgbClr val="9BBB5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Wanat</a:t>
                </a:r>
              </a:p>
            </p:txBody>
          </p:sp>
        </p:grpSp>
      </p:grpSp>
      <p:sp>
        <p:nvSpPr>
          <p:cNvPr id="14" name="Freeform 13"/>
          <p:cNvSpPr/>
          <p:nvPr userDrawn="1"/>
        </p:nvSpPr>
        <p:spPr>
          <a:xfrm>
            <a:off x="5060950" y="163513"/>
            <a:ext cx="2590800" cy="3400425"/>
          </a:xfrm>
          <a:custGeom>
            <a:avLst/>
            <a:gdLst>
              <a:gd name="connsiteX0" fmla="*/ 2627697 w 2627697"/>
              <a:gd name="connsiteY0" fmla="*/ 0 h 3378468"/>
              <a:gd name="connsiteX1" fmla="*/ 2483318 w 2627697"/>
              <a:gd name="connsiteY1" fmla="*/ 683394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483318 w 2627697"/>
              <a:gd name="connsiteY1" fmla="*/ 683394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089710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79133 w 2627697"/>
              <a:gd name="connsiteY19" fmla="*/ 3101616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62013 w 2627697"/>
              <a:gd name="connsiteY17" fmla="*/ 286832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83444 w 2627697"/>
              <a:gd name="connsiteY17" fmla="*/ 288737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483444 w 2627697"/>
              <a:gd name="connsiteY17" fmla="*/ 2887379 h 3378468"/>
              <a:gd name="connsiteX18" fmla="*/ 385011 w 2627697"/>
              <a:gd name="connsiteY18" fmla="*/ 3031958 h 3378468"/>
              <a:gd name="connsiteX19" fmla="*/ 281514 w 2627697"/>
              <a:gd name="connsiteY19" fmla="*/ 3111141 h 3378468"/>
              <a:gd name="connsiteX20" fmla="*/ 154005 w 2627697"/>
              <a:gd name="connsiteY20" fmla="*/ 3301466 h 3378468"/>
              <a:gd name="connsiteX21" fmla="*/ 0 w 2627697"/>
              <a:gd name="connsiteY21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693019 w 2627697"/>
              <a:gd name="connsiteY16" fmla="*/ 2849078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49154 w 2627697"/>
              <a:gd name="connsiteY15" fmla="*/ 2521819 h 3378468"/>
              <a:gd name="connsiteX16" fmla="*/ 707307 w 2627697"/>
              <a:gd name="connsiteY16" fmla="*/ 2832410 h 3378468"/>
              <a:gd name="connsiteX17" fmla="*/ 569169 w 2627697"/>
              <a:gd name="connsiteY17" fmla="*/ 2858177 h 3378468"/>
              <a:gd name="connsiteX18" fmla="*/ 483444 w 2627697"/>
              <a:gd name="connsiteY18" fmla="*/ 2887379 h 3378468"/>
              <a:gd name="connsiteX19" fmla="*/ 385011 w 2627697"/>
              <a:gd name="connsiteY19" fmla="*/ 3031958 h 3378468"/>
              <a:gd name="connsiteX20" fmla="*/ 281514 w 2627697"/>
              <a:gd name="connsiteY20" fmla="*/ 3111141 h 3378468"/>
              <a:gd name="connsiteX21" fmla="*/ 154005 w 2627697"/>
              <a:gd name="connsiteY21" fmla="*/ 3301466 h 3378468"/>
              <a:gd name="connsiteX22" fmla="*/ 0 w 2627697"/>
              <a:gd name="connsiteY22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155032 w 2627697"/>
              <a:gd name="connsiteY14" fmla="*/ 2367815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02657 w 2627697"/>
              <a:gd name="connsiteY14" fmla="*/ 2320190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02657 w 2627697"/>
              <a:gd name="connsiteY14" fmla="*/ 2320190 h 3378468"/>
              <a:gd name="connsiteX15" fmla="*/ 1088282 w 2627697"/>
              <a:gd name="connsiteY15" fmla="*/ 2393834 h 3378468"/>
              <a:gd name="connsiteX16" fmla="*/ 1049154 w 2627697"/>
              <a:gd name="connsiteY16" fmla="*/ 2521819 h 3378468"/>
              <a:gd name="connsiteX17" fmla="*/ 707307 w 2627697"/>
              <a:gd name="connsiteY17" fmla="*/ 2832410 h 3378468"/>
              <a:gd name="connsiteX18" fmla="*/ 569169 w 2627697"/>
              <a:gd name="connsiteY18" fmla="*/ 2858177 h 3378468"/>
              <a:gd name="connsiteX19" fmla="*/ 483444 w 2627697"/>
              <a:gd name="connsiteY19" fmla="*/ 2887379 h 3378468"/>
              <a:gd name="connsiteX20" fmla="*/ 385011 w 2627697"/>
              <a:gd name="connsiteY20" fmla="*/ 3031958 h 3378468"/>
              <a:gd name="connsiteX21" fmla="*/ 281514 w 2627697"/>
              <a:gd name="connsiteY21" fmla="*/ 3111141 h 3378468"/>
              <a:gd name="connsiteX22" fmla="*/ 154005 w 2627697"/>
              <a:gd name="connsiteY22" fmla="*/ 3301466 h 3378468"/>
              <a:gd name="connsiteX23" fmla="*/ 0 w 2627697"/>
              <a:gd name="connsiteY23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264494 w 2627697"/>
              <a:gd name="connsiteY14" fmla="*/ 2189046 h 3378468"/>
              <a:gd name="connsiteX15" fmla="*/ 1202657 w 2627697"/>
              <a:gd name="connsiteY15" fmla="*/ 2320190 h 3378468"/>
              <a:gd name="connsiteX16" fmla="*/ 1088282 w 2627697"/>
              <a:gd name="connsiteY16" fmla="*/ 2393834 h 3378468"/>
              <a:gd name="connsiteX17" fmla="*/ 1049154 w 2627697"/>
              <a:gd name="connsiteY17" fmla="*/ 2521819 h 3378468"/>
              <a:gd name="connsiteX18" fmla="*/ 707307 w 2627697"/>
              <a:gd name="connsiteY18" fmla="*/ 2832410 h 3378468"/>
              <a:gd name="connsiteX19" fmla="*/ 569169 w 2627697"/>
              <a:gd name="connsiteY19" fmla="*/ 2858177 h 3378468"/>
              <a:gd name="connsiteX20" fmla="*/ 483444 w 2627697"/>
              <a:gd name="connsiteY20" fmla="*/ 2887379 h 3378468"/>
              <a:gd name="connsiteX21" fmla="*/ 385011 w 2627697"/>
              <a:gd name="connsiteY21" fmla="*/ 3031958 h 3378468"/>
              <a:gd name="connsiteX22" fmla="*/ 281514 w 2627697"/>
              <a:gd name="connsiteY22" fmla="*/ 3111141 h 3378468"/>
              <a:gd name="connsiteX23" fmla="*/ 154005 w 2627697"/>
              <a:gd name="connsiteY23" fmla="*/ 3301466 h 3378468"/>
              <a:gd name="connsiteX24" fmla="*/ 0 w 2627697"/>
              <a:gd name="connsiteY24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02657 w 2627697"/>
              <a:gd name="connsiteY16" fmla="*/ 2320190 h 3378468"/>
              <a:gd name="connsiteX17" fmla="*/ 1088282 w 2627697"/>
              <a:gd name="connsiteY17" fmla="*/ 2393834 h 3378468"/>
              <a:gd name="connsiteX18" fmla="*/ 1049154 w 2627697"/>
              <a:gd name="connsiteY18" fmla="*/ 2521819 h 3378468"/>
              <a:gd name="connsiteX19" fmla="*/ 707307 w 2627697"/>
              <a:gd name="connsiteY19" fmla="*/ 2832410 h 3378468"/>
              <a:gd name="connsiteX20" fmla="*/ 569169 w 2627697"/>
              <a:gd name="connsiteY20" fmla="*/ 2858177 h 3378468"/>
              <a:gd name="connsiteX21" fmla="*/ 483444 w 2627697"/>
              <a:gd name="connsiteY21" fmla="*/ 2887379 h 3378468"/>
              <a:gd name="connsiteX22" fmla="*/ 385011 w 2627697"/>
              <a:gd name="connsiteY22" fmla="*/ 3031958 h 3378468"/>
              <a:gd name="connsiteX23" fmla="*/ 281514 w 2627697"/>
              <a:gd name="connsiteY23" fmla="*/ 3111141 h 3378468"/>
              <a:gd name="connsiteX24" fmla="*/ 154005 w 2627697"/>
              <a:gd name="connsiteY24" fmla="*/ 3301466 h 3378468"/>
              <a:gd name="connsiteX25" fmla="*/ 0 w 2627697"/>
              <a:gd name="connsiteY25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414914 w 2627697"/>
              <a:gd name="connsiteY13" fmla="*/ 2040556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95664 w 2627697"/>
              <a:gd name="connsiteY12" fmla="*/ 1905803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05289 w 2627697"/>
              <a:gd name="connsiteY11" fmla="*/ 1799925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12432 w 2627697"/>
              <a:gd name="connsiteY11" fmla="*/ 1795163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636295 w 2627697"/>
              <a:gd name="connsiteY3" fmla="*/ 1116531 h 3378468"/>
              <a:gd name="connsiteX4" fmla="*/ 1530417 w 2627697"/>
              <a:gd name="connsiteY4" fmla="*/ 1357163 h 3378468"/>
              <a:gd name="connsiteX5" fmla="*/ 1386038 w 2627697"/>
              <a:gd name="connsiteY5" fmla="*/ 1337912 h 3378468"/>
              <a:gd name="connsiteX6" fmla="*/ 1357162 w 2627697"/>
              <a:gd name="connsiteY6" fmla="*/ 1395664 h 3378468"/>
              <a:gd name="connsiteX7" fmla="*/ 1405289 w 2627697"/>
              <a:gd name="connsiteY7" fmla="*/ 1540043 h 3378468"/>
              <a:gd name="connsiteX8" fmla="*/ 1347537 w 2627697"/>
              <a:gd name="connsiteY8" fmla="*/ 1597794 h 3378468"/>
              <a:gd name="connsiteX9" fmla="*/ 1366788 w 2627697"/>
              <a:gd name="connsiteY9" fmla="*/ 1674796 h 3378468"/>
              <a:gd name="connsiteX10" fmla="*/ 1328287 w 2627697"/>
              <a:gd name="connsiteY10" fmla="*/ 1761424 h 3378468"/>
              <a:gd name="connsiteX11" fmla="*/ 1412432 w 2627697"/>
              <a:gd name="connsiteY11" fmla="*/ 1795163 h 3378468"/>
              <a:gd name="connsiteX12" fmla="*/ 1383758 w 2627697"/>
              <a:gd name="connsiteY12" fmla="*/ 1910566 h 3378468"/>
              <a:gd name="connsiteX13" fmla="*/ 1395864 w 2627697"/>
              <a:gd name="connsiteY13" fmla="*/ 2033412 h 3378468"/>
              <a:gd name="connsiteX14" fmla="*/ 1319263 w 2627697"/>
              <a:gd name="connsiteY14" fmla="*/ 2162852 h 3378468"/>
              <a:gd name="connsiteX15" fmla="*/ 1264494 w 2627697"/>
              <a:gd name="connsiteY15" fmla="*/ 2189046 h 3378468"/>
              <a:gd name="connsiteX16" fmla="*/ 1257351 w 2627697"/>
              <a:gd name="connsiteY16" fmla="*/ 2236671 h 3378468"/>
              <a:gd name="connsiteX17" fmla="*/ 1202657 w 2627697"/>
              <a:gd name="connsiteY17" fmla="*/ 2320190 h 3378468"/>
              <a:gd name="connsiteX18" fmla="*/ 1088282 w 2627697"/>
              <a:gd name="connsiteY18" fmla="*/ 2393834 h 3378468"/>
              <a:gd name="connsiteX19" fmla="*/ 1049154 w 2627697"/>
              <a:gd name="connsiteY19" fmla="*/ 2521819 h 3378468"/>
              <a:gd name="connsiteX20" fmla="*/ 707307 w 2627697"/>
              <a:gd name="connsiteY20" fmla="*/ 2832410 h 3378468"/>
              <a:gd name="connsiteX21" fmla="*/ 569169 w 2627697"/>
              <a:gd name="connsiteY21" fmla="*/ 2858177 h 3378468"/>
              <a:gd name="connsiteX22" fmla="*/ 483444 w 2627697"/>
              <a:gd name="connsiteY22" fmla="*/ 2887379 h 3378468"/>
              <a:gd name="connsiteX23" fmla="*/ 385011 w 2627697"/>
              <a:gd name="connsiteY23" fmla="*/ 3031958 h 3378468"/>
              <a:gd name="connsiteX24" fmla="*/ 281514 w 2627697"/>
              <a:gd name="connsiteY24" fmla="*/ 3111141 h 3378468"/>
              <a:gd name="connsiteX25" fmla="*/ 154005 w 2627697"/>
              <a:gd name="connsiteY25" fmla="*/ 3301466 h 3378468"/>
              <a:gd name="connsiteX26" fmla="*/ 0 w 2627697"/>
              <a:gd name="connsiteY26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16531 h 3378468"/>
              <a:gd name="connsiteX5" fmla="*/ 1530417 w 2627697"/>
              <a:gd name="connsiteY5" fmla="*/ 1357163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40343 h 3378468"/>
              <a:gd name="connsiteX5" fmla="*/ 1530417 w 2627697"/>
              <a:gd name="connsiteY5" fmla="*/ 1357163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1919338 w 2627697"/>
              <a:gd name="connsiteY3" fmla="*/ 1065096 h 3378468"/>
              <a:gd name="connsiteX4" fmla="*/ 1636295 w 2627697"/>
              <a:gd name="connsiteY4" fmla="*/ 1140343 h 3378468"/>
              <a:gd name="connsiteX5" fmla="*/ 1520892 w 2627697"/>
              <a:gd name="connsiteY5" fmla="*/ 1350019 h 3378468"/>
              <a:gd name="connsiteX6" fmla="*/ 1386038 w 2627697"/>
              <a:gd name="connsiteY6" fmla="*/ 1337912 h 3378468"/>
              <a:gd name="connsiteX7" fmla="*/ 1357162 w 2627697"/>
              <a:gd name="connsiteY7" fmla="*/ 1395664 h 3378468"/>
              <a:gd name="connsiteX8" fmla="*/ 1405289 w 2627697"/>
              <a:gd name="connsiteY8" fmla="*/ 1540043 h 3378468"/>
              <a:gd name="connsiteX9" fmla="*/ 1347537 w 2627697"/>
              <a:gd name="connsiteY9" fmla="*/ 1597794 h 3378468"/>
              <a:gd name="connsiteX10" fmla="*/ 1366788 w 2627697"/>
              <a:gd name="connsiteY10" fmla="*/ 1674796 h 3378468"/>
              <a:gd name="connsiteX11" fmla="*/ 1328287 w 2627697"/>
              <a:gd name="connsiteY11" fmla="*/ 1761424 h 3378468"/>
              <a:gd name="connsiteX12" fmla="*/ 1412432 w 2627697"/>
              <a:gd name="connsiteY12" fmla="*/ 1795163 h 3378468"/>
              <a:gd name="connsiteX13" fmla="*/ 1383758 w 2627697"/>
              <a:gd name="connsiteY13" fmla="*/ 1910566 h 3378468"/>
              <a:gd name="connsiteX14" fmla="*/ 1395864 w 2627697"/>
              <a:gd name="connsiteY14" fmla="*/ 2033412 h 3378468"/>
              <a:gd name="connsiteX15" fmla="*/ 1319263 w 2627697"/>
              <a:gd name="connsiteY15" fmla="*/ 2162852 h 3378468"/>
              <a:gd name="connsiteX16" fmla="*/ 1264494 w 2627697"/>
              <a:gd name="connsiteY16" fmla="*/ 2189046 h 3378468"/>
              <a:gd name="connsiteX17" fmla="*/ 1257351 w 2627697"/>
              <a:gd name="connsiteY17" fmla="*/ 2236671 h 3378468"/>
              <a:gd name="connsiteX18" fmla="*/ 1202657 w 2627697"/>
              <a:gd name="connsiteY18" fmla="*/ 2320190 h 3378468"/>
              <a:gd name="connsiteX19" fmla="*/ 1088282 w 2627697"/>
              <a:gd name="connsiteY19" fmla="*/ 2393834 h 3378468"/>
              <a:gd name="connsiteX20" fmla="*/ 1049154 w 2627697"/>
              <a:gd name="connsiteY20" fmla="*/ 2521819 h 3378468"/>
              <a:gd name="connsiteX21" fmla="*/ 707307 w 2627697"/>
              <a:gd name="connsiteY21" fmla="*/ 2832410 h 3378468"/>
              <a:gd name="connsiteX22" fmla="*/ 569169 w 2627697"/>
              <a:gd name="connsiteY22" fmla="*/ 2858177 h 3378468"/>
              <a:gd name="connsiteX23" fmla="*/ 483444 w 2627697"/>
              <a:gd name="connsiteY23" fmla="*/ 2887379 h 3378468"/>
              <a:gd name="connsiteX24" fmla="*/ 385011 w 2627697"/>
              <a:gd name="connsiteY24" fmla="*/ 3031958 h 3378468"/>
              <a:gd name="connsiteX25" fmla="*/ 281514 w 2627697"/>
              <a:gd name="connsiteY25" fmla="*/ 3111141 h 3378468"/>
              <a:gd name="connsiteX26" fmla="*/ 154005 w 2627697"/>
              <a:gd name="connsiteY26" fmla="*/ 3301466 h 3378468"/>
              <a:gd name="connsiteX27" fmla="*/ 0 w 2627697"/>
              <a:gd name="connsiteY27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348565 w 2627697"/>
              <a:gd name="connsiteY2" fmla="*/ 875899 h 3378468"/>
              <a:gd name="connsiteX3" fmla="*/ 2171751 w 2627697"/>
              <a:gd name="connsiteY3" fmla="*/ 946034 h 3378468"/>
              <a:gd name="connsiteX4" fmla="*/ 1919338 w 2627697"/>
              <a:gd name="connsiteY4" fmla="*/ 1065096 h 3378468"/>
              <a:gd name="connsiteX5" fmla="*/ 1636295 w 2627697"/>
              <a:gd name="connsiteY5" fmla="*/ 1140343 h 3378468"/>
              <a:gd name="connsiteX6" fmla="*/ 1520892 w 2627697"/>
              <a:gd name="connsiteY6" fmla="*/ 1350019 h 3378468"/>
              <a:gd name="connsiteX7" fmla="*/ 1386038 w 2627697"/>
              <a:gd name="connsiteY7" fmla="*/ 1337912 h 3378468"/>
              <a:gd name="connsiteX8" fmla="*/ 1357162 w 2627697"/>
              <a:gd name="connsiteY8" fmla="*/ 1395664 h 3378468"/>
              <a:gd name="connsiteX9" fmla="*/ 1405289 w 2627697"/>
              <a:gd name="connsiteY9" fmla="*/ 1540043 h 3378468"/>
              <a:gd name="connsiteX10" fmla="*/ 1347537 w 2627697"/>
              <a:gd name="connsiteY10" fmla="*/ 1597794 h 3378468"/>
              <a:gd name="connsiteX11" fmla="*/ 1366788 w 2627697"/>
              <a:gd name="connsiteY11" fmla="*/ 1674796 h 3378468"/>
              <a:gd name="connsiteX12" fmla="*/ 1328287 w 2627697"/>
              <a:gd name="connsiteY12" fmla="*/ 1761424 h 3378468"/>
              <a:gd name="connsiteX13" fmla="*/ 1412432 w 2627697"/>
              <a:gd name="connsiteY13" fmla="*/ 1795163 h 3378468"/>
              <a:gd name="connsiteX14" fmla="*/ 1383758 w 2627697"/>
              <a:gd name="connsiteY14" fmla="*/ 1910566 h 3378468"/>
              <a:gd name="connsiteX15" fmla="*/ 1395864 w 2627697"/>
              <a:gd name="connsiteY15" fmla="*/ 2033412 h 3378468"/>
              <a:gd name="connsiteX16" fmla="*/ 1319263 w 2627697"/>
              <a:gd name="connsiteY16" fmla="*/ 2162852 h 3378468"/>
              <a:gd name="connsiteX17" fmla="*/ 1264494 w 2627697"/>
              <a:gd name="connsiteY17" fmla="*/ 2189046 h 3378468"/>
              <a:gd name="connsiteX18" fmla="*/ 1257351 w 2627697"/>
              <a:gd name="connsiteY18" fmla="*/ 2236671 h 3378468"/>
              <a:gd name="connsiteX19" fmla="*/ 1202657 w 2627697"/>
              <a:gd name="connsiteY19" fmla="*/ 2320190 h 3378468"/>
              <a:gd name="connsiteX20" fmla="*/ 1088282 w 2627697"/>
              <a:gd name="connsiteY20" fmla="*/ 2393834 h 3378468"/>
              <a:gd name="connsiteX21" fmla="*/ 1049154 w 2627697"/>
              <a:gd name="connsiteY21" fmla="*/ 2521819 h 3378468"/>
              <a:gd name="connsiteX22" fmla="*/ 707307 w 2627697"/>
              <a:gd name="connsiteY22" fmla="*/ 2832410 h 3378468"/>
              <a:gd name="connsiteX23" fmla="*/ 569169 w 2627697"/>
              <a:gd name="connsiteY23" fmla="*/ 2858177 h 3378468"/>
              <a:gd name="connsiteX24" fmla="*/ 483444 w 2627697"/>
              <a:gd name="connsiteY24" fmla="*/ 2887379 h 3378468"/>
              <a:gd name="connsiteX25" fmla="*/ 385011 w 2627697"/>
              <a:gd name="connsiteY25" fmla="*/ 3031958 h 3378468"/>
              <a:gd name="connsiteX26" fmla="*/ 281514 w 2627697"/>
              <a:gd name="connsiteY26" fmla="*/ 3111141 h 3378468"/>
              <a:gd name="connsiteX27" fmla="*/ 154005 w 2627697"/>
              <a:gd name="connsiteY27" fmla="*/ 3301466 h 3378468"/>
              <a:gd name="connsiteX28" fmla="*/ 0 w 2627697"/>
              <a:gd name="connsiteY28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627697 w 2627697"/>
              <a:gd name="connsiteY0" fmla="*/ 0 h 3378468"/>
              <a:gd name="connsiteX1" fmla="*/ 2528562 w 2627697"/>
              <a:gd name="connsiteY1" fmla="*/ 690537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627697 w 2627697"/>
              <a:gd name="connsiteY0" fmla="*/ 0 h 3378468"/>
              <a:gd name="connsiteX1" fmla="*/ 2535705 w 2627697"/>
              <a:gd name="connsiteY1" fmla="*/ 659581 h 3378468"/>
              <a:gd name="connsiteX2" fmla="*/ 2469407 w 2627697"/>
              <a:gd name="connsiteY2" fmla="*/ 729340 h 3378468"/>
              <a:gd name="connsiteX3" fmla="*/ 2348565 w 2627697"/>
              <a:gd name="connsiteY3" fmla="*/ 875899 h 3378468"/>
              <a:gd name="connsiteX4" fmla="*/ 2171751 w 2627697"/>
              <a:gd name="connsiteY4" fmla="*/ 946034 h 3378468"/>
              <a:gd name="connsiteX5" fmla="*/ 1919338 w 2627697"/>
              <a:gd name="connsiteY5" fmla="*/ 1065096 h 3378468"/>
              <a:gd name="connsiteX6" fmla="*/ 1636295 w 2627697"/>
              <a:gd name="connsiteY6" fmla="*/ 1140343 h 3378468"/>
              <a:gd name="connsiteX7" fmla="*/ 1520892 w 2627697"/>
              <a:gd name="connsiteY7" fmla="*/ 1350019 h 3378468"/>
              <a:gd name="connsiteX8" fmla="*/ 1386038 w 2627697"/>
              <a:gd name="connsiteY8" fmla="*/ 1337912 h 3378468"/>
              <a:gd name="connsiteX9" fmla="*/ 1357162 w 2627697"/>
              <a:gd name="connsiteY9" fmla="*/ 1395664 h 3378468"/>
              <a:gd name="connsiteX10" fmla="*/ 1405289 w 2627697"/>
              <a:gd name="connsiteY10" fmla="*/ 1540043 h 3378468"/>
              <a:gd name="connsiteX11" fmla="*/ 1347537 w 2627697"/>
              <a:gd name="connsiteY11" fmla="*/ 1597794 h 3378468"/>
              <a:gd name="connsiteX12" fmla="*/ 1366788 w 2627697"/>
              <a:gd name="connsiteY12" fmla="*/ 1674796 h 3378468"/>
              <a:gd name="connsiteX13" fmla="*/ 1328287 w 2627697"/>
              <a:gd name="connsiteY13" fmla="*/ 1761424 h 3378468"/>
              <a:gd name="connsiteX14" fmla="*/ 1412432 w 2627697"/>
              <a:gd name="connsiteY14" fmla="*/ 1795163 h 3378468"/>
              <a:gd name="connsiteX15" fmla="*/ 1383758 w 2627697"/>
              <a:gd name="connsiteY15" fmla="*/ 1910566 h 3378468"/>
              <a:gd name="connsiteX16" fmla="*/ 1395864 w 2627697"/>
              <a:gd name="connsiteY16" fmla="*/ 2033412 h 3378468"/>
              <a:gd name="connsiteX17" fmla="*/ 1319263 w 2627697"/>
              <a:gd name="connsiteY17" fmla="*/ 2162852 h 3378468"/>
              <a:gd name="connsiteX18" fmla="*/ 1264494 w 2627697"/>
              <a:gd name="connsiteY18" fmla="*/ 2189046 h 3378468"/>
              <a:gd name="connsiteX19" fmla="*/ 1257351 w 2627697"/>
              <a:gd name="connsiteY19" fmla="*/ 2236671 h 3378468"/>
              <a:gd name="connsiteX20" fmla="*/ 1202657 w 2627697"/>
              <a:gd name="connsiteY20" fmla="*/ 2320190 h 3378468"/>
              <a:gd name="connsiteX21" fmla="*/ 1088282 w 2627697"/>
              <a:gd name="connsiteY21" fmla="*/ 2393834 h 3378468"/>
              <a:gd name="connsiteX22" fmla="*/ 1049154 w 2627697"/>
              <a:gd name="connsiteY22" fmla="*/ 2521819 h 3378468"/>
              <a:gd name="connsiteX23" fmla="*/ 707307 w 2627697"/>
              <a:gd name="connsiteY23" fmla="*/ 2832410 h 3378468"/>
              <a:gd name="connsiteX24" fmla="*/ 569169 w 2627697"/>
              <a:gd name="connsiteY24" fmla="*/ 2858177 h 3378468"/>
              <a:gd name="connsiteX25" fmla="*/ 483444 w 2627697"/>
              <a:gd name="connsiteY25" fmla="*/ 2887379 h 3378468"/>
              <a:gd name="connsiteX26" fmla="*/ 385011 w 2627697"/>
              <a:gd name="connsiteY26" fmla="*/ 3031958 h 3378468"/>
              <a:gd name="connsiteX27" fmla="*/ 281514 w 2627697"/>
              <a:gd name="connsiteY27" fmla="*/ 3111141 h 3378468"/>
              <a:gd name="connsiteX28" fmla="*/ 154005 w 2627697"/>
              <a:gd name="connsiteY28" fmla="*/ 3301466 h 3378468"/>
              <a:gd name="connsiteX29" fmla="*/ 0 w 2627697"/>
              <a:gd name="connsiteY29" fmla="*/ 3378468 h 3378468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  <a:gd name="connsiteX0" fmla="*/ 2590483 w 2590483"/>
              <a:gd name="connsiteY0" fmla="*/ 0 h 3399733"/>
              <a:gd name="connsiteX1" fmla="*/ 2498491 w 2590483"/>
              <a:gd name="connsiteY1" fmla="*/ 659581 h 3399733"/>
              <a:gd name="connsiteX2" fmla="*/ 2432193 w 2590483"/>
              <a:gd name="connsiteY2" fmla="*/ 729340 h 3399733"/>
              <a:gd name="connsiteX3" fmla="*/ 2311351 w 2590483"/>
              <a:gd name="connsiteY3" fmla="*/ 875899 h 3399733"/>
              <a:gd name="connsiteX4" fmla="*/ 2134537 w 2590483"/>
              <a:gd name="connsiteY4" fmla="*/ 946034 h 3399733"/>
              <a:gd name="connsiteX5" fmla="*/ 1882124 w 2590483"/>
              <a:gd name="connsiteY5" fmla="*/ 1065096 h 3399733"/>
              <a:gd name="connsiteX6" fmla="*/ 1599081 w 2590483"/>
              <a:gd name="connsiteY6" fmla="*/ 1140343 h 3399733"/>
              <a:gd name="connsiteX7" fmla="*/ 1483678 w 2590483"/>
              <a:gd name="connsiteY7" fmla="*/ 1350019 h 3399733"/>
              <a:gd name="connsiteX8" fmla="*/ 1348824 w 2590483"/>
              <a:gd name="connsiteY8" fmla="*/ 1337912 h 3399733"/>
              <a:gd name="connsiteX9" fmla="*/ 1319948 w 2590483"/>
              <a:gd name="connsiteY9" fmla="*/ 1395664 h 3399733"/>
              <a:gd name="connsiteX10" fmla="*/ 1368075 w 2590483"/>
              <a:gd name="connsiteY10" fmla="*/ 1540043 h 3399733"/>
              <a:gd name="connsiteX11" fmla="*/ 1310323 w 2590483"/>
              <a:gd name="connsiteY11" fmla="*/ 1597794 h 3399733"/>
              <a:gd name="connsiteX12" fmla="*/ 1329574 w 2590483"/>
              <a:gd name="connsiteY12" fmla="*/ 1674796 h 3399733"/>
              <a:gd name="connsiteX13" fmla="*/ 1291073 w 2590483"/>
              <a:gd name="connsiteY13" fmla="*/ 1761424 h 3399733"/>
              <a:gd name="connsiteX14" fmla="*/ 1375218 w 2590483"/>
              <a:gd name="connsiteY14" fmla="*/ 1795163 h 3399733"/>
              <a:gd name="connsiteX15" fmla="*/ 1346544 w 2590483"/>
              <a:gd name="connsiteY15" fmla="*/ 1910566 h 3399733"/>
              <a:gd name="connsiteX16" fmla="*/ 1358650 w 2590483"/>
              <a:gd name="connsiteY16" fmla="*/ 2033412 h 3399733"/>
              <a:gd name="connsiteX17" fmla="*/ 1282049 w 2590483"/>
              <a:gd name="connsiteY17" fmla="*/ 2162852 h 3399733"/>
              <a:gd name="connsiteX18" fmla="*/ 1227280 w 2590483"/>
              <a:gd name="connsiteY18" fmla="*/ 2189046 h 3399733"/>
              <a:gd name="connsiteX19" fmla="*/ 1220137 w 2590483"/>
              <a:gd name="connsiteY19" fmla="*/ 2236671 h 3399733"/>
              <a:gd name="connsiteX20" fmla="*/ 1165443 w 2590483"/>
              <a:gd name="connsiteY20" fmla="*/ 2320190 h 3399733"/>
              <a:gd name="connsiteX21" fmla="*/ 1051068 w 2590483"/>
              <a:gd name="connsiteY21" fmla="*/ 2393834 h 3399733"/>
              <a:gd name="connsiteX22" fmla="*/ 1011940 w 2590483"/>
              <a:gd name="connsiteY22" fmla="*/ 2521819 h 3399733"/>
              <a:gd name="connsiteX23" fmla="*/ 670093 w 2590483"/>
              <a:gd name="connsiteY23" fmla="*/ 2832410 h 3399733"/>
              <a:gd name="connsiteX24" fmla="*/ 531955 w 2590483"/>
              <a:gd name="connsiteY24" fmla="*/ 2858177 h 3399733"/>
              <a:gd name="connsiteX25" fmla="*/ 446230 w 2590483"/>
              <a:gd name="connsiteY25" fmla="*/ 2887379 h 3399733"/>
              <a:gd name="connsiteX26" fmla="*/ 347797 w 2590483"/>
              <a:gd name="connsiteY26" fmla="*/ 3031958 h 3399733"/>
              <a:gd name="connsiteX27" fmla="*/ 244300 w 2590483"/>
              <a:gd name="connsiteY27" fmla="*/ 3111141 h 3399733"/>
              <a:gd name="connsiteX28" fmla="*/ 116791 w 2590483"/>
              <a:gd name="connsiteY28" fmla="*/ 3301466 h 3399733"/>
              <a:gd name="connsiteX29" fmla="*/ 0 w 2590483"/>
              <a:gd name="connsiteY29" fmla="*/ 3399733 h 339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590483" h="3399733">
                <a:moveTo>
                  <a:pt x="2590483" y="0"/>
                </a:moveTo>
                <a:cubicBezTo>
                  <a:pt x="2542357" y="227798"/>
                  <a:pt x="2524873" y="538024"/>
                  <a:pt x="2498491" y="659581"/>
                </a:cubicBezTo>
                <a:cubicBezTo>
                  <a:pt x="2472109" y="781138"/>
                  <a:pt x="2463383" y="693287"/>
                  <a:pt x="2432193" y="729340"/>
                </a:cubicBezTo>
                <a:cubicBezTo>
                  <a:pt x="2401003" y="765393"/>
                  <a:pt x="2360960" y="839783"/>
                  <a:pt x="2311351" y="875899"/>
                </a:cubicBezTo>
                <a:cubicBezTo>
                  <a:pt x="2261742" y="912015"/>
                  <a:pt x="2206075" y="914501"/>
                  <a:pt x="2134537" y="946034"/>
                </a:cubicBezTo>
                <a:cubicBezTo>
                  <a:pt x="2062999" y="977567"/>
                  <a:pt x="1970970" y="1035489"/>
                  <a:pt x="1882124" y="1065096"/>
                </a:cubicBezTo>
                <a:cubicBezTo>
                  <a:pt x="1793278" y="1094703"/>
                  <a:pt x="1665489" y="1092856"/>
                  <a:pt x="1599081" y="1140343"/>
                </a:cubicBezTo>
                <a:cubicBezTo>
                  <a:pt x="1532673" y="1187830"/>
                  <a:pt x="1525387" y="1317091"/>
                  <a:pt x="1483678" y="1350019"/>
                </a:cubicBezTo>
                <a:cubicBezTo>
                  <a:pt x="1441969" y="1382947"/>
                  <a:pt x="1376112" y="1330305"/>
                  <a:pt x="1348824" y="1337912"/>
                </a:cubicBezTo>
                <a:cubicBezTo>
                  <a:pt x="1321536" y="1345520"/>
                  <a:pt x="1329573" y="1376413"/>
                  <a:pt x="1319948" y="1395664"/>
                </a:cubicBezTo>
                <a:cubicBezTo>
                  <a:pt x="1323157" y="1429353"/>
                  <a:pt x="1387326" y="1520793"/>
                  <a:pt x="1368075" y="1540043"/>
                </a:cubicBezTo>
                <a:lnTo>
                  <a:pt x="1310323" y="1597794"/>
                </a:lnTo>
                <a:cubicBezTo>
                  <a:pt x="1303906" y="1620253"/>
                  <a:pt x="1342408" y="1645920"/>
                  <a:pt x="1329574" y="1674796"/>
                </a:cubicBezTo>
                <a:cubicBezTo>
                  <a:pt x="1316740" y="1703672"/>
                  <a:pt x="1283466" y="1741363"/>
                  <a:pt x="1291073" y="1761424"/>
                </a:cubicBezTo>
                <a:cubicBezTo>
                  <a:pt x="1298680" y="1781485"/>
                  <a:pt x="1365973" y="1770306"/>
                  <a:pt x="1375218" y="1795163"/>
                </a:cubicBezTo>
                <a:cubicBezTo>
                  <a:pt x="1384463" y="1820020"/>
                  <a:pt x="1349305" y="1870858"/>
                  <a:pt x="1346544" y="1910566"/>
                </a:cubicBezTo>
                <a:cubicBezTo>
                  <a:pt x="1343783" y="1950274"/>
                  <a:pt x="1369399" y="1991364"/>
                  <a:pt x="1358650" y="2033412"/>
                </a:cubicBezTo>
                <a:cubicBezTo>
                  <a:pt x="1347901" y="2075460"/>
                  <a:pt x="1303944" y="2136913"/>
                  <a:pt x="1282049" y="2162852"/>
                </a:cubicBezTo>
                <a:cubicBezTo>
                  <a:pt x="1260154" y="2188791"/>
                  <a:pt x="1238789" y="2178330"/>
                  <a:pt x="1227280" y="2189046"/>
                </a:cubicBezTo>
                <a:cubicBezTo>
                  <a:pt x="1215771" y="2199762"/>
                  <a:pt x="1230443" y="2214814"/>
                  <a:pt x="1220137" y="2236671"/>
                </a:cubicBezTo>
                <a:cubicBezTo>
                  <a:pt x="1209831" y="2258528"/>
                  <a:pt x="1193621" y="2293996"/>
                  <a:pt x="1165443" y="2320190"/>
                </a:cubicBezTo>
                <a:cubicBezTo>
                  <a:pt x="1137265" y="2346384"/>
                  <a:pt x="1079033" y="2367373"/>
                  <a:pt x="1051068" y="2393834"/>
                </a:cubicBezTo>
                <a:cubicBezTo>
                  <a:pt x="1023103" y="2420295"/>
                  <a:pt x="1075436" y="2448723"/>
                  <a:pt x="1011940" y="2521819"/>
                </a:cubicBezTo>
                <a:cubicBezTo>
                  <a:pt x="948444" y="2594915"/>
                  <a:pt x="750091" y="2776350"/>
                  <a:pt x="670093" y="2832410"/>
                </a:cubicBezTo>
                <a:cubicBezTo>
                  <a:pt x="590096" y="2888470"/>
                  <a:pt x="569265" y="2849016"/>
                  <a:pt x="531955" y="2858177"/>
                </a:cubicBezTo>
                <a:cubicBezTo>
                  <a:pt x="494645" y="2867338"/>
                  <a:pt x="476923" y="2858416"/>
                  <a:pt x="446230" y="2887379"/>
                </a:cubicBezTo>
                <a:cubicBezTo>
                  <a:pt x="415537" y="2916343"/>
                  <a:pt x="381452" y="2994664"/>
                  <a:pt x="347797" y="3031958"/>
                </a:cubicBezTo>
                <a:cubicBezTo>
                  <a:pt x="314142" y="3069252"/>
                  <a:pt x="286009" y="3040556"/>
                  <a:pt x="244300" y="3111141"/>
                </a:cubicBezTo>
                <a:cubicBezTo>
                  <a:pt x="202591" y="3181726"/>
                  <a:pt x="157508" y="3253368"/>
                  <a:pt x="116791" y="3301466"/>
                </a:cubicBezTo>
                <a:cubicBezTo>
                  <a:pt x="76074" y="3349564"/>
                  <a:pt x="30070" y="3345823"/>
                  <a:pt x="0" y="3399733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738188" y="3770313"/>
            <a:ext cx="4187825" cy="3170237"/>
          </a:xfrm>
          <a:custGeom>
            <a:avLst/>
            <a:gdLst>
              <a:gd name="connsiteX0" fmla="*/ 4158113 w 4158113"/>
              <a:gd name="connsiteY0" fmla="*/ 0 h 3157087"/>
              <a:gd name="connsiteX1" fmla="*/ 3801979 w 4158113"/>
              <a:gd name="connsiteY1" fmla="*/ 750771 h 3157087"/>
              <a:gd name="connsiteX2" fmla="*/ 3561347 w 4158113"/>
              <a:gd name="connsiteY2" fmla="*/ 952901 h 3157087"/>
              <a:gd name="connsiteX3" fmla="*/ 3253339 w 4158113"/>
              <a:gd name="connsiteY3" fmla="*/ 1126156 h 3157087"/>
              <a:gd name="connsiteX4" fmla="*/ 2897204 w 4158113"/>
              <a:gd name="connsiteY4" fmla="*/ 1280160 h 3157087"/>
              <a:gd name="connsiteX5" fmla="*/ 2531444 w 4158113"/>
              <a:gd name="connsiteY5" fmla="*/ 1684421 h 3157087"/>
              <a:gd name="connsiteX6" fmla="*/ 1982804 w 4158113"/>
              <a:gd name="connsiteY6" fmla="*/ 2002055 h 3157087"/>
              <a:gd name="connsiteX7" fmla="*/ 1703671 w 4158113"/>
              <a:gd name="connsiteY7" fmla="*/ 2146434 h 3157087"/>
              <a:gd name="connsiteX8" fmla="*/ 1511166 w 4158113"/>
              <a:gd name="connsiteY8" fmla="*/ 2117558 h 3157087"/>
              <a:gd name="connsiteX9" fmla="*/ 1453414 w 4158113"/>
              <a:gd name="connsiteY9" fmla="*/ 2290813 h 3157087"/>
              <a:gd name="connsiteX10" fmla="*/ 1414913 w 4158113"/>
              <a:gd name="connsiteY10" fmla="*/ 2329314 h 3157087"/>
              <a:gd name="connsiteX11" fmla="*/ 1212783 w 4158113"/>
              <a:gd name="connsiteY11" fmla="*/ 2290813 h 3157087"/>
              <a:gd name="connsiteX12" fmla="*/ 1078029 w 4158113"/>
              <a:gd name="connsiteY12" fmla="*/ 2300438 h 3157087"/>
              <a:gd name="connsiteX13" fmla="*/ 895149 w 4158113"/>
              <a:gd name="connsiteY13" fmla="*/ 2464068 h 3157087"/>
              <a:gd name="connsiteX14" fmla="*/ 693019 w 4158113"/>
              <a:gd name="connsiteY14" fmla="*/ 2444817 h 3157087"/>
              <a:gd name="connsiteX15" fmla="*/ 616017 w 4158113"/>
              <a:gd name="connsiteY15" fmla="*/ 2521819 h 3157087"/>
              <a:gd name="connsiteX16" fmla="*/ 567890 w 4158113"/>
              <a:gd name="connsiteY16" fmla="*/ 2444817 h 3157087"/>
              <a:gd name="connsiteX17" fmla="*/ 365760 w 4158113"/>
              <a:gd name="connsiteY17" fmla="*/ 2473693 h 3157087"/>
              <a:gd name="connsiteX18" fmla="*/ 0 w 4158113"/>
              <a:gd name="connsiteY18" fmla="*/ 2849078 h 3157087"/>
              <a:gd name="connsiteX19" fmla="*/ 86627 w 4158113"/>
              <a:gd name="connsiteY19" fmla="*/ 3157087 h 3157087"/>
              <a:gd name="connsiteX0" fmla="*/ 4191451 w 4191451"/>
              <a:gd name="connsiteY0" fmla="*/ 0 h 3176137"/>
              <a:gd name="connsiteX1" fmla="*/ 3801979 w 4191451"/>
              <a:gd name="connsiteY1" fmla="*/ 7698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1979 w 4191451"/>
              <a:gd name="connsiteY1" fmla="*/ 7698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191451 w 4191451"/>
              <a:gd name="connsiteY0" fmla="*/ 0 h 3176137"/>
              <a:gd name="connsiteX1" fmla="*/ 3809123 w 4191451"/>
              <a:gd name="connsiteY1" fmla="*/ 731721 h 3176137"/>
              <a:gd name="connsiteX2" fmla="*/ 3561347 w 4191451"/>
              <a:gd name="connsiteY2" fmla="*/ 971951 h 3176137"/>
              <a:gd name="connsiteX3" fmla="*/ 3253339 w 4191451"/>
              <a:gd name="connsiteY3" fmla="*/ 1145206 h 3176137"/>
              <a:gd name="connsiteX4" fmla="*/ 2897204 w 4191451"/>
              <a:gd name="connsiteY4" fmla="*/ 1299210 h 3176137"/>
              <a:gd name="connsiteX5" fmla="*/ 2531444 w 4191451"/>
              <a:gd name="connsiteY5" fmla="*/ 1703471 h 3176137"/>
              <a:gd name="connsiteX6" fmla="*/ 1982804 w 4191451"/>
              <a:gd name="connsiteY6" fmla="*/ 2021105 h 3176137"/>
              <a:gd name="connsiteX7" fmla="*/ 1703671 w 4191451"/>
              <a:gd name="connsiteY7" fmla="*/ 2165484 h 3176137"/>
              <a:gd name="connsiteX8" fmla="*/ 1511166 w 4191451"/>
              <a:gd name="connsiteY8" fmla="*/ 2136608 h 3176137"/>
              <a:gd name="connsiteX9" fmla="*/ 1453414 w 4191451"/>
              <a:gd name="connsiteY9" fmla="*/ 2309863 h 3176137"/>
              <a:gd name="connsiteX10" fmla="*/ 1414913 w 4191451"/>
              <a:gd name="connsiteY10" fmla="*/ 2348364 h 3176137"/>
              <a:gd name="connsiteX11" fmla="*/ 1212783 w 4191451"/>
              <a:gd name="connsiteY11" fmla="*/ 2309863 h 3176137"/>
              <a:gd name="connsiteX12" fmla="*/ 1078029 w 4191451"/>
              <a:gd name="connsiteY12" fmla="*/ 2319488 h 3176137"/>
              <a:gd name="connsiteX13" fmla="*/ 895149 w 4191451"/>
              <a:gd name="connsiteY13" fmla="*/ 2483118 h 3176137"/>
              <a:gd name="connsiteX14" fmla="*/ 693019 w 4191451"/>
              <a:gd name="connsiteY14" fmla="*/ 2463867 h 3176137"/>
              <a:gd name="connsiteX15" fmla="*/ 616017 w 4191451"/>
              <a:gd name="connsiteY15" fmla="*/ 2540869 h 3176137"/>
              <a:gd name="connsiteX16" fmla="*/ 567890 w 4191451"/>
              <a:gd name="connsiteY16" fmla="*/ 2463867 h 3176137"/>
              <a:gd name="connsiteX17" fmla="*/ 365760 w 4191451"/>
              <a:gd name="connsiteY17" fmla="*/ 2492743 h 3176137"/>
              <a:gd name="connsiteX18" fmla="*/ 0 w 4191451"/>
              <a:gd name="connsiteY18" fmla="*/ 2868128 h 3176137"/>
              <a:gd name="connsiteX19" fmla="*/ 86627 w 4191451"/>
              <a:gd name="connsiteY19" fmla="*/ 3176137 h 3176137"/>
              <a:gd name="connsiteX0" fmla="*/ 4233412 w 4233412"/>
              <a:gd name="connsiteY0" fmla="*/ 0 h 3176137"/>
              <a:gd name="connsiteX1" fmla="*/ 3851084 w 4233412"/>
              <a:gd name="connsiteY1" fmla="*/ 731721 h 3176137"/>
              <a:gd name="connsiteX2" fmla="*/ 3603308 w 4233412"/>
              <a:gd name="connsiteY2" fmla="*/ 971951 h 3176137"/>
              <a:gd name="connsiteX3" fmla="*/ 3295300 w 4233412"/>
              <a:gd name="connsiteY3" fmla="*/ 1145206 h 3176137"/>
              <a:gd name="connsiteX4" fmla="*/ 2939165 w 4233412"/>
              <a:gd name="connsiteY4" fmla="*/ 1299210 h 3176137"/>
              <a:gd name="connsiteX5" fmla="*/ 2573405 w 4233412"/>
              <a:gd name="connsiteY5" fmla="*/ 1703471 h 3176137"/>
              <a:gd name="connsiteX6" fmla="*/ 2024765 w 4233412"/>
              <a:gd name="connsiteY6" fmla="*/ 2021105 h 3176137"/>
              <a:gd name="connsiteX7" fmla="*/ 1745632 w 4233412"/>
              <a:gd name="connsiteY7" fmla="*/ 2165484 h 3176137"/>
              <a:gd name="connsiteX8" fmla="*/ 1553127 w 4233412"/>
              <a:gd name="connsiteY8" fmla="*/ 2136608 h 3176137"/>
              <a:gd name="connsiteX9" fmla="*/ 1495375 w 4233412"/>
              <a:gd name="connsiteY9" fmla="*/ 2309863 h 3176137"/>
              <a:gd name="connsiteX10" fmla="*/ 1456874 w 4233412"/>
              <a:gd name="connsiteY10" fmla="*/ 2348364 h 3176137"/>
              <a:gd name="connsiteX11" fmla="*/ 1254744 w 4233412"/>
              <a:gd name="connsiteY11" fmla="*/ 2309863 h 3176137"/>
              <a:gd name="connsiteX12" fmla="*/ 1119990 w 4233412"/>
              <a:gd name="connsiteY12" fmla="*/ 2319488 h 3176137"/>
              <a:gd name="connsiteX13" fmla="*/ 937110 w 4233412"/>
              <a:gd name="connsiteY13" fmla="*/ 2483118 h 3176137"/>
              <a:gd name="connsiteX14" fmla="*/ 734980 w 4233412"/>
              <a:gd name="connsiteY14" fmla="*/ 2463867 h 3176137"/>
              <a:gd name="connsiteX15" fmla="*/ 657978 w 4233412"/>
              <a:gd name="connsiteY15" fmla="*/ 2540869 h 3176137"/>
              <a:gd name="connsiteX16" fmla="*/ 609851 w 4233412"/>
              <a:gd name="connsiteY16" fmla="*/ 2463867 h 3176137"/>
              <a:gd name="connsiteX17" fmla="*/ 407721 w 4233412"/>
              <a:gd name="connsiteY17" fmla="*/ 2492743 h 3176137"/>
              <a:gd name="connsiteX18" fmla="*/ 41961 w 4233412"/>
              <a:gd name="connsiteY18" fmla="*/ 2868128 h 3176137"/>
              <a:gd name="connsiteX19" fmla="*/ 128588 w 4233412"/>
              <a:gd name="connsiteY19" fmla="*/ 3176137 h 3176137"/>
              <a:gd name="connsiteX0" fmla="*/ 4198841 w 4198841"/>
              <a:gd name="connsiteY0" fmla="*/ 0 h 3176137"/>
              <a:gd name="connsiteX1" fmla="*/ 3816513 w 4198841"/>
              <a:gd name="connsiteY1" fmla="*/ 731721 h 3176137"/>
              <a:gd name="connsiteX2" fmla="*/ 3568737 w 4198841"/>
              <a:gd name="connsiteY2" fmla="*/ 971951 h 3176137"/>
              <a:gd name="connsiteX3" fmla="*/ 3260729 w 4198841"/>
              <a:gd name="connsiteY3" fmla="*/ 1145206 h 3176137"/>
              <a:gd name="connsiteX4" fmla="*/ 2904594 w 4198841"/>
              <a:gd name="connsiteY4" fmla="*/ 1299210 h 3176137"/>
              <a:gd name="connsiteX5" fmla="*/ 2538834 w 4198841"/>
              <a:gd name="connsiteY5" fmla="*/ 1703471 h 3176137"/>
              <a:gd name="connsiteX6" fmla="*/ 1990194 w 4198841"/>
              <a:gd name="connsiteY6" fmla="*/ 2021105 h 3176137"/>
              <a:gd name="connsiteX7" fmla="*/ 1711061 w 4198841"/>
              <a:gd name="connsiteY7" fmla="*/ 2165484 h 3176137"/>
              <a:gd name="connsiteX8" fmla="*/ 1518556 w 4198841"/>
              <a:gd name="connsiteY8" fmla="*/ 2136608 h 3176137"/>
              <a:gd name="connsiteX9" fmla="*/ 1460804 w 4198841"/>
              <a:gd name="connsiteY9" fmla="*/ 2309863 h 3176137"/>
              <a:gd name="connsiteX10" fmla="*/ 1422303 w 4198841"/>
              <a:gd name="connsiteY10" fmla="*/ 2348364 h 3176137"/>
              <a:gd name="connsiteX11" fmla="*/ 1220173 w 4198841"/>
              <a:gd name="connsiteY11" fmla="*/ 2309863 h 3176137"/>
              <a:gd name="connsiteX12" fmla="*/ 1085419 w 4198841"/>
              <a:gd name="connsiteY12" fmla="*/ 2319488 h 3176137"/>
              <a:gd name="connsiteX13" fmla="*/ 902539 w 4198841"/>
              <a:gd name="connsiteY13" fmla="*/ 2483118 h 3176137"/>
              <a:gd name="connsiteX14" fmla="*/ 700409 w 4198841"/>
              <a:gd name="connsiteY14" fmla="*/ 2463867 h 3176137"/>
              <a:gd name="connsiteX15" fmla="*/ 623407 w 4198841"/>
              <a:gd name="connsiteY15" fmla="*/ 2540869 h 3176137"/>
              <a:gd name="connsiteX16" fmla="*/ 575280 w 4198841"/>
              <a:gd name="connsiteY16" fmla="*/ 2463867 h 3176137"/>
              <a:gd name="connsiteX17" fmla="*/ 373150 w 4198841"/>
              <a:gd name="connsiteY17" fmla="*/ 2492743 h 3176137"/>
              <a:gd name="connsiteX18" fmla="*/ 7390 w 4198841"/>
              <a:gd name="connsiteY18" fmla="*/ 2868128 h 3176137"/>
              <a:gd name="connsiteX19" fmla="*/ 94017 w 4198841"/>
              <a:gd name="connsiteY19" fmla="*/ 3176137 h 3176137"/>
              <a:gd name="connsiteX0" fmla="*/ 4176877 w 4176877"/>
              <a:gd name="connsiteY0" fmla="*/ 0 h 3176137"/>
              <a:gd name="connsiteX1" fmla="*/ 3794549 w 4176877"/>
              <a:gd name="connsiteY1" fmla="*/ 731721 h 3176137"/>
              <a:gd name="connsiteX2" fmla="*/ 3546773 w 4176877"/>
              <a:gd name="connsiteY2" fmla="*/ 971951 h 3176137"/>
              <a:gd name="connsiteX3" fmla="*/ 3238765 w 4176877"/>
              <a:gd name="connsiteY3" fmla="*/ 1145206 h 3176137"/>
              <a:gd name="connsiteX4" fmla="*/ 2882630 w 4176877"/>
              <a:gd name="connsiteY4" fmla="*/ 1299210 h 3176137"/>
              <a:gd name="connsiteX5" fmla="*/ 2516870 w 4176877"/>
              <a:gd name="connsiteY5" fmla="*/ 1703471 h 3176137"/>
              <a:gd name="connsiteX6" fmla="*/ 1968230 w 4176877"/>
              <a:gd name="connsiteY6" fmla="*/ 2021105 h 3176137"/>
              <a:gd name="connsiteX7" fmla="*/ 1689097 w 4176877"/>
              <a:gd name="connsiteY7" fmla="*/ 2165484 h 3176137"/>
              <a:gd name="connsiteX8" fmla="*/ 1496592 w 4176877"/>
              <a:gd name="connsiteY8" fmla="*/ 2136608 h 3176137"/>
              <a:gd name="connsiteX9" fmla="*/ 1438840 w 4176877"/>
              <a:gd name="connsiteY9" fmla="*/ 2309863 h 3176137"/>
              <a:gd name="connsiteX10" fmla="*/ 1400339 w 4176877"/>
              <a:gd name="connsiteY10" fmla="*/ 2348364 h 3176137"/>
              <a:gd name="connsiteX11" fmla="*/ 1198209 w 4176877"/>
              <a:gd name="connsiteY11" fmla="*/ 2309863 h 3176137"/>
              <a:gd name="connsiteX12" fmla="*/ 1063455 w 4176877"/>
              <a:gd name="connsiteY12" fmla="*/ 2319488 h 3176137"/>
              <a:gd name="connsiteX13" fmla="*/ 880575 w 4176877"/>
              <a:gd name="connsiteY13" fmla="*/ 2483118 h 3176137"/>
              <a:gd name="connsiteX14" fmla="*/ 678445 w 4176877"/>
              <a:gd name="connsiteY14" fmla="*/ 2463867 h 3176137"/>
              <a:gd name="connsiteX15" fmla="*/ 601443 w 4176877"/>
              <a:gd name="connsiteY15" fmla="*/ 2540869 h 3176137"/>
              <a:gd name="connsiteX16" fmla="*/ 553316 w 4176877"/>
              <a:gd name="connsiteY16" fmla="*/ 2463867 h 3176137"/>
              <a:gd name="connsiteX17" fmla="*/ 351186 w 4176877"/>
              <a:gd name="connsiteY17" fmla="*/ 2492743 h 3176137"/>
              <a:gd name="connsiteX18" fmla="*/ 9239 w 4176877"/>
              <a:gd name="connsiteY18" fmla="*/ 2894322 h 3176137"/>
              <a:gd name="connsiteX19" fmla="*/ 72053 w 4176877"/>
              <a:gd name="connsiteY19" fmla="*/ 3176137 h 3176137"/>
              <a:gd name="connsiteX0" fmla="*/ 4173068 w 4173068"/>
              <a:gd name="connsiteY0" fmla="*/ 0 h 3176137"/>
              <a:gd name="connsiteX1" fmla="*/ 3790740 w 4173068"/>
              <a:gd name="connsiteY1" fmla="*/ 731721 h 3176137"/>
              <a:gd name="connsiteX2" fmla="*/ 3542964 w 4173068"/>
              <a:gd name="connsiteY2" fmla="*/ 971951 h 3176137"/>
              <a:gd name="connsiteX3" fmla="*/ 3234956 w 4173068"/>
              <a:gd name="connsiteY3" fmla="*/ 1145206 h 3176137"/>
              <a:gd name="connsiteX4" fmla="*/ 2878821 w 4173068"/>
              <a:gd name="connsiteY4" fmla="*/ 1299210 h 3176137"/>
              <a:gd name="connsiteX5" fmla="*/ 2513061 w 4173068"/>
              <a:gd name="connsiteY5" fmla="*/ 1703471 h 3176137"/>
              <a:gd name="connsiteX6" fmla="*/ 1964421 w 4173068"/>
              <a:gd name="connsiteY6" fmla="*/ 2021105 h 3176137"/>
              <a:gd name="connsiteX7" fmla="*/ 1685288 w 4173068"/>
              <a:gd name="connsiteY7" fmla="*/ 2165484 h 3176137"/>
              <a:gd name="connsiteX8" fmla="*/ 1492783 w 4173068"/>
              <a:gd name="connsiteY8" fmla="*/ 2136608 h 3176137"/>
              <a:gd name="connsiteX9" fmla="*/ 1435031 w 4173068"/>
              <a:gd name="connsiteY9" fmla="*/ 2309863 h 3176137"/>
              <a:gd name="connsiteX10" fmla="*/ 1396530 w 4173068"/>
              <a:gd name="connsiteY10" fmla="*/ 2348364 h 3176137"/>
              <a:gd name="connsiteX11" fmla="*/ 1194400 w 4173068"/>
              <a:gd name="connsiteY11" fmla="*/ 2309863 h 3176137"/>
              <a:gd name="connsiteX12" fmla="*/ 1059646 w 4173068"/>
              <a:gd name="connsiteY12" fmla="*/ 2319488 h 3176137"/>
              <a:gd name="connsiteX13" fmla="*/ 876766 w 4173068"/>
              <a:gd name="connsiteY13" fmla="*/ 2483118 h 3176137"/>
              <a:gd name="connsiteX14" fmla="*/ 674636 w 4173068"/>
              <a:gd name="connsiteY14" fmla="*/ 2463867 h 3176137"/>
              <a:gd name="connsiteX15" fmla="*/ 597634 w 4173068"/>
              <a:gd name="connsiteY15" fmla="*/ 2540869 h 3176137"/>
              <a:gd name="connsiteX16" fmla="*/ 549507 w 4173068"/>
              <a:gd name="connsiteY16" fmla="*/ 2463867 h 3176137"/>
              <a:gd name="connsiteX17" fmla="*/ 347377 w 4173068"/>
              <a:gd name="connsiteY17" fmla="*/ 2492743 h 3176137"/>
              <a:gd name="connsiteX18" fmla="*/ 5430 w 4173068"/>
              <a:gd name="connsiteY18" fmla="*/ 2894322 h 3176137"/>
              <a:gd name="connsiteX19" fmla="*/ 68244 w 4173068"/>
              <a:gd name="connsiteY19" fmla="*/ 3176137 h 3176137"/>
              <a:gd name="connsiteX0" fmla="*/ 4173068 w 4173068"/>
              <a:gd name="connsiteY0" fmla="*/ 0 h 3176137"/>
              <a:gd name="connsiteX1" fmla="*/ 3790740 w 4173068"/>
              <a:gd name="connsiteY1" fmla="*/ 731721 h 3176137"/>
              <a:gd name="connsiteX2" fmla="*/ 3542964 w 4173068"/>
              <a:gd name="connsiteY2" fmla="*/ 971951 h 3176137"/>
              <a:gd name="connsiteX3" fmla="*/ 3234956 w 4173068"/>
              <a:gd name="connsiteY3" fmla="*/ 1145206 h 3176137"/>
              <a:gd name="connsiteX4" fmla="*/ 2878821 w 4173068"/>
              <a:gd name="connsiteY4" fmla="*/ 1299210 h 3176137"/>
              <a:gd name="connsiteX5" fmla="*/ 2513061 w 4173068"/>
              <a:gd name="connsiteY5" fmla="*/ 1703471 h 3176137"/>
              <a:gd name="connsiteX6" fmla="*/ 1964421 w 4173068"/>
              <a:gd name="connsiteY6" fmla="*/ 2021105 h 3176137"/>
              <a:gd name="connsiteX7" fmla="*/ 1685288 w 4173068"/>
              <a:gd name="connsiteY7" fmla="*/ 2165484 h 3176137"/>
              <a:gd name="connsiteX8" fmla="*/ 1492783 w 4173068"/>
              <a:gd name="connsiteY8" fmla="*/ 2136608 h 3176137"/>
              <a:gd name="connsiteX9" fmla="*/ 1435031 w 4173068"/>
              <a:gd name="connsiteY9" fmla="*/ 2309863 h 3176137"/>
              <a:gd name="connsiteX10" fmla="*/ 1396530 w 4173068"/>
              <a:gd name="connsiteY10" fmla="*/ 2348364 h 3176137"/>
              <a:gd name="connsiteX11" fmla="*/ 1194400 w 4173068"/>
              <a:gd name="connsiteY11" fmla="*/ 2309863 h 3176137"/>
              <a:gd name="connsiteX12" fmla="*/ 1059646 w 4173068"/>
              <a:gd name="connsiteY12" fmla="*/ 2319488 h 3176137"/>
              <a:gd name="connsiteX13" fmla="*/ 876766 w 4173068"/>
              <a:gd name="connsiteY13" fmla="*/ 2483118 h 3176137"/>
              <a:gd name="connsiteX14" fmla="*/ 674636 w 4173068"/>
              <a:gd name="connsiteY14" fmla="*/ 2463867 h 3176137"/>
              <a:gd name="connsiteX15" fmla="*/ 597634 w 4173068"/>
              <a:gd name="connsiteY15" fmla="*/ 2540869 h 3176137"/>
              <a:gd name="connsiteX16" fmla="*/ 549507 w 4173068"/>
              <a:gd name="connsiteY16" fmla="*/ 2463867 h 3176137"/>
              <a:gd name="connsiteX17" fmla="*/ 452727 w 4173068"/>
              <a:gd name="connsiteY17" fmla="*/ 2482341 h 3176137"/>
              <a:gd name="connsiteX18" fmla="*/ 347377 w 4173068"/>
              <a:gd name="connsiteY18" fmla="*/ 2492743 h 3176137"/>
              <a:gd name="connsiteX19" fmla="*/ 5430 w 4173068"/>
              <a:gd name="connsiteY19" fmla="*/ 2894322 h 3176137"/>
              <a:gd name="connsiteX20" fmla="*/ 68244 w 4173068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78182 w 4174484"/>
              <a:gd name="connsiteY13" fmla="*/ 2483118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78182 w 4174484"/>
              <a:gd name="connsiteY13" fmla="*/ 2483118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85325 w 4174484"/>
              <a:gd name="connsiteY13" fmla="*/ 2478356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85325 w 4174484"/>
              <a:gd name="connsiteY13" fmla="*/ 2478356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195816 w 4174484"/>
              <a:gd name="connsiteY11" fmla="*/ 2309863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97946 w 4174484"/>
              <a:gd name="connsiteY10" fmla="*/ 2348364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36447 w 4174484"/>
              <a:gd name="connsiteY9" fmla="*/ 2309863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41210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6704 w 4174484"/>
              <a:gd name="connsiteY7" fmla="*/ 2165484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65837 w 4174484"/>
              <a:gd name="connsiteY6" fmla="*/ 2021105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880237 w 4174484"/>
              <a:gd name="connsiteY4" fmla="*/ 1299210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27862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27862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42150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792156 w 4174484"/>
              <a:gd name="connsiteY1" fmla="*/ 731721 h 3176137"/>
              <a:gd name="connsiteX2" fmla="*/ 3544380 w 4174484"/>
              <a:gd name="connsiteY2" fmla="*/ 971951 h 3176137"/>
              <a:gd name="connsiteX3" fmla="*/ 3236372 w 4174484"/>
              <a:gd name="connsiteY3" fmla="*/ 1145206 h 3176137"/>
              <a:gd name="connsiteX4" fmla="*/ 2942150 w 4174484"/>
              <a:gd name="connsiteY4" fmla="*/ 1277779 h 3176137"/>
              <a:gd name="connsiteX5" fmla="*/ 2514477 w 4174484"/>
              <a:gd name="connsiteY5" fmla="*/ 1703471 h 3176137"/>
              <a:gd name="connsiteX6" fmla="*/ 1992031 w 4174484"/>
              <a:gd name="connsiteY6" fmla="*/ 2013962 h 3176137"/>
              <a:gd name="connsiteX7" fmla="*/ 1684323 w 4174484"/>
              <a:gd name="connsiteY7" fmla="*/ 2186915 h 3176137"/>
              <a:gd name="connsiteX8" fmla="*/ 1494199 w 4174484"/>
              <a:gd name="connsiteY8" fmla="*/ 2136608 h 3176137"/>
              <a:gd name="connsiteX9" fmla="*/ 1450735 w 4174484"/>
              <a:gd name="connsiteY9" fmla="*/ 2295575 h 3176137"/>
              <a:gd name="connsiteX10" fmla="*/ 1381277 w 4174484"/>
              <a:gd name="connsiteY10" fmla="*/ 2343601 h 3176137"/>
              <a:gd name="connsiteX11" fmla="*/ 1217247 w 4174484"/>
              <a:gd name="connsiteY11" fmla="*/ 2300338 h 3176137"/>
              <a:gd name="connsiteX12" fmla="*/ 1061062 w 4174484"/>
              <a:gd name="connsiteY12" fmla="*/ 2319488 h 3176137"/>
              <a:gd name="connsiteX13" fmla="*/ 892469 w 4174484"/>
              <a:gd name="connsiteY13" fmla="*/ 2471212 h 3176137"/>
              <a:gd name="connsiteX14" fmla="*/ 676052 w 4174484"/>
              <a:gd name="connsiteY14" fmla="*/ 2463867 h 3176137"/>
              <a:gd name="connsiteX15" fmla="*/ 599050 w 4174484"/>
              <a:gd name="connsiteY15" fmla="*/ 2540869 h 3176137"/>
              <a:gd name="connsiteX16" fmla="*/ 550923 w 4174484"/>
              <a:gd name="connsiteY16" fmla="*/ 2463867 h 3176137"/>
              <a:gd name="connsiteX17" fmla="*/ 454143 w 4174484"/>
              <a:gd name="connsiteY17" fmla="*/ 2482341 h 3176137"/>
              <a:gd name="connsiteX18" fmla="*/ 303549 w 4174484"/>
              <a:gd name="connsiteY18" fmla="*/ 2528461 h 3176137"/>
              <a:gd name="connsiteX19" fmla="*/ 6846 w 4174484"/>
              <a:gd name="connsiteY19" fmla="*/ 2894322 h 3176137"/>
              <a:gd name="connsiteX20" fmla="*/ 69660 w 4174484"/>
              <a:gd name="connsiteY20" fmla="*/ 3176137 h 3176137"/>
              <a:gd name="connsiteX0" fmla="*/ 4174484 w 4174484"/>
              <a:gd name="connsiteY0" fmla="*/ 0 h 3176137"/>
              <a:gd name="connsiteX1" fmla="*/ 3892668 w 4174484"/>
              <a:gd name="connsiteY1" fmla="*/ 501141 h 3176137"/>
              <a:gd name="connsiteX2" fmla="*/ 3792156 w 4174484"/>
              <a:gd name="connsiteY2" fmla="*/ 731721 h 3176137"/>
              <a:gd name="connsiteX3" fmla="*/ 3544380 w 4174484"/>
              <a:gd name="connsiteY3" fmla="*/ 971951 h 3176137"/>
              <a:gd name="connsiteX4" fmla="*/ 3236372 w 4174484"/>
              <a:gd name="connsiteY4" fmla="*/ 1145206 h 3176137"/>
              <a:gd name="connsiteX5" fmla="*/ 2942150 w 4174484"/>
              <a:gd name="connsiteY5" fmla="*/ 1277779 h 3176137"/>
              <a:gd name="connsiteX6" fmla="*/ 2514477 w 4174484"/>
              <a:gd name="connsiteY6" fmla="*/ 1703471 h 3176137"/>
              <a:gd name="connsiteX7" fmla="*/ 1992031 w 4174484"/>
              <a:gd name="connsiteY7" fmla="*/ 2013962 h 3176137"/>
              <a:gd name="connsiteX8" fmla="*/ 1684323 w 4174484"/>
              <a:gd name="connsiteY8" fmla="*/ 2186915 h 3176137"/>
              <a:gd name="connsiteX9" fmla="*/ 1494199 w 4174484"/>
              <a:gd name="connsiteY9" fmla="*/ 2136608 h 3176137"/>
              <a:gd name="connsiteX10" fmla="*/ 1450735 w 4174484"/>
              <a:gd name="connsiteY10" fmla="*/ 2295575 h 3176137"/>
              <a:gd name="connsiteX11" fmla="*/ 1381277 w 4174484"/>
              <a:gd name="connsiteY11" fmla="*/ 2343601 h 3176137"/>
              <a:gd name="connsiteX12" fmla="*/ 1217247 w 4174484"/>
              <a:gd name="connsiteY12" fmla="*/ 2300338 h 3176137"/>
              <a:gd name="connsiteX13" fmla="*/ 1061062 w 4174484"/>
              <a:gd name="connsiteY13" fmla="*/ 2319488 h 3176137"/>
              <a:gd name="connsiteX14" fmla="*/ 892469 w 4174484"/>
              <a:gd name="connsiteY14" fmla="*/ 2471212 h 3176137"/>
              <a:gd name="connsiteX15" fmla="*/ 676052 w 4174484"/>
              <a:gd name="connsiteY15" fmla="*/ 2463867 h 3176137"/>
              <a:gd name="connsiteX16" fmla="*/ 599050 w 4174484"/>
              <a:gd name="connsiteY16" fmla="*/ 2540869 h 3176137"/>
              <a:gd name="connsiteX17" fmla="*/ 550923 w 4174484"/>
              <a:gd name="connsiteY17" fmla="*/ 2463867 h 3176137"/>
              <a:gd name="connsiteX18" fmla="*/ 454143 w 4174484"/>
              <a:gd name="connsiteY18" fmla="*/ 2482341 h 3176137"/>
              <a:gd name="connsiteX19" fmla="*/ 303549 w 4174484"/>
              <a:gd name="connsiteY19" fmla="*/ 2528461 h 3176137"/>
              <a:gd name="connsiteX20" fmla="*/ 6846 w 4174484"/>
              <a:gd name="connsiteY20" fmla="*/ 2894322 h 3176137"/>
              <a:gd name="connsiteX21" fmla="*/ 69660 w 4174484"/>
              <a:gd name="connsiteY21" fmla="*/ 3176137 h 31761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4009 w 4184009"/>
              <a:gd name="connsiteY0" fmla="*/ 0 h 3163437"/>
              <a:gd name="connsiteX1" fmla="*/ 3892668 w 4184009"/>
              <a:gd name="connsiteY1" fmla="*/ 488441 h 3163437"/>
              <a:gd name="connsiteX2" fmla="*/ 3792156 w 4184009"/>
              <a:gd name="connsiteY2" fmla="*/ 719021 h 3163437"/>
              <a:gd name="connsiteX3" fmla="*/ 3544380 w 4184009"/>
              <a:gd name="connsiteY3" fmla="*/ 959251 h 3163437"/>
              <a:gd name="connsiteX4" fmla="*/ 3236372 w 4184009"/>
              <a:gd name="connsiteY4" fmla="*/ 1132506 h 3163437"/>
              <a:gd name="connsiteX5" fmla="*/ 2942150 w 4184009"/>
              <a:gd name="connsiteY5" fmla="*/ 1265079 h 3163437"/>
              <a:gd name="connsiteX6" fmla="*/ 2514477 w 4184009"/>
              <a:gd name="connsiteY6" fmla="*/ 1690771 h 3163437"/>
              <a:gd name="connsiteX7" fmla="*/ 1992031 w 4184009"/>
              <a:gd name="connsiteY7" fmla="*/ 2001262 h 3163437"/>
              <a:gd name="connsiteX8" fmla="*/ 1684323 w 4184009"/>
              <a:gd name="connsiteY8" fmla="*/ 2174215 h 3163437"/>
              <a:gd name="connsiteX9" fmla="*/ 1494199 w 4184009"/>
              <a:gd name="connsiteY9" fmla="*/ 2123908 h 3163437"/>
              <a:gd name="connsiteX10" fmla="*/ 1450735 w 4184009"/>
              <a:gd name="connsiteY10" fmla="*/ 2282875 h 3163437"/>
              <a:gd name="connsiteX11" fmla="*/ 1381277 w 4184009"/>
              <a:gd name="connsiteY11" fmla="*/ 2330901 h 3163437"/>
              <a:gd name="connsiteX12" fmla="*/ 1217247 w 4184009"/>
              <a:gd name="connsiteY12" fmla="*/ 2287638 h 3163437"/>
              <a:gd name="connsiteX13" fmla="*/ 1061062 w 4184009"/>
              <a:gd name="connsiteY13" fmla="*/ 2306788 h 3163437"/>
              <a:gd name="connsiteX14" fmla="*/ 892469 w 4184009"/>
              <a:gd name="connsiteY14" fmla="*/ 2458512 h 3163437"/>
              <a:gd name="connsiteX15" fmla="*/ 676052 w 4184009"/>
              <a:gd name="connsiteY15" fmla="*/ 2451167 h 3163437"/>
              <a:gd name="connsiteX16" fmla="*/ 599050 w 4184009"/>
              <a:gd name="connsiteY16" fmla="*/ 2528169 h 3163437"/>
              <a:gd name="connsiteX17" fmla="*/ 550923 w 4184009"/>
              <a:gd name="connsiteY17" fmla="*/ 2451167 h 3163437"/>
              <a:gd name="connsiteX18" fmla="*/ 454143 w 4184009"/>
              <a:gd name="connsiteY18" fmla="*/ 2469641 h 3163437"/>
              <a:gd name="connsiteX19" fmla="*/ 303549 w 4184009"/>
              <a:gd name="connsiteY19" fmla="*/ 2515761 h 3163437"/>
              <a:gd name="connsiteX20" fmla="*/ 6846 w 4184009"/>
              <a:gd name="connsiteY20" fmla="*/ 2881622 h 3163437"/>
              <a:gd name="connsiteX21" fmla="*/ 69660 w 4184009"/>
              <a:gd name="connsiteY21" fmla="*/ 3163437 h 3163437"/>
              <a:gd name="connsiteX0" fmla="*/ 4187184 w 4187184"/>
              <a:gd name="connsiteY0" fmla="*/ 0 h 3169787"/>
              <a:gd name="connsiteX1" fmla="*/ 3892668 w 4187184"/>
              <a:gd name="connsiteY1" fmla="*/ 494791 h 3169787"/>
              <a:gd name="connsiteX2" fmla="*/ 3792156 w 4187184"/>
              <a:gd name="connsiteY2" fmla="*/ 725371 h 3169787"/>
              <a:gd name="connsiteX3" fmla="*/ 3544380 w 4187184"/>
              <a:gd name="connsiteY3" fmla="*/ 965601 h 3169787"/>
              <a:gd name="connsiteX4" fmla="*/ 3236372 w 4187184"/>
              <a:gd name="connsiteY4" fmla="*/ 1138856 h 3169787"/>
              <a:gd name="connsiteX5" fmla="*/ 2942150 w 4187184"/>
              <a:gd name="connsiteY5" fmla="*/ 1271429 h 3169787"/>
              <a:gd name="connsiteX6" fmla="*/ 2514477 w 4187184"/>
              <a:gd name="connsiteY6" fmla="*/ 1697121 h 3169787"/>
              <a:gd name="connsiteX7" fmla="*/ 1992031 w 4187184"/>
              <a:gd name="connsiteY7" fmla="*/ 2007612 h 3169787"/>
              <a:gd name="connsiteX8" fmla="*/ 1684323 w 4187184"/>
              <a:gd name="connsiteY8" fmla="*/ 2180565 h 3169787"/>
              <a:gd name="connsiteX9" fmla="*/ 1494199 w 4187184"/>
              <a:gd name="connsiteY9" fmla="*/ 2130258 h 3169787"/>
              <a:gd name="connsiteX10" fmla="*/ 1450735 w 4187184"/>
              <a:gd name="connsiteY10" fmla="*/ 2289225 h 3169787"/>
              <a:gd name="connsiteX11" fmla="*/ 1381277 w 4187184"/>
              <a:gd name="connsiteY11" fmla="*/ 2337251 h 3169787"/>
              <a:gd name="connsiteX12" fmla="*/ 1217247 w 4187184"/>
              <a:gd name="connsiteY12" fmla="*/ 2293988 h 3169787"/>
              <a:gd name="connsiteX13" fmla="*/ 1061062 w 4187184"/>
              <a:gd name="connsiteY13" fmla="*/ 2313138 h 3169787"/>
              <a:gd name="connsiteX14" fmla="*/ 892469 w 4187184"/>
              <a:gd name="connsiteY14" fmla="*/ 2464862 h 3169787"/>
              <a:gd name="connsiteX15" fmla="*/ 676052 w 4187184"/>
              <a:gd name="connsiteY15" fmla="*/ 2457517 h 3169787"/>
              <a:gd name="connsiteX16" fmla="*/ 599050 w 4187184"/>
              <a:gd name="connsiteY16" fmla="*/ 2534519 h 3169787"/>
              <a:gd name="connsiteX17" fmla="*/ 550923 w 4187184"/>
              <a:gd name="connsiteY17" fmla="*/ 2457517 h 3169787"/>
              <a:gd name="connsiteX18" fmla="*/ 454143 w 4187184"/>
              <a:gd name="connsiteY18" fmla="*/ 2475991 h 3169787"/>
              <a:gd name="connsiteX19" fmla="*/ 303549 w 4187184"/>
              <a:gd name="connsiteY19" fmla="*/ 2522111 h 3169787"/>
              <a:gd name="connsiteX20" fmla="*/ 6846 w 4187184"/>
              <a:gd name="connsiteY20" fmla="*/ 2887972 h 3169787"/>
              <a:gd name="connsiteX21" fmla="*/ 69660 w 4187184"/>
              <a:gd name="connsiteY21" fmla="*/ 3169787 h 316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87184" h="3169787">
                <a:moveTo>
                  <a:pt x="4187184" y="0"/>
                </a:moveTo>
                <a:cubicBezTo>
                  <a:pt x="4127515" y="70823"/>
                  <a:pt x="3956389" y="372838"/>
                  <a:pt x="3892668" y="494791"/>
                </a:cubicBezTo>
                <a:cubicBezTo>
                  <a:pt x="3828947" y="616744"/>
                  <a:pt x="3850204" y="646903"/>
                  <a:pt x="3792156" y="725371"/>
                </a:cubicBezTo>
                <a:cubicBezTo>
                  <a:pt x="3734108" y="803839"/>
                  <a:pt x="3626972" y="885524"/>
                  <a:pt x="3544380" y="965601"/>
                </a:cubicBezTo>
                <a:cubicBezTo>
                  <a:pt x="3451749" y="1034515"/>
                  <a:pt x="3336744" y="1087885"/>
                  <a:pt x="3236372" y="1138856"/>
                </a:cubicBezTo>
                <a:cubicBezTo>
                  <a:pt x="3136000" y="1189827"/>
                  <a:pt x="3062466" y="1178385"/>
                  <a:pt x="2942150" y="1271429"/>
                </a:cubicBezTo>
                <a:cubicBezTo>
                  <a:pt x="2821834" y="1364473"/>
                  <a:pt x="2672830" y="1574424"/>
                  <a:pt x="2514477" y="1697121"/>
                </a:cubicBezTo>
                <a:cubicBezTo>
                  <a:pt x="2356124" y="1819818"/>
                  <a:pt x="2166180" y="1904115"/>
                  <a:pt x="1992031" y="2007612"/>
                </a:cubicBezTo>
                <a:cubicBezTo>
                  <a:pt x="1853672" y="2088186"/>
                  <a:pt x="1767295" y="2160124"/>
                  <a:pt x="1684323" y="2180565"/>
                </a:cubicBezTo>
                <a:cubicBezTo>
                  <a:pt x="1601351" y="2201006"/>
                  <a:pt x="1533130" y="2112148"/>
                  <a:pt x="1494199" y="2130258"/>
                </a:cubicBezTo>
                <a:cubicBezTo>
                  <a:pt x="1455268" y="2148368"/>
                  <a:pt x="1469555" y="2254726"/>
                  <a:pt x="1450735" y="2289225"/>
                </a:cubicBezTo>
                <a:cubicBezTo>
                  <a:pt x="1431915" y="2323724"/>
                  <a:pt x="1420192" y="2336457"/>
                  <a:pt x="1381277" y="2337251"/>
                </a:cubicBezTo>
                <a:cubicBezTo>
                  <a:pt x="1342362" y="2338045"/>
                  <a:pt x="1270616" y="2298007"/>
                  <a:pt x="1217247" y="2293988"/>
                </a:cubicBezTo>
                <a:cubicBezTo>
                  <a:pt x="1163878" y="2289969"/>
                  <a:pt x="1115192" y="2284659"/>
                  <a:pt x="1061062" y="2313138"/>
                </a:cubicBezTo>
                <a:cubicBezTo>
                  <a:pt x="1006932" y="2341617"/>
                  <a:pt x="957464" y="2454610"/>
                  <a:pt x="892469" y="2464862"/>
                </a:cubicBezTo>
                <a:cubicBezTo>
                  <a:pt x="827474" y="2475114"/>
                  <a:pt x="724955" y="2445908"/>
                  <a:pt x="676052" y="2457517"/>
                </a:cubicBezTo>
                <a:cubicBezTo>
                  <a:pt x="627149" y="2469126"/>
                  <a:pt x="615092" y="2560186"/>
                  <a:pt x="599050" y="2534519"/>
                </a:cubicBezTo>
                <a:cubicBezTo>
                  <a:pt x="583008" y="2508852"/>
                  <a:pt x="575074" y="2467272"/>
                  <a:pt x="550923" y="2457517"/>
                </a:cubicBezTo>
                <a:cubicBezTo>
                  <a:pt x="526772" y="2447762"/>
                  <a:pt x="487831" y="2471178"/>
                  <a:pt x="454143" y="2475991"/>
                </a:cubicBezTo>
                <a:cubicBezTo>
                  <a:pt x="420455" y="2480804"/>
                  <a:pt x="378099" y="2453447"/>
                  <a:pt x="303549" y="2522111"/>
                </a:cubicBezTo>
                <a:cubicBezTo>
                  <a:pt x="228999" y="2590775"/>
                  <a:pt x="45827" y="2780026"/>
                  <a:pt x="6846" y="2887972"/>
                </a:cubicBezTo>
                <a:cubicBezTo>
                  <a:pt x="-32135" y="2995918"/>
                  <a:pt x="109841" y="3048067"/>
                  <a:pt x="69660" y="3169787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 rot="18765729">
            <a:off x="5507038" y="2560638"/>
            <a:ext cx="1492250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Kunar River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 rot="19514352">
            <a:off x="2497138" y="5513388"/>
            <a:ext cx="149225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Kunar River</a:t>
            </a:r>
          </a:p>
        </p:txBody>
      </p:sp>
      <p:sp>
        <p:nvSpPr>
          <p:cNvPr id="18" name="Freeform 17"/>
          <p:cNvSpPr/>
          <p:nvPr userDrawn="1"/>
        </p:nvSpPr>
        <p:spPr>
          <a:xfrm>
            <a:off x="1077913" y="-596900"/>
            <a:ext cx="1922462" cy="3659188"/>
          </a:xfrm>
          <a:custGeom>
            <a:avLst/>
            <a:gdLst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770"/>
              <a:gd name="connsiteX1" fmla="*/ 115503 w 1174282"/>
              <a:gd name="connsiteY1" fmla="*/ 413887 h 606770"/>
              <a:gd name="connsiteX2" fmla="*/ 240631 w 1174282"/>
              <a:gd name="connsiteY2" fmla="*/ 481264 h 606770"/>
              <a:gd name="connsiteX3" fmla="*/ 356134 w 1174282"/>
              <a:gd name="connsiteY3" fmla="*/ 577516 h 606770"/>
              <a:gd name="connsiteX4" fmla="*/ 462012 w 1174282"/>
              <a:gd name="connsiteY4" fmla="*/ 587141 h 606770"/>
              <a:gd name="connsiteX5" fmla="*/ 635267 w 1174282"/>
              <a:gd name="connsiteY5" fmla="*/ 606392 h 606770"/>
              <a:gd name="connsiteX6" fmla="*/ 702644 w 1174282"/>
              <a:gd name="connsiteY6" fmla="*/ 510139 h 606770"/>
              <a:gd name="connsiteX7" fmla="*/ 1020278 w 1174282"/>
              <a:gd name="connsiteY7" fmla="*/ 452388 h 606770"/>
              <a:gd name="connsiteX8" fmla="*/ 1174282 w 1174282"/>
              <a:gd name="connsiteY8" fmla="*/ 385011 h 606770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4282"/>
              <a:gd name="connsiteY0" fmla="*/ 0 h 606392"/>
              <a:gd name="connsiteX1" fmla="*/ 115503 w 1174282"/>
              <a:gd name="connsiteY1" fmla="*/ 413887 h 606392"/>
              <a:gd name="connsiteX2" fmla="*/ 240631 w 1174282"/>
              <a:gd name="connsiteY2" fmla="*/ 481264 h 606392"/>
              <a:gd name="connsiteX3" fmla="*/ 356134 w 1174282"/>
              <a:gd name="connsiteY3" fmla="*/ 577516 h 606392"/>
              <a:gd name="connsiteX4" fmla="*/ 462012 w 1174282"/>
              <a:gd name="connsiteY4" fmla="*/ 587141 h 606392"/>
              <a:gd name="connsiteX5" fmla="*/ 635267 w 1174282"/>
              <a:gd name="connsiteY5" fmla="*/ 606392 h 606392"/>
              <a:gd name="connsiteX6" fmla="*/ 702644 w 1174282"/>
              <a:gd name="connsiteY6" fmla="*/ 510139 h 606392"/>
              <a:gd name="connsiteX7" fmla="*/ 1020278 w 1174282"/>
              <a:gd name="connsiteY7" fmla="*/ 452388 h 606392"/>
              <a:gd name="connsiteX8" fmla="*/ 1174282 w 1174282"/>
              <a:gd name="connsiteY8" fmla="*/ 385011 h 606392"/>
              <a:gd name="connsiteX0" fmla="*/ 0 w 1176780"/>
              <a:gd name="connsiteY0" fmla="*/ 0 h 606392"/>
              <a:gd name="connsiteX1" fmla="*/ 115503 w 1176780"/>
              <a:gd name="connsiteY1" fmla="*/ 413887 h 606392"/>
              <a:gd name="connsiteX2" fmla="*/ 240631 w 1176780"/>
              <a:gd name="connsiteY2" fmla="*/ 481264 h 606392"/>
              <a:gd name="connsiteX3" fmla="*/ 356134 w 1176780"/>
              <a:gd name="connsiteY3" fmla="*/ 577516 h 606392"/>
              <a:gd name="connsiteX4" fmla="*/ 462012 w 1176780"/>
              <a:gd name="connsiteY4" fmla="*/ 587141 h 606392"/>
              <a:gd name="connsiteX5" fmla="*/ 635267 w 1176780"/>
              <a:gd name="connsiteY5" fmla="*/ 606392 h 606392"/>
              <a:gd name="connsiteX6" fmla="*/ 702644 w 1176780"/>
              <a:gd name="connsiteY6" fmla="*/ 510139 h 606392"/>
              <a:gd name="connsiteX7" fmla="*/ 1020278 w 1176780"/>
              <a:gd name="connsiteY7" fmla="*/ 452388 h 606392"/>
              <a:gd name="connsiteX8" fmla="*/ 1176780 w 1176780"/>
              <a:gd name="connsiteY8" fmla="*/ 387510 h 606392"/>
              <a:gd name="connsiteX0" fmla="*/ 0 w 1176780"/>
              <a:gd name="connsiteY0" fmla="*/ 0 h 606392"/>
              <a:gd name="connsiteX1" fmla="*/ 115503 w 1176780"/>
              <a:gd name="connsiteY1" fmla="*/ 413887 h 606392"/>
              <a:gd name="connsiteX2" fmla="*/ 240631 w 1176780"/>
              <a:gd name="connsiteY2" fmla="*/ 481264 h 606392"/>
              <a:gd name="connsiteX3" fmla="*/ 356134 w 1176780"/>
              <a:gd name="connsiteY3" fmla="*/ 577516 h 606392"/>
              <a:gd name="connsiteX4" fmla="*/ 462012 w 1176780"/>
              <a:gd name="connsiteY4" fmla="*/ 587141 h 606392"/>
              <a:gd name="connsiteX5" fmla="*/ 635267 w 1176780"/>
              <a:gd name="connsiteY5" fmla="*/ 606392 h 606392"/>
              <a:gd name="connsiteX6" fmla="*/ 702644 w 1176780"/>
              <a:gd name="connsiteY6" fmla="*/ 510139 h 606392"/>
              <a:gd name="connsiteX7" fmla="*/ 1020278 w 1176780"/>
              <a:gd name="connsiteY7" fmla="*/ 452388 h 606392"/>
              <a:gd name="connsiteX8" fmla="*/ 1176780 w 1176780"/>
              <a:gd name="connsiteY8" fmla="*/ 387510 h 606392"/>
              <a:gd name="connsiteX0" fmla="*/ 0 w 1176780"/>
              <a:gd name="connsiteY0" fmla="*/ 0 h 593900"/>
              <a:gd name="connsiteX1" fmla="*/ 115503 w 1176780"/>
              <a:gd name="connsiteY1" fmla="*/ 413887 h 593900"/>
              <a:gd name="connsiteX2" fmla="*/ 240631 w 1176780"/>
              <a:gd name="connsiteY2" fmla="*/ 481264 h 593900"/>
              <a:gd name="connsiteX3" fmla="*/ 356134 w 1176780"/>
              <a:gd name="connsiteY3" fmla="*/ 577516 h 593900"/>
              <a:gd name="connsiteX4" fmla="*/ 462012 w 1176780"/>
              <a:gd name="connsiteY4" fmla="*/ 587141 h 593900"/>
              <a:gd name="connsiteX5" fmla="*/ 617778 w 1176780"/>
              <a:gd name="connsiteY5" fmla="*/ 593900 h 593900"/>
              <a:gd name="connsiteX6" fmla="*/ 702644 w 1176780"/>
              <a:gd name="connsiteY6" fmla="*/ 510139 h 593900"/>
              <a:gd name="connsiteX7" fmla="*/ 1020278 w 1176780"/>
              <a:gd name="connsiteY7" fmla="*/ 452388 h 593900"/>
              <a:gd name="connsiteX8" fmla="*/ 1176780 w 1176780"/>
              <a:gd name="connsiteY8" fmla="*/ 387510 h 593900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1020278 w 1176780"/>
              <a:gd name="connsiteY7" fmla="*/ 452388 h 597947"/>
              <a:gd name="connsiteX8" fmla="*/ 1176780 w 1176780"/>
              <a:gd name="connsiteY8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789114 w 1176780"/>
              <a:gd name="connsiteY7" fmla="*/ 508982 h 597947"/>
              <a:gd name="connsiteX8" fmla="*/ 1020278 w 1176780"/>
              <a:gd name="connsiteY8" fmla="*/ 452388 h 597947"/>
              <a:gd name="connsiteX9" fmla="*/ 1176780 w 1176780"/>
              <a:gd name="connsiteY9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356134 w 1176780"/>
              <a:gd name="connsiteY3" fmla="*/ 577516 h 597947"/>
              <a:gd name="connsiteX4" fmla="*/ 462012 w 1176780"/>
              <a:gd name="connsiteY4" fmla="*/ 587141 h 597947"/>
              <a:gd name="connsiteX5" fmla="*/ 617778 w 1176780"/>
              <a:gd name="connsiteY5" fmla="*/ 593900 h 597947"/>
              <a:gd name="connsiteX6" fmla="*/ 682657 w 1176780"/>
              <a:gd name="connsiteY6" fmla="*/ 520132 h 597947"/>
              <a:gd name="connsiteX7" fmla="*/ 789114 w 1176780"/>
              <a:gd name="connsiteY7" fmla="*/ 508982 h 597947"/>
              <a:gd name="connsiteX8" fmla="*/ 1020278 w 1176780"/>
              <a:gd name="connsiteY8" fmla="*/ 452388 h 597947"/>
              <a:gd name="connsiteX9" fmla="*/ 1176780 w 1176780"/>
              <a:gd name="connsiteY9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259461 w 1176780"/>
              <a:gd name="connsiteY3" fmla="*/ 526471 h 597947"/>
              <a:gd name="connsiteX4" fmla="*/ 356134 w 1176780"/>
              <a:gd name="connsiteY4" fmla="*/ 577516 h 597947"/>
              <a:gd name="connsiteX5" fmla="*/ 462012 w 1176780"/>
              <a:gd name="connsiteY5" fmla="*/ 587141 h 597947"/>
              <a:gd name="connsiteX6" fmla="*/ 617778 w 1176780"/>
              <a:gd name="connsiteY6" fmla="*/ 593900 h 597947"/>
              <a:gd name="connsiteX7" fmla="*/ 682657 w 1176780"/>
              <a:gd name="connsiteY7" fmla="*/ 520132 h 597947"/>
              <a:gd name="connsiteX8" fmla="*/ 789114 w 1176780"/>
              <a:gd name="connsiteY8" fmla="*/ 508982 h 597947"/>
              <a:gd name="connsiteX9" fmla="*/ 1020278 w 1176780"/>
              <a:gd name="connsiteY9" fmla="*/ 452388 h 597947"/>
              <a:gd name="connsiteX10" fmla="*/ 1176780 w 1176780"/>
              <a:gd name="connsiteY10" fmla="*/ 387510 h 597947"/>
              <a:gd name="connsiteX0" fmla="*/ 0 w 1176780"/>
              <a:gd name="connsiteY0" fmla="*/ 0 h 597947"/>
              <a:gd name="connsiteX1" fmla="*/ 115503 w 1176780"/>
              <a:gd name="connsiteY1" fmla="*/ 413887 h 597947"/>
              <a:gd name="connsiteX2" fmla="*/ 240631 w 1176780"/>
              <a:gd name="connsiteY2" fmla="*/ 481264 h 597947"/>
              <a:gd name="connsiteX3" fmla="*/ 259461 w 1176780"/>
              <a:gd name="connsiteY3" fmla="*/ 526471 h 597947"/>
              <a:gd name="connsiteX4" fmla="*/ 356134 w 1176780"/>
              <a:gd name="connsiteY4" fmla="*/ 577516 h 597947"/>
              <a:gd name="connsiteX5" fmla="*/ 462012 w 1176780"/>
              <a:gd name="connsiteY5" fmla="*/ 587141 h 597947"/>
              <a:gd name="connsiteX6" fmla="*/ 617778 w 1176780"/>
              <a:gd name="connsiteY6" fmla="*/ 593900 h 597947"/>
              <a:gd name="connsiteX7" fmla="*/ 682657 w 1176780"/>
              <a:gd name="connsiteY7" fmla="*/ 520132 h 597947"/>
              <a:gd name="connsiteX8" fmla="*/ 789114 w 1176780"/>
              <a:gd name="connsiteY8" fmla="*/ 508982 h 597947"/>
              <a:gd name="connsiteX9" fmla="*/ 1020278 w 1176780"/>
              <a:gd name="connsiteY9" fmla="*/ 452388 h 597947"/>
              <a:gd name="connsiteX10" fmla="*/ 1176780 w 1176780"/>
              <a:gd name="connsiteY10" fmla="*/ 387510 h 597947"/>
              <a:gd name="connsiteX0" fmla="*/ 0 w 1176780"/>
              <a:gd name="connsiteY0" fmla="*/ 0 h 597947"/>
              <a:gd name="connsiteX1" fmla="*/ 99566 w 1176780"/>
              <a:gd name="connsiteY1" fmla="*/ 216674 h 597947"/>
              <a:gd name="connsiteX2" fmla="*/ 115503 w 1176780"/>
              <a:gd name="connsiteY2" fmla="*/ 413887 h 597947"/>
              <a:gd name="connsiteX3" fmla="*/ 240631 w 1176780"/>
              <a:gd name="connsiteY3" fmla="*/ 481264 h 597947"/>
              <a:gd name="connsiteX4" fmla="*/ 259461 w 1176780"/>
              <a:gd name="connsiteY4" fmla="*/ 526471 h 597947"/>
              <a:gd name="connsiteX5" fmla="*/ 356134 w 1176780"/>
              <a:gd name="connsiteY5" fmla="*/ 577516 h 597947"/>
              <a:gd name="connsiteX6" fmla="*/ 462012 w 1176780"/>
              <a:gd name="connsiteY6" fmla="*/ 587141 h 597947"/>
              <a:gd name="connsiteX7" fmla="*/ 617778 w 1176780"/>
              <a:gd name="connsiteY7" fmla="*/ 593900 h 597947"/>
              <a:gd name="connsiteX8" fmla="*/ 682657 w 1176780"/>
              <a:gd name="connsiteY8" fmla="*/ 520132 h 597947"/>
              <a:gd name="connsiteX9" fmla="*/ 789114 w 1176780"/>
              <a:gd name="connsiteY9" fmla="*/ 508982 h 597947"/>
              <a:gd name="connsiteX10" fmla="*/ 1020278 w 1176780"/>
              <a:gd name="connsiteY10" fmla="*/ 452388 h 597947"/>
              <a:gd name="connsiteX11" fmla="*/ 1176780 w 1176780"/>
              <a:gd name="connsiteY11" fmla="*/ 387510 h 597947"/>
              <a:gd name="connsiteX0" fmla="*/ 0 w 1176780"/>
              <a:gd name="connsiteY0" fmla="*/ 0 h 597947"/>
              <a:gd name="connsiteX1" fmla="*/ 99566 w 1176780"/>
              <a:gd name="connsiteY1" fmla="*/ 216674 h 597947"/>
              <a:gd name="connsiteX2" fmla="*/ 115503 w 1176780"/>
              <a:gd name="connsiteY2" fmla="*/ 413887 h 597947"/>
              <a:gd name="connsiteX3" fmla="*/ 240631 w 1176780"/>
              <a:gd name="connsiteY3" fmla="*/ 481264 h 597947"/>
              <a:gd name="connsiteX4" fmla="*/ 259461 w 1176780"/>
              <a:gd name="connsiteY4" fmla="*/ 526471 h 597947"/>
              <a:gd name="connsiteX5" fmla="*/ 356134 w 1176780"/>
              <a:gd name="connsiteY5" fmla="*/ 577516 h 597947"/>
              <a:gd name="connsiteX6" fmla="*/ 462012 w 1176780"/>
              <a:gd name="connsiteY6" fmla="*/ 587141 h 597947"/>
              <a:gd name="connsiteX7" fmla="*/ 617778 w 1176780"/>
              <a:gd name="connsiteY7" fmla="*/ 593900 h 597947"/>
              <a:gd name="connsiteX8" fmla="*/ 682657 w 1176780"/>
              <a:gd name="connsiteY8" fmla="*/ 520132 h 597947"/>
              <a:gd name="connsiteX9" fmla="*/ 789114 w 1176780"/>
              <a:gd name="connsiteY9" fmla="*/ 508982 h 597947"/>
              <a:gd name="connsiteX10" fmla="*/ 1020278 w 1176780"/>
              <a:gd name="connsiteY10" fmla="*/ 452388 h 597947"/>
              <a:gd name="connsiteX11" fmla="*/ 1176780 w 1176780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81777"/>
              <a:gd name="connsiteY0" fmla="*/ 0 h 597947"/>
              <a:gd name="connsiteX1" fmla="*/ 99566 w 1181777"/>
              <a:gd name="connsiteY1" fmla="*/ 216674 h 597947"/>
              <a:gd name="connsiteX2" fmla="*/ 115503 w 1181777"/>
              <a:gd name="connsiteY2" fmla="*/ 413887 h 597947"/>
              <a:gd name="connsiteX3" fmla="*/ 240631 w 1181777"/>
              <a:gd name="connsiteY3" fmla="*/ 481264 h 597947"/>
              <a:gd name="connsiteX4" fmla="*/ 259461 w 1181777"/>
              <a:gd name="connsiteY4" fmla="*/ 526471 h 597947"/>
              <a:gd name="connsiteX5" fmla="*/ 356134 w 1181777"/>
              <a:gd name="connsiteY5" fmla="*/ 577516 h 597947"/>
              <a:gd name="connsiteX6" fmla="*/ 462012 w 1181777"/>
              <a:gd name="connsiteY6" fmla="*/ 587141 h 597947"/>
              <a:gd name="connsiteX7" fmla="*/ 617778 w 1181777"/>
              <a:gd name="connsiteY7" fmla="*/ 593900 h 597947"/>
              <a:gd name="connsiteX8" fmla="*/ 682657 w 1181777"/>
              <a:gd name="connsiteY8" fmla="*/ 520132 h 597947"/>
              <a:gd name="connsiteX9" fmla="*/ 789114 w 1181777"/>
              <a:gd name="connsiteY9" fmla="*/ 508982 h 597947"/>
              <a:gd name="connsiteX10" fmla="*/ 1020278 w 1181777"/>
              <a:gd name="connsiteY10" fmla="*/ 452388 h 597947"/>
              <a:gd name="connsiteX11" fmla="*/ 1181777 w 1181777"/>
              <a:gd name="connsiteY11" fmla="*/ 387510 h 597947"/>
              <a:gd name="connsiteX0" fmla="*/ 0 w 1152901"/>
              <a:gd name="connsiteY0" fmla="*/ 0 h 1483471"/>
              <a:gd name="connsiteX1" fmla="*/ 70690 w 1152901"/>
              <a:gd name="connsiteY1" fmla="*/ 1102198 h 1483471"/>
              <a:gd name="connsiteX2" fmla="*/ 86627 w 1152901"/>
              <a:gd name="connsiteY2" fmla="*/ 1299411 h 1483471"/>
              <a:gd name="connsiteX3" fmla="*/ 211755 w 1152901"/>
              <a:gd name="connsiteY3" fmla="*/ 1366788 h 1483471"/>
              <a:gd name="connsiteX4" fmla="*/ 230585 w 1152901"/>
              <a:gd name="connsiteY4" fmla="*/ 1411995 h 1483471"/>
              <a:gd name="connsiteX5" fmla="*/ 327258 w 1152901"/>
              <a:gd name="connsiteY5" fmla="*/ 1463040 h 1483471"/>
              <a:gd name="connsiteX6" fmla="*/ 433136 w 1152901"/>
              <a:gd name="connsiteY6" fmla="*/ 1472665 h 1483471"/>
              <a:gd name="connsiteX7" fmla="*/ 588902 w 1152901"/>
              <a:gd name="connsiteY7" fmla="*/ 1479424 h 1483471"/>
              <a:gd name="connsiteX8" fmla="*/ 653781 w 1152901"/>
              <a:gd name="connsiteY8" fmla="*/ 1405656 h 1483471"/>
              <a:gd name="connsiteX9" fmla="*/ 760238 w 1152901"/>
              <a:gd name="connsiteY9" fmla="*/ 1394506 h 1483471"/>
              <a:gd name="connsiteX10" fmla="*/ 991402 w 1152901"/>
              <a:gd name="connsiteY10" fmla="*/ 1337912 h 1483471"/>
              <a:gd name="connsiteX11" fmla="*/ 1152901 w 1152901"/>
              <a:gd name="connsiteY11" fmla="*/ 1273034 h 1483471"/>
              <a:gd name="connsiteX0" fmla="*/ 49476 w 1202377"/>
              <a:gd name="connsiteY0" fmla="*/ 0 h 1483471"/>
              <a:gd name="connsiteX1" fmla="*/ 1349 w 1202377"/>
              <a:gd name="connsiteY1" fmla="*/ 808522 h 1483471"/>
              <a:gd name="connsiteX2" fmla="*/ 120166 w 1202377"/>
              <a:gd name="connsiteY2" fmla="*/ 1102198 h 1483471"/>
              <a:gd name="connsiteX3" fmla="*/ 136103 w 1202377"/>
              <a:gd name="connsiteY3" fmla="*/ 1299411 h 1483471"/>
              <a:gd name="connsiteX4" fmla="*/ 261231 w 1202377"/>
              <a:gd name="connsiteY4" fmla="*/ 1366788 h 1483471"/>
              <a:gd name="connsiteX5" fmla="*/ 280061 w 1202377"/>
              <a:gd name="connsiteY5" fmla="*/ 1411995 h 1483471"/>
              <a:gd name="connsiteX6" fmla="*/ 376734 w 1202377"/>
              <a:gd name="connsiteY6" fmla="*/ 1463040 h 1483471"/>
              <a:gd name="connsiteX7" fmla="*/ 482612 w 1202377"/>
              <a:gd name="connsiteY7" fmla="*/ 1472665 h 1483471"/>
              <a:gd name="connsiteX8" fmla="*/ 638378 w 1202377"/>
              <a:gd name="connsiteY8" fmla="*/ 1479424 h 1483471"/>
              <a:gd name="connsiteX9" fmla="*/ 703257 w 1202377"/>
              <a:gd name="connsiteY9" fmla="*/ 1405656 h 1483471"/>
              <a:gd name="connsiteX10" fmla="*/ 809714 w 1202377"/>
              <a:gd name="connsiteY10" fmla="*/ 1394506 h 1483471"/>
              <a:gd name="connsiteX11" fmla="*/ 1040878 w 1202377"/>
              <a:gd name="connsiteY11" fmla="*/ 1337912 h 1483471"/>
              <a:gd name="connsiteX12" fmla="*/ 1202377 w 1202377"/>
              <a:gd name="connsiteY12" fmla="*/ 1273034 h 1483471"/>
              <a:gd name="connsiteX0" fmla="*/ 0 w 1922923"/>
              <a:gd name="connsiteY0" fmla="*/ 0 h 3658780"/>
              <a:gd name="connsiteX1" fmla="*/ 721895 w 1922923"/>
              <a:gd name="connsiteY1" fmla="*/ 2983831 h 3658780"/>
              <a:gd name="connsiteX2" fmla="*/ 840712 w 1922923"/>
              <a:gd name="connsiteY2" fmla="*/ 3277507 h 3658780"/>
              <a:gd name="connsiteX3" fmla="*/ 856649 w 1922923"/>
              <a:gd name="connsiteY3" fmla="*/ 3474720 h 3658780"/>
              <a:gd name="connsiteX4" fmla="*/ 981777 w 1922923"/>
              <a:gd name="connsiteY4" fmla="*/ 3542097 h 3658780"/>
              <a:gd name="connsiteX5" fmla="*/ 1000607 w 1922923"/>
              <a:gd name="connsiteY5" fmla="*/ 3587304 h 3658780"/>
              <a:gd name="connsiteX6" fmla="*/ 1097280 w 1922923"/>
              <a:gd name="connsiteY6" fmla="*/ 3638349 h 3658780"/>
              <a:gd name="connsiteX7" fmla="*/ 1203158 w 1922923"/>
              <a:gd name="connsiteY7" fmla="*/ 3647974 h 3658780"/>
              <a:gd name="connsiteX8" fmla="*/ 1358924 w 1922923"/>
              <a:gd name="connsiteY8" fmla="*/ 3654733 h 3658780"/>
              <a:gd name="connsiteX9" fmla="*/ 1423803 w 1922923"/>
              <a:gd name="connsiteY9" fmla="*/ 3580965 h 3658780"/>
              <a:gd name="connsiteX10" fmla="*/ 1530260 w 1922923"/>
              <a:gd name="connsiteY10" fmla="*/ 3569815 h 3658780"/>
              <a:gd name="connsiteX11" fmla="*/ 1761424 w 1922923"/>
              <a:gd name="connsiteY11" fmla="*/ 3513221 h 3658780"/>
              <a:gd name="connsiteX12" fmla="*/ 1922923 w 1922923"/>
              <a:gd name="connsiteY12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721895 w 1922923"/>
              <a:gd name="connsiteY2" fmla="*/ 2983831 h 3658780"/>
              <a:gd name="connsiteX3" fmla="*/ 840712 w 1922923"/>
              <a:gd name="connsiteY3" fmla="*/ 3277507 h 3658780"/>
              <a:gd name="connsiteX4" fmla="*/ 856649 w 1922923"/>
              <a:gd name="connsiteY4" fmla="*/ 3474720 h 3658780"/>
              <a:gd name="connsiteX5" fmla="*/ 981777 w 1922923"/>
              <a:gd name="connsiteY5" fmla="*/ 3542097 h 3658780"/>
              <a:gd name="connsiteX6" fmla="*/ 1000607 w 1922923"/>
              <a:gd name="connsiteY6" fmla="*/ 3587304 h 3658780"/>
              <a:gd name="connsiteX7" fmla="*/ 1097280 w 1922923"/>
              <a:gd name="connsiteY7" fmla="*/ 3638349 h 3658780"/>
              <a:gd name="connsiteX8" fmla="*/ 1203158 w 1922923"/>
              <a:gd name="connsiteY8" fmla="*/ 3647974 h 3658780"/>
              <a:gd name="connsiteX9" fmla="*/ 1358924 w 1922923"/>
              <a:gd name="connsiteY9" fmla="*/ 3654733 h 3658780"/>
              <a:gd name="connsiteX10" fmla="*/ 1423803 w 1922923"/>
              <a:gd name="connsiteY10" fmla="*/ 3580965 h 3658780"/>
              <a:gd name="connsiteX11" fmla="*/ 1530260 w 1922923"/>
              <a:gd name="connsiteY11" fmla="*/ 3569815 h 3658780"/>
              <a:gd name="connsiteX12" fmla="*/ 1761424 w 1922923"/>
              <a:gd name="connsiteY12" fmla="*/ 3513221 h 3658780"/>
              <a:gd name="connsiteX13" fmla="*/ 1922923 w 1922923"/>
              <a:gd name="connsiteY13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721895 w 1922923"/>
              <a:gd name="connsiteY3" fmla="*/ 2983831 h 3658780"/>
              <a:gd name="connsiteX4" fmla="*/ 840712 w 1922923"/>
              <a:gd name="connsiteY4" fmla="*/ 3277507 h 3658780"/>
              <a:gd name="connsiteX5" fmla="*/ 856649 w 1922923"/>
              <a:gd name="connsiteY5" fmla="*/ 3474720 h 3658780"/>
              <a:gd name="connsiteX6" fmla="*/ 981777 w 1922923"/>
              <a:gd name="connsiteY6" fmla="*/ 3542097 h 3658780"/>
              <a:gd name="connsiteX7" fmla="*/ 1000607 w 1922923"/>
              <a:gd name="connsiteY7" fmla="*/ 3587304 h 3658780"/>
              <a:gd name="connsiteX8" fmla="*/ 1097280 w 1922923"/>
              <a:gd name="connsiteY8" fmla="*/ 3638349 h 3658780"/>
              <a:gd name="connsiteX9" fmla="*/ 1203158 w 1922923"/>
              <a:gd name="connsiteY9" fmla="*/ 3647974 h 3658780"/>
              <a:gd name="connsiteX10" fmla="*/ 1358924 w 1922923"/>
              <a:gd name="connsiteY10" fmla="*/ 3654733 h 3658780"/>
              <a:gd name="connsiteX11" fmla="*/ 1423803 w 1922923"/>
              <a:gd name="connsiteY11" fmla="*/ 3580965 h 3658780"/>
              <a:gd name="connsiteX12" fmla="*/ 1530260 w 1922923"/>
              <a:gd name="connsiteY12" fmla="*/ 3569815 h 3658780"/>
              <a:gd name="connsiteX13" fmla="*/ 1761424 w 1922923"/>
              <a:gd name="connsiteY13" fmla="*/ 3513221 h 3658780"/>
              <a:gd name="connsiteX14" fmla="*/ 1922923 w 1922923"/>
              <a:gd name="connsiteY14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895150 w 1922923"/>
              <a:gd name="connsiteY3" fmla="*/ 2261937 h 3658780"/>
              <a:gd name="connsiteX4" fmla="*/ 721895 w 1922923"/>
              <a:gd name="connsiteY4" fmla="*/ 2983831 h 3658780"/>
              <a:gd name="connsiteX5" fmla="*/ 840712 w 1922923"/>
              <a:gd name="connsiteY5" fmla="*/ 3277507 h 3658780"/>
              <a:gd name="connsiteX6" fmla="*/ 856649 w 1922923"/>
              <a:gd name="connsiteY6" fmla="*/ 3474720 h 3658780"/>
              <a:gd name="connsiteX7" fmla="*/ 981777 w 1922923"/>
              <a:gd name="connsiteY7" fmla="*/ 3542097 h 3658780"/>
              <a:gd name="connsiteX8" fmla="*/ 1000607 w 1922923"/>
              <a:gd name="connsiteY8" fmla="*/ 3587304 h 3658780"/>
              <a:gd name="connsiteX9" fmla="*/ 1097280 w 1922923"/>
              <a:gd name="connsiteY9" fmla="*/ 3638349 h 3658780"/>
              <a:gd name="connsiteX10" fmla="*/ 1203158 w 1922923"/>
              <a:gd name="connsiteY10" fmla="*/ 3647974 h 3658780"/>
              <a:gd name="connsiteX11" fmla="*/ 1358924 w 1922923"/>
              <a:gd name="connsiteY11" fmla="*/ 3654733 h 3658780"/>
              <a:gd name="connsiteX12" fmla="*/ 1423803 w 1922923"/>
              <a:gd name="connsiteY12" fmla="*/ 3580965 h 3658780"/>
              <a:gd name="connsiteX13" fmla="*/ 1530260 w 1922923"/>
              <a:gd name="connsiteY13" fmla="*/ 3569815 h 3658780"/>
              <a:gd name="connsiteX14" fmla="*/ 1761424 w 1922923"/>
              <a:gd name="connsiteY14" fmla="*/ 3513221 h 3658780"/>
              <a:gd name="connsiteX15" fmla="*/ 1922923 w 1922923"/>
              <a:gd name="connsiteY15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1145407 w 1922923"/>
              <a:gd name="connsiteY3" fmla="*/ 1944303 h 3658780"/>
              <a:gd name="connsiteX4" fmla="*/ 895150 w 1922923"/>
              <a:gd name="connsiteY4" fmla="*/ 2261937 h 3658780"/>
              <a:gd name="connsiteX5" fmla="*/ 721895 w 1922923"/>
              <a:gd name="connsiteY5" fmla="*/ 2983831 h 3658780"/>
              <a:gd name="connsiteX6" fmla="*/ 840712 w 1922923"/>
              <a:gd name="connsiteY6" fmla="*/ 3277507 h 3658780"/>
              <a:gd name="connsiteX7" fmla="*/ 856649 w 1922923"/>
              <a:gd name="connsiteY7" fmla="*/ 3474720 h 3658780"/>
              <a:gd name="connsiteX8" fmla="*/ 981777 w 1922923"/>
              <a:gd name="connsiteY8" fmla="*/ 3542097 h 3658780"/>
              <a:gd name="connsiteX9" fmla="*/ 1000607 w 1922923"/>
              <a:gd name="connsiteY9" fmla="*/ 3587304 h 3658780"/>
              <a:gd name="connsiteX10" fmla="*/ 1097280 w 1922923"/>
              <a:gd name="connsiteY10" fmla="*/ 3638349 h 3658780"/>
              <a:gd name="connsiteX11" fmla="*/ 1203158 w 1922923"/>
              <a:gd name="connsiteY11" fmla="*/ 3647974 h 3658780"/>
              <a:gd name="connsiteX12" fmla="*/ 1358924 w 1922923"/>
              <a:gd name="connsiteY12" fmla="*/ 3654733 h 3658780"/>
              <a:gd name="connsiteX13" fmla="*/ 1423803 w 1922923"/>
              <a:gd name="connsiteY13" fmla="*/ 3580965 h 3658780"/>
              <a:gd name="connsiteX14" fmla="*/ 1530260 w 1922923"/>
              <a:gd name="connsiteY14" fmla="*/ 3569815 h 3658780"/>
              <a:gd name="connsiteX15" fmla="*/ 1761424 w 1922923"/>
              <a:gd name="connsiteY15" fmla="*/ 3513221 h 3658780"/>
              <a:gd name="connsiteX16" fmla="*/ 1922923 w 1922923"/>
              <a:gd name="connsiteY16" fmla="*/ 3448343 h 3658780"/>
              <a:gd name="connsiteX0" fmla="*/ 0 w 1922923"/>
              <a:gd name="connsiteY0" fmla="*/ 0 h 3658780"/>
              <a:gd name="connsiteX1" fmla="*/ 1588169 w 1922923"/>
              <a:gd name="connsiteY1" fmla="*/ 1366787 h 3658780"/>
              <a:gd name="connsiteX2" fmla="*/ 1260910 w 1922923"/>
              <a:gd name="connsiteY2" fmla="*/ 1703671 h 3658780"/>
              <a:gd name="connsiteX3" fmla="*/ 1145407 w 1922923"/>
              <a:gd name="connsiteY3" fmla="*/ 1944303 h 3658780"/>
              <a:gd name="connsiteX4" fmla="*/ 895150 w 1922923"/>
              <a:gd name="connsiteY4" fmla="*/ 2261937 h 3658780"/>
              <a:gd name="connsiteX5" fmla="*/ 721895 w 1922923"/>
              <a:gd name="connsiteY5" fmla="*/ 2983831 h 3658780"/>
              <a:gd name="connsiteX6" fmla="*/ 840712 w 1922923"/>
              <a:gd name="connsiteY6" fmla="*/ 3277507 h 3658780"/>
              <a:gd name="connsiteX7" fmla="*/ 856649 w 1922923"/>
              <a:gd name="connsiteY7" fmla="*/ 3474720 h 3658780"/>
              <a:gd name="connsiteX8" fmla="*/ 981777 w 1922923"/>
              <a:gd name="connsiteY8" fmla="*/ 3542097 h 3658780"/>
              <a:gd name="connsiteX9" fmla="*/ 1000607 w 1922923"/>
              <a:gd name="connsiteY9" fmla="*/ 3587304 h 3658780"/>
              <a:gd name="connsiteX10" fmla="*/ 1097280 w 1922923"/>
              <a:gd name="connsiteY10" fmla="*/ 3638349 h 3658780"/>
              <a:gd name="connsiteX11" fmla="*/ 1203158 w 1922923"/>
              <a:gd name="connsiteY11" fmla="*/ 3647974 h 3658780"/>
              <a:gd name="connsiteX12" fmla="*/ 1358924 w 1922923"/>
              <a:gd name="connsiteY12" fmla="*/ 3654733 h 3658780"/>
              <a:gd name="connsiteX13" fmla="*/ 1423803 w 1922923"/>
              <a:gd name="connsiteY13" fmla="*/ 3580965 h 3658780"/>
              <a:gd name="connsiteX14" fmla="*/ 1530260 w 1922923"/>
              <a:gd name="connsiteY14" fmla="*/ 3569815 h 3658780"/>
              <a:gd name="connsiteX15" fmla="*/ 1761424 w 1922923"/>
              <a:gd name="connsiteY15" fmla="*/ 3513221 h 3658780"/>
              <a:gd name="connsiteX16" fmla="*/ 1922923 w 1922923"/>
              <a:gd name="connsiteY16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588169 w 1922923"/>
              <a:gd name="connsiteY2" fmla="*/ 1366787 h 3658780"/>
              <a:gd name="connsiteX3" fmla="*/ 1260910 w 1922923"/>
              <a:gd name="connsiteY3" fmla="*/ 1703671 h 3658780"/>
              <a:gd name="connsiteX4" fmla="*/ 1145407 w 1922923"/>
              <a:gd name="connsiteY4" fmla="*/ 1944303 h 3658780"/>
              <a:gd name="connsiteX5" fmla="*/ 895150 w 1922923"/>
              <a:gd name="connsiteY5" fmla="*/ 2261937 h 3658780"/>
              <a:gd name="connsiteX6" fmla="*/ 721895 w 1922923"/>
              <a:gd name="connsiteY6" fmla="*/ 2983831 h 3658780"/>
              <a:gd name="connsiteX7" fmla="*/ 840712 w 1922923"/>
              <a:gd name="connsiteY7" fmla="*/ 3277507 h 3658780"/>
              <a:gd name="connsiteX8" fmla="*/ 856649 w 1922923"/>
              <a:gd name="connsiteY8" fmla="*/ 3474720 h 3658780"/>
              <a:gd name="connsiteX9" fmla="*/ 981777 w 1922923"/>
              <a:gd name="connsiteY9" fmla="*/ 3542097 h 3658780"/>
              <a:gd name="connsiteX10" fmla="*/ 1000607 w 1922923"/>
              <a:gd name="connsiteY10" fmla="*/ 3587304 h 3658780"/>
              <a:gd name="connsiteX11" fmla="*/ 1097280 w 1922923"/>
              <a:gd name="connsiteY11" fmla="*/ 3638349 h 3658780"/>
              <a:gd name="connsiteX12" fmla="*/ 1203158 w 1922923"/>
              <a:gd name="connsiteY12" fmla="*/ 3647974 h 3658780"/>
              <a:gd name="connsiteX13" fmla="*/ 1358924 w 1922923"/>
              <a:gd name="connsiteY13" fmla="*/ 3654733 h 3658780"/>
              <a:gd name="connsiteX14" fmla="*/ 1423803 w 1922923"/>
              <a:gd name="connsiteY14" fmla="*/ 3580965 h 3658780"/>
              <a:gd name="connsiteX15" fmla="*/ 1530260 w 1922923"/>
              <a:gd name="connsiteY15" fmla="*/ 3569815 h 3658780"/>
              <a:gd name="connsiteX16" fmla="*/ 1761424 w 1922923"/>
              <a:gd name="connsiteY16" fmla="*/ 3513221 h 3658780"/>
              <a:gd name="connsiteX17" fmla="*/ 1922923 w 1922923"/>
              <a:gd name="connsiteY17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260910 w 1922923"/>
              <a:gd name="connsiteY4" fmla="*/ 1703671 h 3658780"/>
              <a:gd name="connsiteX5" fmla="*/ 1145407 w 1922923"/>
              <a:gd name="connsiteY5" fmla="*/ 1944303 h 3658780"/>
              <a:gd name="connsiteX6" fmla="*/ 895150 w 1922923"/>
              <a:gd name="connsiteY6" fmla="*/ 2261937 h 3658780"/>
              <a:gd name="connsiteX7" fmla="*/ 721895 w 1922923"/>
              <a:gd name="connsiteY7" fmla="*/ 2983831 h 3658780"/>
              <a:gd name="connsiteX8" fmla="*/ 840712 w 1922923"/>
              <a:gd name="connsiteY8" fmla="*/ 3277507 h 3658780"/>
              <a:gd name="connsiteX9" fmla="*/ 856649 w 1922923"/>
              <a:gd name="connsiteY9" fmla="*/ 3474720 h 3658780"/>
              <a:gd name="connsiteX10" fmla="*/ 981777 w 1922923"/>
              <a:gd name="connsiteY10" fmla="*/ 3542097 h 3658780"/>
              <a:gd name="connsiteX11" fmla="*/ 1000607 w 1922923"/>
              <a:gd name="connsiteY11" fmla="*/ 3587304 h 3658780"/>
              <a:gd name="connsiteX12" fmla="*/ 1097280 w 1922923"/>
              <a:gd name="connsiteY12" fmla="*/ 3638349 h 3658780"/>
              <a:gd name="connsiteX13" fmla="*/ 1203158 w 1922923"/>
              <a:gd name="connsiteY13" fmla="*/ 3647974 h 3658780"/>
              <a:gd name="connsiteX14" fmla="*/ 1358924 w 1922923"/>
              <a:gd name="connsiteY14" fmla="*/ 3654733 h 3658780"/>
              <a:gd name="connsiteX15" fmla="*/ 1423803 w 1922923"/>
              <a:gd name="connsiteY15" fmla="*/ 3580965 h 3658780"/>
              <a:gd name="connsiteX16" fmla="*/ 1530260 w 1922923"/>
              <a:gd name="connsiteY16" fmla="*/ 3569815 h 3658780"/>
              <a:gd name="connsiteX17" fmla="*/ 1761424 w 1922923"/>
              <a:gd name="connsiteY17" fmla="*/ 3513221 h 3658780"/>
              <a:gd name="connsiteX18" fmla="*/ 1922923 w 1922923"/>
              <a:gd name="connsiteY18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  <a:gd name="connsiteX0" fmla="*/ 0 w 1922923"/>
              <a:gd name="connsiteY0" fmla="*/ 0 h 3658780"/>
              <a:gd name="connsiteX1" fmla="*/ 1222409 w 1922923"/>
              <a:gd name="connsiteY1" fmla="*/ 712269 h 3658780"/>
              <a:gd name="connsiteX2" fmla="*/ 1453415 w 1922923"/>
              <a:gd name="connsiteY2" fmla="*/ 1106905 h 3658780"/>
              <a:gd name="connsiteX3" fmla="*/ 1588169 w 1922923"/>
              <a:gd name="connsiteY3" fmla="*/ 1366787 h 3658780"/>
              <a:gd name="connsiteX4" fmla="*/ 1463040 w 1922923"/>
              <a:gd name="connsiteY4" fmla="*/ 1530417 h 3658780"/>
              <a:gd name="connsiteX5" fmla="*/ 1260910 w 1922923"/>
              <a:gd name="connsiteY5" fmla="*/ 1703671 h 3658780"/>
              <a:gd name="connsiteX6" fmla="*/ 1145407 w 1922923"/>
              <a:gd name="connsiteY6" fmla="*/ 1944303 h 3658780"/>
              <a:gd name="connsiteX7" fmla="*/ 895150 w 1922923"/>
              <a:gd name="connsiteY7" fmla="*/ 2261937 h 3658780"/>
              <a:gd name="connsiteX8" fmla="*/ 721895 w 1922923"/>
              <a:gd name="connsiteY8" fmla="*/ 2983831 h 3658780"/>
              <a:gd name="connsiteX9" fmla="*/ 840712 w 1922923"/>
              <a:gd name="connsiteY9" fmla="*/ 3277507 h 3658780"/>
              <a:gd name="connsiteX10" fmla="*/ 856649 w 1922923"/>
              <a:gd name="connsiteY10" fmla="*/ 3474720 h 3658780"/>
              <a:gd name="connsiteX11" fmla="*/ 981777 w 1922923"/>
              <a:gd name="connsiteY11" fmla="*/ 3542097 h 3658780"/>
              <a:gd name="connsiteX12" fmla="*/ 1000607 w 1922923"/>
              <a:gd name="connsiteY12" fmla="*/ 3587304 h 3658780"/>
              <a:gd name="connsiteX13" fmla="*/ 1097280 w 1922923"/>
              <a:gd name="connsiteY13" fmla="*/ 3638349 h 3658780"/>
              <a:gd name="connsiteX14" fmla="*/ 1203158 w 1922923"/>
              <a:gd name="connsiteY14" fmla="*/ 3647974 h 3658780"/>
              <a:gd name="connsiteX15" fmla="*/ 1358924 w 1922923"/>
              <a:gd name="connsiteY15" fmla="*/ 3654733 h 3658780"/>
              <a:gd name="connsiteX16" fmla="*/ 1423803 w 1922923"/>
              <a:gd name="connsiteY16" fmla="*/ 3580965 h 3658780"/>
              <a:gd name="connsiteX17" fmla="*/ 1530260 w 1922923"/>
              <a:gd name="connsiteY17" fmla="*/ 3569815 h 3658780"/>
              <a:gd name="connsiteX18" fmla="*/ 1761424 w 1922923"/>
              <a:gd name="connsiteY18" fmla="*/ 3513221 h 3658780"/>
              <a:gd name="connsiteX19" fmla="*/ 1922923 w 1922923"/>
              <a:gd name="connsiteY19" fmla="*/ 3448343 h 365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22923" h="3658780">
                <a:moveTo>
                  <a:pt x="0" y="0"/>
                </a:moveTo>
                <a:cubicBezTo>
                  <a:pt x="170046" y="147587"/>
                  <a:pt x="970548" y="532598"/>
                  <a:pt x="1222409" y="712269"/>
                </a:cubicBezTo>
                <a:cubicBezTo>
                  <a:pt x="1474270" y="891940"/>
                  <a:pt x="1392455" y="997819"/>
                  <a:pt x="1453415" y="1106905"/>
                </a:cubicBezTo>
                <a:cubicBezTo>
                  <a:pt x="1514375" y="1215991"/>
                  <a:pt x="1586565" y="1296202"/>
                  <a:pt x="1588169" y="1366787"/>
                </a:cubicBezTo>
                <a:cubicBezTo>
                  <a:pt x="1589773" y="1437372"/>
                  <a:pt x="1517583" y="1474270"/>
                  <a:pt x="1463040" y="1530417"/>
                </a:cubicBezTo>
                <a:cubicBezTo>
                  <a:pt x="1408497" y="1586564"/>
                  <a:pt x="1342725" y="1610627"/>
                  <a:pt x="1260910" y="1703671"/>
                </a:cubicBezTo>
                <a:cubicBezTo>
                  <a:pt x="1179095" y="1796715"/>
                  <a:pt x="1206367" y="1851259"/>
                  <a:pt x="1145407" y="1944303"/>
                </a:cubicBezTo>
                <a:cubicBezTo>
                  <a:pt x="1084447" y="2037347"/>
                  <a:pt x="957714" y="2085474"/>
                  <a:pt x="895150" y="2261937"/>
                </a:cubicBezTo>
                <a:cubicBezTo>
                  <a:pt x="832586" y="2438400"/>
                  <a:pt x="747010" y="2822590"/>
                  <a:pt x="721895" y="2983831"/>
                </a:cubicBezTo>
                <a:cubicBezTo>
                  <a:pt x="696780" y="3145072"/>
                  <a:pt x="818253" y="3195692"/>
                  <a:pt x="840712" y="3277507"/>
                </a:cubicBezTo>
                <a:cubicBezTo>
                  <a:pt x="863171" y="3359322"/>
                  <a:pt x="833138" y="3430622"/>
                  <a:pt x="856649" y="3474720"/>
                </a:cubicBezTo>
                <a:cubicBezTo>
                  <a:pt x="880160" y="3518818"/>
                  <a:pt x="957784" y="3523333"/>
                  <a:pt x="981777" y="3542097"/>
                </a:cubicBezTo>
                <a:cubicBezTo>
                  <a:pt x="1005770" y="3560861"/>
                  <a:pt x="968383" y="3570289"/>
                  <a:pt x="1000607" y="3587304"/>
                </a:cubicBezTo>
                <a:cubicBezTo>
                  <a:pt x="1032831" y="3604319"/>
                  <a:pt x="1063522" y="3628237"/>
                  <a:pt x="1097280" y="3638349"/>
                </a:cubicBezTo>
                <a:cubicBezTo>
                  <a:pt x="1131039" y="3648461"/>
                  <a:pt x="1159551" y="3645243"/>
                  <a:pt x="1203158" y="3647974"/>
                </a:cubicBezTo>
                <a:cubicBezTo>
                  <a:pt x="1246765" y="3650705"/>
                  <a:pt x="1322150" y="3665901"/>
                  <a:pt x="1358924" y="3654733"/>
                </a:cubicBezTo>
                <a:cubicBezTo>
                  <a:pt x="1395698" y="3643565"/>
                  <a:pt x="1395247" y="3595118"/>
                  <a:pt x="1423803" y="3580965"/>
                </a:cubicBezTo>
                <a:cubicBezTo>
                  <a:pt x="1452359" y="3566812"/>
                  <a:pt x="1473990" y="3581106"/>
                  <a:pt x="1530260" y="3569815"/>
                </a:cubicBezTo>
                <a:cubicBezTo>
                  <a:pt x="1586530" y="3558524"/>
                  <a:pt x="1695980" y="3533466"/>
                  <a:pt x="1761424" y="3513221"/>
                </a:cubicBezTo>
                <a:cubicBezTo>
                  <a:pt x="1826868" y="3492976"/>
                  <a:pt x="1861595" y="3448317"/>
                  <a:pt x="1922923" y="3448343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 userDrawn="1"/>
        </p:nvSpPr>
        <p:spPr>
          <a:xfrm>
            <a:off x="3190875" y="2919413"/>
            <a:ext cx="1730375" cy="666750"/>
          </a:xfrm>
          <a:custGeom>
            <a:avLst/>
            <a:gdLst>
              <a:gd name="connsiteX0" fmla="*/ 0 w 1694046"/>
              <a:gd name="connsiteY0" fmla="*/ 0 h 644893"/>
              <a:gd name="connsiteX1" fmla="*/ 279133 w 1694046"/>
              <a:gd name="connsiteY1" fmla="*/ 154004 h 644893"/>
              <a:gd name="connsiteX2" fmla="*/ 519764 w 1694046"/>
              <a:gd name="connsiteY2" fmla="*/ 240632 h 644893"/>
              <a:gd name="connsiteX3" fmla="*/ 664143 w 1694046"/>
              <a:gd name="connsiteY3" fmla="*/ 202131 h 644893"/>
              <a:gd name="connsiteX4" fmla="*/ 760396 w 1694046"/>
              <a:gd name="connsiteY4" fmla="*/ 202131 h 644893"/>
              <a:gd name="connsiteX5" fmla="*/ 952901 w 1694046"/>
              <a:gd name="connsiteY5" fmla="*/ 173255 h 644893"/>
              <a:gd name="connsiteX6" fmla="*/ 1097280 w 1694046"/>
              <a:gd name="connsiteY6" fmla="*/ 192506 h 644893"/>
              <a:gd name="connsiteX7" fmla="*/ 1174282 w 1694046"/>
              <a:gd name="connsiteY7" fmla="*/ 336884 h 644893"/>
              <a:gd name="connsiteX8" fmla="*/ 1251284 w 1694046"/>
              <a:gd name="connsiteY8" fmla="*/ 404261 h 644893"/>
              <a:gd name="connsiteX9" fmla="*/ 1309036 w 1694046"/>
              <a:gd name="connsiteY9" fmla="*/ 375386 h 644893"/>
              <a:gd name="connsiteX10" fmla="*/ 1376413 w 1694046"/>
              <a:gd name="connsiteY10" fmla="*/ 365760 h 644893"/>
              <a:gd name="connsiteX11" fmla="*/ 1588168 w 1694046"/>
              <a:gd name="connsiteY11" fmla="*/ 519764 h 644893"/>
              <a:gd name="connsiteX12" fmla="*/ 1694046 w 1694046"/>
              <a:gd name="connsiteY12" fmla="*/ 644893 h 644893"/>
              <a:gd name="connsiteX0" fmla="*/ 0 w 1715817"/>
              <a:gd name="connsiteY0" fmla="*/ 0 h 659407"/>
              <a:gd name="connsiteX1" fmla="*/ 300904 w 1715817"/>
              <a:gd name="connsiteY1" fmla="*/ 168518 h 659407"/>
              <a:gd name="connsiteX2" fmla="*/ 541535 w 1715817"/>
              <a:gd name="connsiteY2" fmla="*/ 255146 h 659407"/>
              <a:gd name="connsiteX3" fmla="*/ 685914 w 1715817"/>
              <a:gd name="connsiteY3" fmla="*/ 216645 h 659407"/>
              <a:gd name="connsiteX4" fmla="*/ 782167 w 1715817"/>
              <a:gd name="connsiteY4" fmla="*/ 216645 h 659407"/>
              <a:gd name="connsiteX5" fmla="*/ 974672 w 1715817"/>
              <a:gd name="connsiteY5" fmla="*/ 187769 h 659407"/>
              <a:gd name="connsiteX6" fmla="*/ 1119051 w 1715817"/>
              <a:gd name="connsiteY6" fmla="*/ 207020 h 659407"/>
              <a:gd name="connsiteX7" fmla="*/ 1196053 w 1715817"/>
              <a:gd name="connsiteY7" fmla="*/ 351398 h 659407"/>
              <a:gd name="connsiteX8" fmla="*/ 1273055 w 1715817"/>
              <a:gd name="connsiteY8" fmla="*/ 418775 h 659407"/>
              <a:gd name="connsiteX9" fmla="*/ 1330807 w 1715817"/>
              <a:gd name="connsiteY9" fmla="*/ 389900 h 659407"/>
              <a:gd name="connsiteX10" fmla="*/ 1398184 w 1715817"/>
              <a:gd name="connsiteY10" fmla="*/ 380274 h 659407"/>
              <a:gd name="connsiteX11" fmla="*/ 1609939 w 1715817"/>
              <a:gd name="connsiteY11" fmla="*/ 534278 h 659407"/>
              <a:gd name="connsiteX12" fmla="*/ 1715817 w 1715817"/>
              <a:gd name="connsiteY12" fmla="*/ 659407 h 659407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20655"/>
              <a:gd name="connsiteY0" fmla="*/ 0 h 664246"/>
              <a:gd name="connsiteX1" fmla="*/ 305742 w 1720655"/>
              <a:gd name="connsiteY1" fmla="*/ 173357 h 664246"/>
              <a:gd name="connsiteX2" fmla="*/ 546373 w 1720655"/>
              <a:gd name="connsiteY2" fmla="*/ 259985 h 664246"/>
              <a:gd name="connsiteX3" fmla="*/ 690752 w 1720655"/>
              <a:gd name="connsiteY3" fmla="*/ 221484 h 664246"/>
              <a:gd name="connsiteX4" fmla="*/ 787005 w 1720655"/>
              <a:gd name="connsiteY4" fmla="*/ 221484 h 664246"/>
              <a:gd name="connsiteX5" fmla="*/ 979510 w 1720655"/>
              <a:gd name="connsiteY5" fmla="*/ 192608 h 664246"/>
              <a:gd name="connsiteX6" fmla="*/ 1123889 w 1720655"/>
              <a:gd name="connsiteY6" fmla="*/ 211859 h 664246"/>
              <a:gd name="connsiteX7" fmla="*/ 1200891 w 1720655"/>
              <a:gd name="connsiteY7" fmla="*/ 356237 h 664246"/>
              <a:gd name="connsiteX8" fmla="*/ 1277893 w 1720655"/>
              <a:gd name="connsiteY8" fmla="*/ 423614 h 664246"/>
              <a:gd name="connsiteX9" fmla="*/ 1335645 w 1720655"/>
              <a:gd name="connsiteY9" fmla="*/ 394739 h 664246"/>
              <a:gd name="connsiteX10" fmla="*/ 1403022 w 1720655"/>
              <a:gd name="connsiteY10" fmla="*/ 385113 h 664246"/>
              <a:gd name="connsiteX11" fmla="*/ 1614777 w 1720655"/>
              <a:gd name="connsiteY11" fmla="*/ 539117 h 664246"/>
              <a:gd name="connsiteX12" fmla="*/ 1720655 w 1720655"/>
              <a:gd name="connsiteY12" fmla="*/ 664246 h 664246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35645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35645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614777 w 1732750"/>
              <a:gd name="connsiteY11" fmla="*/ 539117 h 669085"/>
              <a:gd name="connsiteX12" fmla="*/ 1732750 w 1732750"/>
              <a:gd name="connsiteY12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475695 w 1732750"/>
              <a:gd name="connsiteY11" fmla="*/ 465477 h 669085"/>
              <a:gd name="connsiteX12" fmla="*/ 1614777 w 1732750"/>
              <a:gd name="connsiteY12" fmla="*/ 539117 h 669085"/>
              <a:gd name="connsiteX13" fmla="*/ 1732750 w 1732750"/>
              <a:gd name="connsiteY13" fmla="*/ 669085 h 669085"/>
              <a:gd name="connsiteX0" fmla="*/ 0 w 1732750"/>
              <a:gd name="connsiteY0" fmla="*/ 0 h 669085"/>
              <a:gd name="connsiteX1" fmla="*/ 305742 w 1732750"/>
              <a:gd name="connsiteY1" fmla="*/ 173357 h 669085"/>
              <a:gd name="connsiteX2" fmla="*/ 546373 w 1732750"/>
              <a:gd name="connsiteY2" fmla="*/ 259985 h 669085"/>
              <a:gd name="connsiteX3" fmla="*/ 690752 w 1732750"/>
              <a:gd name="connsiteY3" fmla="*/ 221484 h 669085"/>
              <a:gd name="connsiteX4" fmla="*/ 787005 w 1732750"/>
              <a:gd name="connsiteY4" fmla="*/ 221484 h 669085"/>
              <a:gd name="connsiteX5" fmla="*/ 979510 w 1732750"/>
              <a:gd name="connsiteY5" fmla="*/ 192608 h 669085"/>
              <a:gd name="connsiteX6" fmla="*/ 1123889 w 1732750"/>
              <a:gd name="connsiteY6" fmla="*/ 211859 h 669085"/>
              <a:gd name="connsiteX7" fmla="*/ 1200891 w 1732750"/>
              <a:gd name="connsiteY7" fmla="*/ 356237 h 669085"/>
              <a:gd name="connsiteX8" fmla="*/ 1277893 w 1732750"/>
              <a:gd name="connsiteY8" fmla="*/ 423614 h 669085"/>
              <a:gd name="connsiteX9" fmla="*/ 1328388 w 1732750"/>
              <a:gd name="connsiteY9" fmla="*/ 394739 h 669085"/>
              <a:gd name="connsiteX10" fmla="*/ 1403022 w 1732750"/>
              <a:gd name="connsiteY10" fmla="*/ 385113 h 669085"/>
              <a:gd name="connsiteX11" fmla="*/ 1475695 w 1732750"/>
              <a:gd name="connsiteY11" fmla="*/ 465477 h 669085"/>
              <a:gd name="connsiteX12" fmla="*/ 1614777 w 1732750"/>
              <a:gd name="connsiteY12" fmla="*/ 539117 h 669085"/>
              <a:gd name="connsiteX13" fmla="*/ 1732750 w 1732750"/>
              <a:gd name="connsiteY13" fmla="*/ 669085 h 669085"/>
              <a:gd name="connsiteX0" fmla="*/ 0 w 1727241"/>
              <a:gd name="connsiteY0" fmla="*/ 0 h 663576"/>
              <a:gd name="connsiteX1" fmla="*/ 300233 w 1727241"/>
              <a:gd name="connsiteY1" fmla="*/ 167848 h 663576"/>
              <a:gd name="connsiteX2" fmla="*/ 540864 w 1727241"/>
              <a:gd name="connsiteY2" fmla="*/ 254476 h 663576"/>
              <a:gd name="connsiteX3" fmla="*/ 685243 w 1727241"/>
              <a:gd name="connsiteY3" fmla="*/ 215975 h 663576"/>
              <a:gd name="connsiteX4" fmla="*/ 781496 w 1727241"/>
              <a:gd name="connsiteY4" fmla="*/ 215975 h 663576"/>
              <a:gd name="connsiteX5" fmla="*/ 974001 w 1727241"/>
              <a:gd name="connsiteY5" fmla="*/ 187099 h 663576"/>
              <a:gd name="connsiteX6" fmla="*/ 1118380 w 1727241"/>
              <a:gd name="connsiteY6" fmla="*/ 206350 h 663576"/>
              <a:gd name="connsiteX7" fmla="*/ 1195382 w 1727241"/>
              <a:gd name="connsiteY7" fmla="*/ 350728 h 663576"/>
              <a:gd name="connsiteX8" fmla="*/ 1272384 w 1727241"/>
              <a:gd name="connsiteY8" fmla="*/ 418105 h 663576"/>
              <a:gd name="connsiteX9" fmla="*/ 1322879 w 1727241"/>
              <a:gd name="connsiteY9" fmla="*/ 389230 h 663576"/>
              <a:gd name="connsiteX10" fmla="*/ 1397513 w 1727241"/>
              <a:gd name="connsiteY10" fmla="*/ 379604 h 663576"/>
              <a:gd name="connsiteX11" fmla="*/ 1470186 w 1727241"/>
              <a:gd name="connsiteY11" fmla="*/ 459968 h 663576"/>
              <a:gd name="connsiteX12" fmla="*/ 1609268 w 1727241"/>
              <a:gd name="connsiteY12" fmla="*/ 533608 h 663576"/>
              <a:gd name="connsiteX13" fmla="*/ 1727241 w 1727241"/>
              <a:gd name="connsiteY13" fmla="*/ 663576 h 663576"/>
              <a:gd name="connsiteX0" fmla="*/ 0 w 1729996"/>
              <a:gd name="connsiteY0" fmla="*/ 0 h 666330"/>
              <a:gd name="connsiteX1" fmla="*/ 302988 w 1729996"/>
              <a:gd name="connsiteY1" fmla="*/ 170602 h 666330"/>
              <a:gd name="connsiteX2" fmla="*/ 543619 w 1729996"/>
              <a:gd name="connsiteY2" fmla="*/ 257230 h 666330"/>
              <a:gd name="connsiteX3" fmla="*/ 687998 w 1729996"/>
              <a:gd name="connsiteY3" fmla="*/ 218729 h 666330"/>
              <a:gd name="connsiteX4" fmla="*/ 784251 w 1729996"/>
              <a:gd name="connsiteY4" fmla="*/ 218729 h 666330"/>
              <a:gd name="connsiteX5" fmla="*/ 976756 w 1729996"/>
              <a:gd name="connsiteY5" fmla="*/ 189853 h 666330"/>
              <a:gd name="connsiteX6" fmla="*/ 1121135 w 1729996"/>
              <a:gd name="connsiteY6" fmla="*/ 209104 h 666330"/>
              <a:gd name="connsiteX7" fmla="*/ 1198137 w 1729996"/>
              <a:gd name="connsiteY7" fmla="*/ 353482 h 666330"/>
              <a:gd name="connsiteX8" fmla="*/ 1275139 w 1729996"/>
              <a:gd name="connsiteY8" fmla="*/ 420859 h 666330"/>
              <a:gd name="connsiteX9" fmla="*/ 1325634 w 1729996"/>
              <a:gd name="connsiteY9" fmla="*/ 391984 h 666330"/>
              <a:gd name="connsiteX10" fmla="*/ 1400268 w 1729996"/>
              <a:gd name="connsiteY10" fmla="*/ 382358 h 666330"/>
              <a:gd name="connsiteX11" fmla="*/ 1472941 w 1729996"/>
              <a:gd name="connsiteY11" fmla="*/ 462722 h 666330"/>
              <a:gd name="connsiteX12" fmla="*/ 1612023 w 1729996"/>
              <a:gd name="connsiteY12" fmla="*/ 536362 h 666330"/>
              <a:gd name="connsiteX13" fmla="*/ 1729996 w 1729996"/>
              <a:gd name="connsiteY13" fmla="*/ 666330 h 66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29996" h="666330">
                <a:moveTo>
                  <a:pt x="0" y="0"/>
                </a:moveTo>
                <a:cubicBezTo>
                  <a:pt x="101914" y="57786"/>
                  <a:pt x="212385" y="127730"/>
                  <a:pt x="302988" y="170602"/>
                </a:cubicBezTo>
                <a:cubicBezTo>
                  <a:pt x="393591" y="213474"/>
                  <a:pt x="495493" y="270064"/>
                  <a:pt x="543619" y="257230"/>
                </a:cubicBezTo>
                <a:lnTo>
                  <a:pt x="687998" y="218729"/>
                </a:lnTo>
                <a:cubicBezTo>
                  <a:pt x="728103" y="212312"/>
                  <a:pt x="720083" y="228354"/>
                  <a:pt x="784251" y="218729"/>
                </a:cubicBezTo>
                <a:lnTo>
                  <a:pt x="976756" y="189853"/>
                </a:lnTo>
                <a:cubicBezTo>
                  <a:pt x="1032903" y="188249"/>
                  <a:pt x="1095468" y="160978"/>
                  <a:pt x="1121135" y="209104"/>
                </a:cubicBezTo>
                <a:lnTo>
                  <a:pt x="1198137" y="353482"/>
                </a:lnTo>
                <a:cubicBezTo>
                  <a:pt x="1223804" y="388774"/>
                  <a:pt x="1253890" y="414442"/>
                  <a:pt x="1275139" y="420859"/>
                </a:cubicBezTo>
                <a:cubicBezTo>
                  <a:pt x="1296388" y="427276"/>
                  <a:pt x="1308802" y="401609"/>
                  <a:pt x="1325634" y="391984"/>
                </a:cubicBezTo>
                <a:cubicBezTo>
                  <a:pt x="1346489" y="385567"/>
                  <a:pt x="1375717" y="370568"/>
                  <a:pt x="1400268" y="382358"/>
                </a:cubicBezTo>
                <a:cubicBezTo>
                  <a:pt x="1424819" y="394148"/>
                  <a:pt x="1437649" y="437055"/>
                  <a:pt x="1472941" y="462722"/>
                </a:cubicBezTo>
                <a:cubicBezTo>
                  <a:pt x="1508233" y="488389"/>
                  <a:pt x="1569180" y="502427"/>
                  <a:pt x="1612023" y="536362"/>
                </a:cubicBezTo>
                <a:cubicBezTo>
                  <a:pt x="1654866" y="570297"/>
                  <a:pt x="1694703" y="624620"/>
                  <a:pt x="1729996" y="66633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1927225" y="2590800"/>
            <a:ext cx="9620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>
                <a:solidFill>
                  <a:srgbClr val="FFFFFF"/>
                </a:solidFill>
                <a:latin typeface="Calibri" panose="020F0502020204030204" pitchFamily="34" charset="0"/>
              </a:rPr>
              <a:t>Pech River</a:t>
            </a:r>
          </a:p>
        </p:txBody>
      </p:sp>
      <p:sp>
        <p:nvSpPr>
          <p:cNvPr id="21" name="Freeform 20"/>
          <p:cNvSpPr/>
          <p:nvPr userDrawn="1"/>
        </p:nvSpPr>
        <p:spPr>
          <a:xfrm>
            <a:off x="3138488" y="1068388"/>
            <a:ext cx="277812" cy="842962"/>
          </a:xfrm>
          <a:custGeom>
            <a:avLst/>
            <a:gdLst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50256 w 250256"/>
              <a:gd name="connsiteY0" fmla="*/ 0 h 827773"/>
              <a:gd name="connsiteX1" fmla="*/ 163629 w 250256"/>
              <a:gd name="connsiteY1" fmla="*/ 192505 h 827773"/>
              <a:gd name="connsiteX2" fmla="*/ 182880 w 250256"/>
              <a:gd name="connsiteY2" fmla="*/ 356135 h 827773"/>
              <a:gd name="connsiteX3" fmla="*/ 77002 w 250256"/>
              <a:gd name="connsiteY3" fmla="*/ 539015 h 827773"/>
              <a:gd name="connsiteX4" fmla="*/ 77002 w 250256"/>
              <a:gd name="connsiteY4" fmla="*/ 721895 h 827773"/>
              <a:gd name="connsiteX5" fmla="*/ 0 w 250256"/>
              <a:gd name="connsiteY5" fmla="*/ 827773 h 827773"/>
              <a:gd name="connsiteX0" fmla="*/ 277295 w 277295"/>
              <a:gd name="connsiteY0" fmla="*/ 0 h 837605"/>
              <a:gd name="connsiteX1" fmla="*/ 190668 w 277295"/>
              <a:gd name="connsiteY1" fmla="*/ 192505 h 837605"/>
              <a:gd name="connsiteX2" fmla="*/ 209919 w 277295"/>
              <a:gd name="connsiteY2" fmla="*/ 356135 h 837605"/>
              <a:gd name="connsiteX3" fmla="*/ 104041 w 277295"/>
              <a:gd name="connsiteY3" fmla="*/ 539015 h 837605"/>
              <a:gd name="connsiteX4" fmla="*/ 104041 w 277295"/>
              <a:gd name="connsiteY4" fmla="*/ 721895 h 837605"/>
              <a:gd name="connsiteX5" fmla="*/ 0 w 277295"/>
              <a:gd name="connsiteY5" fmla="*/ 837605 h 837605"/>
              <a:gd name="connsiteX0" fmla="*/ 278708 w 278708"/>
              <a:gd name="connsiteY0" fmla="*/ 0 h 837605"/>
              <a:gd name="connsiteX1" fmla="*/ 192081 w 278708"/>
              <a:gd name="connsiteY1" fmla="*/ 192505 h 837605"/>
              <a:gd name="connsiteX2" fmla="*/ 211332 w 278708"/>
              <a:gd name="connsiteY2" fmla="*/ 356135 h 837605"/>
              <a:gd name="connsiteX3" fmla="*/ 105454 w 278708"/>
              <a:gd name="connsiteY3" fmla="*/ 539015 h 837605"/>
              <a:gd name="connsiteX4" fmla="*/ 105454 w 278708"/>
              <a:gd name="connsiteY4" fmla="*/ 721895 h 837605"/>
              <a:gd name="connsiteX5" fmla="*/ 1413 w 278708"/>
              <a:gd name="connsiteY5" fmla="*/ 837605 h 837605"/>
              <a:gd name="connsiteX0" fmla="*/ 278708 w 278708"/>
              <a:gd name="connsiteY0" fmla="*/ 0 h 842521"/>
              <a:gd name="connsiteX1" fmla="*/ 192081 w 278708"/>
              <a:gd name="connsiteY1" fmla="*/ 192505 h 842521"/>
              <a:gd name="connsiteX2" fmla="*/ 211332 w 278708"/>
              <a:gd name="connsiteY2" fmla="*/ 356135 h 842521"/>
              <a:gd name="connsiteX3" fmla="*/ 105454 w 278708"/>
              <a:gd name="connsiteY3" fmla="*/ 539015 h 842521"/>
              <a:gd name="connsiteX4" fmla="*/ 105454 w 278708"/>
              <a:gd name="connsiteY4" fmla="*/ 721895 h 842521"/>
              <a:gd name="connsiteX5" fmla="*/ 1413 w 278708"/>
              <a:gd name="connsiteY5" fmla="*/ 842521 h 842521"/>
              <a:gd name="connsiteX0" fmla="*/ 278708 w 278708"/>
              <a:gd name="connsiteY0" fmla="*/ 0 h 842521"/>
              <a:gd name="connsiteX1" fmla="*/ 239122 w 278708"/>
              <a:gd name="connsiteY1" fmla="*/ 123757 h 842521"/>
              <a:gd name="connsiteX2" fmla="*/ 192081 w 278708"/>
              <a:gd name="connsiteY2" fmla="*/ 192505 h 842521"/>
              <a:gd name="connsiteX3" fmla="*/ 211332 w 278708"/>
              <a:gd name="connsiteY3" fmla="*/ 356135 h 842521"/>
              <a:gd name="connsiteX4" fmla="*/ 105454 w 278708"/>
              <a:gd name="connsiteY4" fmla="*/ 539015 h 842521"/>
              <a:gd name="connsiteX5" fmla="*/ 105454 w 278708"/>
              <a:gd name="connsiteY5" fmla="*/ 721895 h 842521"/>
              <a:gd name="connsiteX6" fmla="*/ 1413 w 278708"/>
              <a:gd name="connsiteY6" fmla="*/ 842521 h 842521"/>
              <a:gd name="connsiteX0" fmla="*/ 278708 w 278708"/>
              <a:gd name="connsiteY0" fmla="*/ 0 h 842521"/>
              <a:gd name="connsiteX1" fmla="*/ 239122 w 278708"/>
              <a:gd name="connsiteY1" fmla="*/ 123757 h 842521"/>
              <a:gd name="connsiteX2" fmla="*/ 192081 w 278708"/>
              <a:gd name="connsiteY2" fmla="*/ 192505 h 842521"/>
              <a:gd name="connsiteX3" fmla="*/ 211332 w 278708"/>
              <a:gd name="connsiteY3" fmla="*/ 356135 h 842521"/>
              <a:gd name="connsiteX4" fmla="*/ 105454 w 278708"/>
              <a:gd name="connsiteY4" fmla="*/ 539015 h 842521"/>
              <a:gd name="connsiteX5" fmla="*/ 105454 w 278708"/>
              <a:gd name="connsiteY5" fmla="*/ 721895 h 842521"/>
              <a:gd name="connsiteX6" fmla="*/ 1413 w 278708"/>
              <a:gd name="connsiteY6" fmla="*/ 842521 h 842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708" h="842521">
                <a:moveTo>
                  <a:pt x="278708" y="0"/>
                </a:moveTo>
                <a:cubicBezTo>
                  <a:pt x="269243" y="17758"/>
                  <a:pt x="253560" y="91673"/>
                  <a:pt x="239122" y="123757"/>
                </a:cubicBezTo>
                <a:cubicBezTo>
                  <a:pt x="224684" y="155841"/>
                  <a:pt x="196713" y="153775"/>
                  <a:pt x="192081" y="192505"/>
                </a:cubicBezTo>
                <a:cubicBezTo>
                  <a:pt x="187449" y="231235"/>
                  <a:pt x="246625" y="295175"/>
                  <a:pt x="211332" y="356135"/>
                </a:cubicBezTo>
                <a:lnTo>
                  <a:pt x="105454" y="539015"/>
                </a:lnTo>
                <a:cubicBezTo>
                  <a:pt x="87808" y="599975"/>
                  <a:pt x="122794" y="671311"/>
                  <a:pt x="105454" y="721895"/>
                </a:cubicBezTo>
                <a:cubicBezTo>
                  <a:pt x="88114" y="772479"/>
                  <a:pt x="-13068" y="791661"/>
                  <a:pt x="1413" y="842521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3125788" y="2063750"/>
            <a:ext cx="85725" cy="696913"/>
          </a:xfrm>
          <a:custGeom>
            <a:avLst/>
            <a:gdLst>
              <a:gd name="connsiteX0" fmla="*/ 0 w 9625"/>
              <a:gd name="connsiteY0" fmla="*/ 0 h 673768"/>
              <a:gd name="connsiteX1" fmla="*/ 9625 w 9625"/>
              <a:gd name="connsiteY1" fmla="*/ 673768 h 673768"/>
              <a:gd name="connsiteX2" fmla="*/ 9625 w 9625"/>
              <a:gd name="connsiteY2" fmla="*/ 673768 h 673768"/>
              <a:gd name="connsiteX0" fmla="*/ 0 w 52023"/>
              <a:gd name="connsiteY0" fmla="*/ 0 h 10000"/>
              <a:gd name="connsiteX1" fmla="*/ 52023 w 52023"/>
              <a:gd name="connsiteY1" fmla="*/ 6372 h 10000"/>
              <a:gd name="connsiteX2" fmla="*/ 10000 w 52023"/>
              <a:gd name="connsiteY2" fmla="*/ 10000 h 10000"/>
              <a:gd name="connsiteX3" fmla="*/ 10000 w 52023"/>
              <a:gd name="connsiteY3" fmla="*/ 10000 h 10000"/>
              <a:gd name="connsiteX0" fmla="*/ 4830 w 56853"/>
              <a:gd name="connsiteY0" fmla="*/ 0 h 10000"/>
              <a:gd name="connsiteX1" fmla="*/ 56853 w 56853"/>
              <a:gd name="connsiteY1" fmla="*/ 6372 h 10000"/>
              <a:gd name="connsiteX2" fmla="*/ 14830 w 56853"/>
              <a:gd name="connsiteY2" fmla="*/ 10000 h 10000"/>
              <a:gd name="connsiteX3" fmla="*/ 14830 w 56853"/>
              <a:gd name="connsiteY3" fmla="*/ 10000 h 10000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4696 w 59315"/>
              <a:gd name="connsiteY0" fmla="*/ 0 h 10185"/>
              <a:gd name="connsiteX1" fmla="*/ 59315 w 59315"/>
              <a:gd name="connsiteY1" fmla="*/ 6557 h 10185"/>
              <a:gd name="connsiteX2" fmla="*/ 17292 w 59315"/>
              <a:gd name="connsiteY2" fmla="*/ 10185 h 10185"/>
              <a:gd name="connsiteX3" fmla="*/ 17292 w 59315"/>
              <a:gd name="connsiteY3" fmla="*/ 10185 h 10185"/>
              <a:gd name="connsiteX0" fmla="*/ 80848 w 135467"/>
              <a:gd name="connsiteY0" fmla="*/ 0 h 10298"/>
              <a:gd name="connsiteX1" fmla="*/ 135467 w 135467"/>
              <a:gd name="connsiteY1" fmla="*/ 6557 h 10298"/>
              <a:gd name="connsiteX2" fmla="*/ 93444 w 135467"/>
              <a:gd name="connsiteY2" fmla="*/ 10185 h 10298"/>
              <a:gd name="connsiteX3" fmla="*/ 0 w 135467"/>
              <a:gd name="connsiteY3" fmla="*/ 9295 h 10298"/>
              <a:gd name="connsiteX0" fmla="*/ 80848 w 161107"/>
              <a:gd name="connsiteY0" fmla="*/ 0 h 9354"/>
              <a:gd name="connsiteX1" fmla="*/ 135467 w 161107"/>
              <a:gd name="connsiteY1" fmla="*/ 6557 h 9354"/>
              <a:gd name="connsiteX2" fmla="*/ 155741 w 161107"/>
              <a:gd name="connsiteY2" fmla="*/ 8257 h 9354"/>
              <a:gd name="connsiteX3" fmla="*/ 0 w 161107"/>
              <a:gd name="connsiteY3" fmla="*/ 9295 h 9354"/>
              <a:gd name="connsiteX0" fmla="*/ 292 w 5008"/>
              <a:gd name="connsiteY0" fmla="*/ 0 h 11043"/>
              <a:gd name="connsiteX1" fmla="*/ 3683 w 5008"/>
              <a:gd name="connsiteY1" fmla="*/ 7010 h 11043"/>
              <a:gd name="connsiteX2" fmla="*/ 4941 w 5008"/>
              <a:gd name="connsiteY2" fmla="*/ 8827 h 11043"/>
              <a:gd name="connsiteX3" fmla="*/ 591 w 5008"/>
              <a:gd name="connsiteY3" fmla="*/ 11007 h 11043"/>
              <a:gd name="connsiteX0" fmla="*/ 582 w 9999"/>
              <a:gd name="connsiteY0" fmla="*/ 0 h 9967"/>
              <a:gd name="connsiteX1" fmla="*/ 7353 w 9999"/>
              <a:gd name="connsiteY1" fmla="*/ 6348 h 9967"/>
              <a:gd name="connsiteX2" fmla="*/ 9865 w 9999"/>
              <a:gd name="connsiteY2" fmla="*/ 7993 h 9967"/>
              <a:gd name="connsiteX3" fmla="*/ 1179 w 9999"/>
              <a:gd name="connsiteY3" fmla="*/ 9967 h 9967"/>
              <a:gd name="connsiteX0" fmla="*/ 582 w 10000"/>
              <a:gd name="connsiteY0" fmla="*/ 0 h 10000"/>
              <a:gd name="connsiteX1" fmla="*/ 7354 w 10000"/>
              <a:gd name="connsiteY1" fmla="*/ 6369 h 10000"/>
              <a:gd name="connsiteX2" fmla="*/ 9866 w 10000"/>
              <a:gd name="connsiteY2" fmla="*/ 8019 h 10000"/>
              <a:gd name="connsiteX3" fmla="*/ 1179 w 10000"/>
              <a:gd name="connsiteY3" fmla="*/ 10000 h 10000"/>
              <a:gd name="connsiteX0" fmla="*/ 582 w 10000"/>
              <a:gd name="connsiteY0" fmla="*/ 0 h 10000"/>
              <a:gd name="connsiteX1" fmla="*/ 7354 w 10000"/>
              <a:gd name="connsiteY1" fmla="*/ 6369 h 10000"/>
              <a:gd name="connsiteX2" fmla="*/ 9866 w 10000"/>
              <a:gd name="connsiteY2" fmla="*/ 8019 h 10000"/>
              <a:gd name="connsiteX3" fmla="*/ 1179 w 10000"/>
              <a:gd name="connsiteY3" fmla="*/ 10000 h 10000"/>
              <a:gd name="connsiteX0" fmla="*/ 501 w 9919"/>
              <a:gd name="connsiteY0" fmla="*/ 0 h 10000"/>
              <a:gd name="connsiteX1" fmla="*/ 7273 w 9919"/>
              <a:gd name="connsiteY1" fmla="*/ 6369 h 10000"/>
              <a:gd name="connsiteX2" fmla="*/ 9785 w 9919"/>
              <a:gd name="connsiteY2" fmla="*/ 8019 h 10000"/>
              <a:gd name="connsiteX3" fmla="*/ 1098 w 9919"/>
              <a:gd name="connsiteY3" fmla="*/ 10000 h 10000"/>
              <a:gd name="connsiteX0" fmla="*/ 0 w 9949"/>
              <a:gd name="connsiteY0" fmla="*/ 0 h 10000"/>
              <a:gd name="connsiteX1" fmla="*/ 9746 w 9949"/>
              <a:gd name="connsiteY1" fmla="*/ 5144 h 10000"/>
              <a:gd name="connsiteX2" fmla="*/ 6827 w 9949"/>
              <a:gd name="connsiteY2" fmla="*/ 6369 h 10000"/>
              <a:gd name="connsiteX3" fmla="*/ 9360 w 9949"/>
              <a:gd name="connsiteY3" fmla="*/ 8019 h 10000"/>
              <a:gd name="connsiteX4" fmla="*/ 602 w 9949"/>
              <a:gd name="connsiteY4" fmla="*/ 10000 h 10000"/>
              <a:gd name="connsiteX0" fmla="*/ 0 w 10001"/>
              <a:gd name="connsiteY0" fmla="*/ 0 h 10000"/>
              <a:gd name="connsiteX1" fmla="*/ 9796 w 10001"/>
              <a:gd name="connsiteY1" fmla="*/ 5144 h 10000"/>
              <a:gd name="connsiteX2" fmla="*/ 6862 w 10001"/>
              <a:gd name="connsiteY2" fmla="*/ 6369 h 10000"/>
              <a:gd name="connsiteX3" fmla="*/ 9408 w 10001"/>
              <a:gd name="connsiteY3" fmla="*/ 8019 h 10000"/>
              <a:gd name="connsiteX4" fmla="*/ 605 w 10001"/>
              <a:gd name="connsiteY4" fmla="*/ 10000 h 10000"/>
              <a:gd name="connsiteX0" fmla="*/ 0 w 9865"/>
              <a:gd name="connsiteY0" fmla="*/ 0 h 10000"/>
              <a:gd name="connsiteX1" fmla="*/ 3275 w 9865"/>
              <a:gd name="connsiteY1" fmla="*/ 3919 h 10000"/>
              <a:gd name="connsiteX2" fmla="*/ 9796 w 9865"/>
              <a:gd name="connsiteY2" fmla="*/ 5144 h 10000"/>
              <a:gd name="connsiteX3" fmla="*/ 6862 w 9865"/>
              <a:gd name="connsiteY3" fmla="*/ 6369 h 10000"/>
              <a:gd name="connsiteX4" fmla="*/ 9408 w 9865"/>
              <a:gd name="connsiteY4" fmla="*/ 8019 h 10000"/>
              <a:gd name="connsiteX5" fmla="*/ 605 w 9865"/>
              <a:gd name="connsiteY5" fmla="*/ 10000 h 10000"/>
              <a:gd name="connsiteX0" fmla="*/ 0 w 10000"/>
              <a:gd name="connsiteY0" fmla="*/ 0 h 10000"/>
              <a:gd name="connsiteX1" fmla="*/ 3320 w 10000"/>
              <a:gd name="connsiteY1" fmla="*/ 3919 h 10000"/>
              <a:gd name="connsiteX2" fmla="*/ 9930 w 10000"/>
              <a:gd name="connsiteY2" fmla="*/ 5144 h 10000"/>
              <a:gd name="connsiteX3" fmla="*/ 6956 w 10000"/>
              <a:gd name="connsiteY3" fmla="*/ 6369 h 10000"/>
              <a:gd name="connsiteX4" fmla="*/ 9537 w 10000"/>
              <a:gd name="connsiteY4" fmla="*/ 8019 h 10000"/>
              <a:gd name="connsiteX5" fmla="*/ 613 w 10000"/>
              <a:gd name="connsiteY5" fmla="*/ 10000 h 10000"/>
              <a:gd name="connsiteX0" fmla="*/ 0 w 10000"/>
              <a:gd name="connsiteY0" fmla="*/ 0 h 10000"/>
              <a:gd name="connsiteX1" fmla="*/ 4642 w 10000"/>
              <a:gd name="connsiteY1" fmla="*/ 2443 h 10000"/>
              <a:gd name="connsiteX2" fmla="*/ 3320 w 10000"/>
              <a:gd name="connsiteY2" fmla="*/ 3919 h 10000"/>
              <a:gd name="connsiteX3" fmla="*/ 9930 w 10000"/>
              <a:gd name="connsiteY3" fmla="*/ 5144 h 10000"/>
              <a:gd name="connsiteX4" fmla="*/ 6956 w 10000"/>
              <a:gd name="connsiteY4" fmla="*/ 6369 h 10000"/>
              <a:gd name="connsiteX5" fmla="*/ 9537 w 10000"/>
              <a:gd name="connsiteY5" fmla="*/ 8019 h 10000"/>
              <a:gd name="connsiteX6" fmla="*/ 613 w 10000"/>
              <a:gd name="connsiteY6" fmla="*/ 10000 h 10000"/>
              <a:gd name="connsiteX0" fmla="*/ 0 w 10000"/>
              <a:gd name="connsiteY0" fmla="*/ 0 h 10000"/>
              <a:gd name="connsiteX1" fmla="*/ 4642 w 10000"/>
              <a:gd name="connsiteY1" fmla="*/ 2443 h 10000"/>
              <a:gd name="connsiteX2" fmla="*/ 3320 w 10000"/>
              <a:gd name="connsiteY2" fmla="*/ 3919 h 10000"/>
              <a:gd name="connsiteX3" fmla="*/ 9930 w 10000"/>
              <a:gd name="connsiteY3" fmla="*/ 5144 h 10000"/>
              <a:gd name="connsiteX4" fmla="*/ 6956 w 10000"/>
              <a:gd name="connsiteY4" fmla="*/ 6369 h 10000"/>
              <a:gd name="connsiteX5" fmla="*/ 9537 w 10000"/>
              <a:gd name="connsiteY5" fmla="*/ 8019 h 10000"/>
              <a:gd name="connsiteX6" fmla="*/ 613 w 10000"/>
              <a:gd name="connsiteY6" fmla="*/ 10000 h 10000"/>
              <a:gd name="connsiteX0" fmla="*/ 395 w 10395"/>
              <a:gd name="connsiteY0" fmla="*/ 0 h 10000"/>
              <a:gd name="connsiteX1" fmla="*/ 5037 w 10395"/>
              <a:gd name="connsiteY1" fmla="*/ 2443 h 10000"/>
              <a:gd name="connsiteX2" fmla="*/ 3715 w 10395"/>
              <a:gd name="connsiteY2" fmla="*/ 3919 h 10000"/>
              <a:gd name="connsiteX3" fmla="*/ 10325 w 10395"/>
              <a:gd name="connsiteY3" fmla="*/ 5144 h 10000"/>
              <a:gd name="connsiteX4" fmla="*/ 7351 w 10395"/>
              <a:gd name="connsiteY4" fmla="*/ 6369 h 10000"/>
              <a:gd name="connsiteX5" fmla="*/ 9932 w 10395"/>
              <a:gd name="connsiteY5" fmla="*/ 8019 h 10000"/>
              <a:gd name="connsiteX6" fmla="*/ 1008 w 10395"/>
              <a:gd name="connsiteY6" fmla="*/ 10000 h 10000"/>
              <a:gd name="connsiteX0" fmla="*/ 727 w 10727"/>
              <a:gd name="connsiteY0" fmla="*/ 0 h 10000"/>
              <a:gd name="connsiteX1" fmla="*/ 5369 w 10727"/>
              <a:gd name="connsiteY1" fmla="*/ 2443 h 10000"/>
              <a:gd name="connsiteX2" fmla="*/ 4047 w 10727"/>
              <a:gd name="connsiteY2" fmla="*/ 3919 h 10000"/>
              <a:gd name="connsiteX3" fmla="*/ 10657 w 10727"/>
              <a:gd name="connsiteY3" fmla="*/ 5144 h 10000"/>
              <a:gd name="connsiteX4" fmla="*/ 7683 w 10727"/>
              <a:gd name="connsiteY4" fmla="*/ 6369 h 10000"/>
              <a:gd name="connsiteX5" fmla="*/ 10264 w 10727"/>
              <a:gd name="connsiteY5" fmla="*/ 8019 h 10000"/>
              <a:gd name="connsiteX6" fmla="*/ 1340 w 10727"/>
              <a:gd name="connsiteY6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0000"/>
              <a:gd name="connsiteY0" fmla="*/ 0 h 10000"/>
              <a:gd name="connsiteX1" fmla="*/ 3981 w 10000"/>
              <a:gd name="connsiteY1" fmla="*/ 894 h 10000"/>
              <a:gd name="connsiteX2" fmla="*/ 4642 w 10000"/>
              <a:gd name="connsiteY2" fmla="*/ 2443 h 10000"/>
              <a:gd name="connsiteX3" fmla="*/ 3320 w 10000"/>
              <a:gd name="connsiteY3" fmla="*/ 3919 h 10000"/>
              <a:gd name="connsiteX4" fmla="*/ 9930 w 10000"/>
              <a:gd name="connsiteY4" fmla="*/ 5144 h 10000"/>
              <a:gd name="connsiteX5" fmla="*/ 6956 w 10000"/>
              <a:gd name="connsiteY5" fmla="*/ 6369 h 10000"/>
              <a:gd name="connsiteX6" fmla="*/ 9537 w 10000"/>
              <a:gd name="connsiteY6" fmla="*/ 8019 h 10000"/>
              <a:gd name="connsiteX7" fmla="*/ 613 w 10000"/>
              <a:gd name="connsiteY7" fmla="*/ 10000 h 10000"/>
              <a:gd name="connsiteX0" fmla="*/ 0 w 11983"/>
              <a:gd name="connsiteY0" fmla="*/ 0 h 9748"/>
              <a:gd name="connsiteX1" fmla="*/ 5964 w 11983"/>
              <a:gd name="connsiteY1" fmla="*/ 642 h 9748"/>
              <a:gd name="connsiteX2" fmla="*/ 6625 w 11983"/>
              <a:gd name="connsiteY2" fmla="*/ 2191 h 9748"/>
              <a:gd name="connsiteX3" fmla="*/ 5303 w 11983"/>
              <a:gd name="connsiteY3" fmla="*/ 3667 h 9748"/>
              <a:gd name="connsiteX4" fmla="*/ 11913 w 11983"/>
              <a:gd name="connsiteY4" fmla="*/ 4892 h 9748"/>
              <a:gd name="connsiteX5" fmla="*/ 8939 w 11983"/>
              <a:gd name="connsiteY5" fmla="*/ 6117 h 9748"/>
              <a:gd name="connsiteX6" fmla="*/ 11520 w 11983"/>
              <a:gd name="connsiteY6" fmla="*/ 7767 h 9748"/>
              <a:gd name="connsiteX7" fmla="*/ 2596 w 11983"/>
              <a:gd name="connsiteY7" fmla="*/ 9748 h 9748"/>
              <a:gd name="connsiteX0" fmla="*/ 1264 w 11264"/>
              <a:gd name="connsiteY0" fmla="*/ 0 h 10000"/>
              <a:gd name="connsiteX1" fmla="*/ 6241 w 11264"/>
              <a:gd name="connsiteY1" fmla="*/ 659 h 10000"/>
              <a:gd name="connsiteX2" fmla="*/ 6793 w 11264"/>
              <a:gd name="connsiteY2" fmla="*/ 2248 h 10000"/>
              <a:gd name="connsiteX3" fmla="*/ 5689 w 11264"/>
              <a:gd name="connsiteY3" fmla="*/ 3762 h 10000"/>
              <a:gd name="connsiteX4" fmla="*/ 11206 w 11264"/>
              <a:gd name="connsiteY4" fmla="*/ 5018 h 10000"/>
              <a:gd name="connsiteX5" fmla="*/ 8724 w 11264"/>
              <a:gd name="connsiteY5" fmla="*/ 6275 h 10000"/>
              <a:gd name="connsiteX6" fmla="*/ 10878 w 11264"/>
              <a:gd name="connsiteY6" fmla="*/ 7968 h 10000"/>
              <a:gd name="connsiteX7" fmla="*/ 3430 w 11264"/>
              <a:gd name="connsiteY7" fmla="*/ 10000 h 10000"/>
              <a:gd name="connsiteX0" fmla="*/ 1375 w 10272"/>
              <a:gd name="connsiteY0" fmla="*/ 0 h 10296"/>
              <a:gd name="connsiteX1" fmla="*/ 5249 w 10272"/>
              <a:gd name="connsiteY1" fmla="*/ 955 h 10296"/>
              <a:gd name="connsiteX2" fmla="*/ 5801 w 10272"/>
              <a:gd name="connsiteY2" fmla="*/ 2544 h 10296"/>
              <a:gd name="connsiteX3" fmla="*/ 4697 w 10272"/>
              <a:gd name="connsiteY3" fmla="*/ 4058 h 10296"/>
              <a:gd name="connsiteX4" fmla="*/ 10214 w 10272"/>
              <a:gd name="connsiteY4" fmla="*/ 5314 h 10296"/>
              <a:gd name="connsiteX5" fmla="*/ 7732 w 10272"/>
              <a:gd name="connsiteY5" fmla="*/ 6571 h 10296"/>
              <a:gd name="connsiteX6" fmla="*/ 9886 w 10272"/>
              <a:gd name="connsiteY6" fmla="*/ 8264 h 10296"/>
              <a:gd name="connsiteX7" fmla="*/ 2438 w 10272"/>
              <a:gd name="connsiteY7" fmla="*/ 10296 h 10296"/>
              <a:gd name="connsiteX0" fmla="*/ 530 w 9427"/>
              <a:gd name="connsiteY0" fmla="*/ 0 h 10296"/>
              <a:gd name="connsiteX1" fmla="*/ 4404 w 9427"/>
              <a:gd name="connsiteY1" fmla="*/ 955 h 10296"/>
              <a:gd name="connsiteX2" fmla="*/ 4956 w 9427"/>
              <a:gd name="connsiteY2" fmla="*/ 2544 h 10296"/>
              <a:gd name="connsiteX3" fmla="*/ 3852 w 9427"/>
              <a:gd name="connsiteY3" fmla="*/ 4058 h 10296"/>
              <a:gd name="connsiteX4" fmla="*/ 9369 w 9427"/>
              <a:gd name="connsiteY4" fmla="*/ 5314 h 10296"/>
              <a:gd name="connsiteX5" fmla="*/ 6887 w 9427"/>
              <a:gd name="connsiteY5" fmla="*/ 6571 h 10296"/>
              <a:gd name="connsiteX6" fmla="*/ 9041 w 9427"/>
              <a:gd name="connsiteY6" fmla="*/ 8264 h 10296"/>
              <a:gd name="connsiteX7" fmla="*/ 1593 w 9427"/>
              <a:gd name="connsiteY7" fmla="*/ 10296 h 1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7" h="10296">
                <a:moveTo>
                  <a:pt x="530" y="0"/>
                </a:moveTo>
                <a:cubicBezTo>
                  <a:pt x="-1674" y="756"/>
                  <a:pt x="3666" y="531"/>
                  <a:pt x="4404" y="955"/>
                </a:cubicBezTo>
                <a:cubicBezTo>
                  <a:pt x="5142" y="1379"/>
                  <a:pt x="5047" y="2027"/>
                  <a:pt x="4956" y="2544"/>
                </a:cubicBezTo>
                <a:cubicBezTo>
                  <a:pt x="4864" y="3061"/>
                  <a:pt x="3117" y="3596"/>
                  <a:pt x="3852" y="4058"/>
                </a:cubicBezTo>
                <a:cubicBezTo>
                  <a:pt x="4588" y="4519"/>
                  <a:pt x="8863" y="4896"/>
                  <a:pt x="9369" y="5314"/>
                </a:cubicBezTo>
                <a:cubicBezTo>
                  <a:pt x="9874" y="5733"/>
                  <a:pt x="6941" y="6080"/>
                  <a:pt x="6887" y="6571"/>
                </a:cubicBezTo>
                <a:cubicBezTo>
                  <a:pt x="6832" y="7063"/>
                  <a:pt x="9921" y="7643"/>
                  <a:pt x="9041" y="8264"/>
                </a:cubicBezTo>
                <a:cubicBezTo>
                  <a:pt x="8160" y="8884"/>
                  <a:pt x="4075" y="9446"/>
                  <a:pt x="1593" y="1029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4244975" y="2060575"/>
            <a:ext cx="284163" cy="1233488"/>
          </a:xfrm>
          <a:custGeom>
            <a:avLst/>
            <a:gdLst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40632 w 269507"/>
              <a:gd name="connsiteY5" fmla="*/ 1193533 h 1222409"/>
              <a:gd name="connsiteX6" fmla="*/ 269507 w 269507"/>
              <a:gd name="connsiteY6" fmla="*/ 1222409 h 1222409"/>
              <a:gd name="connsiteX0" fmla="*/ 0 w 269507"/>
              <a:gd name="connsiteY0" fmla="*/ 0 h 1245301"/>
              <a:gd name="connsiteX1" fmla="*/ 86627 w 269507"/>
              <a:gd name="connsiteY1" fmla="*/ 221381 h 1245301"/>
              <a:gd name="connsiteX2" fmla="*/ 19251 w 269507"/>
              <a:gd name="connsiteY2" fmla="*/ 404261 h 1245301"/>
              <a:gd name="connsiteX3" fmla="*/ 154004 w 269507"/>
              <a:gd name="connsiteY3" fmla="*/ 625642 h 1245301"/>
              <a:gd name="connsiteX4" fmla="*/ 211756 w 269507"/>
              <a:gd name="connsiteY4" fmla="*/ 885525 h 1245301"/>
              <a:gd name="connsiteX5" fmla="*/ 240632 w 269507"/>
              <a:gd name="connsiteY5" fmla="*/ 1193533 h 1245301"/>
              <a:gd name="connsiteX6" fmla="*/ 269507 w 269507"/>
              <a:gd name="connsiteY6" fmla="*/ 1222409 h 1245301"/>
              <a:gd name="connsiteX0" fmla="*/ 0 w 269507"/>
              <a:gd name="connsiteY0" fmla="*/ 0 h 1222409"/>
              <a:gd name="connsiteX1" fmla="*/ 86627 w 269507"/>
              <a:gd name="connsiteY1" fmla="*/ 221381 h 1222409"/>
              <a:gd name="connsiteX2" fmla="*/ 19251 w 269507"/>
              <a:gd name="connsiteY2" fmla="*/ 404261 h 1222409"/>
              <a:gd name="connsiteX3" fmla="*/ 154004 w 269507"/>
              <a:gd name="connsiteY3" fmla="*/ 625642 h 1222409"/>
              <a:gd name="connsiteX4" fmla="*/ 211756 w 269507"/>
              <a:gd name="connsiteY4" fmla="*/ 885525 h 1222409"/>
              <a:gd name="connsiteX5" fmla="*/ 228561 w 269507"/>
              <a:gd name="connsiteY5" fmla="*/ 1106016 h 1222409"/>
              <a:gd name="connsiteX6" fmla="*/ 269507 w 269507"/>
              <a:gd name="connsiteY6" fmla="*/ 1222409 h 1222409"/>
              <a:gd name="connsiteX0" fmla="*/ 0 w 269507"/>
              <a:gd name="connsiteY0" fmla="*/ 0 h 1198267"/>
              <a:gd name="connsiteX1" fmla="*/ 86627 w 269507"/>
              <a:gd name="connsiteY1" fmla="*/ 221381 h 1198267"/>
              <a:gd name="connsiteX2" fmla="*/ 19251 w 269507"/>
              <a:gd name="connsiteY2" fmla="*/ 404261 h 1198267"/>
              <a:gd name="connsiteX3" fmla="*/ 154004 w 269507"/>
              <a:gd name="connsiteY3" fmla="*/ 625642 h 1198267"/>
              <a:gd name="connsiteX4" fmla="*/ 211756 w 269507"/>
              <a:gd name="connsiteY4" fmla="*/ 885525 h 1198267"/>
              <a:gd name="connsiteX5" fmla="*/ 228561 w 269507"/>
              <a:gd name="connsiteY5" fmla="*/ 1106016 h 1198267"/>
              <a:gd name="connsiteX6" fmla="*/ 269507 w 269507"/>
              <a:gd name="connsiteY6" fmla="*/ 1198267 h 1198267"/>
              <a:gd name="connsiteX0" fmla="*/ 0 w 272324"/>
              <a:gd name="connsiteY0" fmla="*/ 0 h 1198267"/>
              <a:gd name="connsiteX1" fmla="*/ 86627 w 272324"/>
              <a:gd name="connsiteY1" fmla="*/ 221381 h 1198267"/>
              <a:gd name="connsiteX2" fmla="*/ 19251 w 272324"/>
              <a:gd name="connsiteY2" fmla="*/ 404261 h 1198267"/>
              <a:gd name="connsiteX3" fmla="*/ 154004 w 272324"/>
              <a:gd name="connsiteY3" fmla="*/ 625642 h 1198267"/>
              <a:gd name="connsiteX4" fmla="*/ 211756 w 272324"/>
              <a:gd name="connsiteY4" fmla="*/ 885525 h 1198267"/>
              <a:gd name="connsiteX5" fmla="*/ 228561 w 272324"/>
              <a:gd name="connsiteY5" fmla="*/ 1106016 h 1198267"/>
              <a:gd name="connsiteX6" fmla="*/ 269507 w 272324"/>
              <a:gd name="connsiteY6" fmla="*/ 1198267 h 1198267"/>
              <a:gd name="connsiteX0" fmla="*/ 0 w 281043"/>
              <a:gd name="connsiteY0" fmla="*/ 0 h 1225427"/>
              <a:gd name="connsiteX1" fmla="*/ 86627 w 281043"/>
              <a:gd name="connsiteY1" fmla="*/ 221381 h 1225427"/>
              <a:gd name="connsiteX2" fmla="*/ 19251 w 281043"/>
              <a:gd name="connsiteY2" fmla="*/ 404261 h 1225427"/>
              <a:gd name="connsiteX3" fmla="*/ 154004 w 281043"/>
              <a:gd name="connsiteY3" fmla="*/ 625642 h 1225427"/>
              <a:gd name="connsiteX4" fmla="*/ 211756 w 281043"/>
              <a:gd name="connsiteY4" fmla="*/ 885525 h 1225427"/>
              <a:gd name="connsiteX5" fmla="*/ 228561 w 281043"/>
              <a:gd name="connsiteY5" fmla="*/ 1106016 h 1225427"/>
              <a:gd name="connsiteX6" fmla="*/ 278560 w 281043"/>
              <a:gd name="connsiteY6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28561 w 278560"/>
              <a:gd name="connsiteY5" fmla="*/ 1106016 h 1225427"/>
              <a:gd name="connsiteX6" fmla="*/ 278560 w 278560"/>
              <a:gd name="connsiteY6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00509 w 278560"/>
              <a:gd name="connsiteY5" fmla="*/ 994230 h 1225427"/>
              <a:gd name="connsiteX6" fmla="*/ 228561 w 278560"/>
              <a:gd name="connsiteY6" fmla="*/ 1106016 h 1225427"/>
              <a:gd name="connsiteX7" fmla="*/ 278560 w 278560"/>
              <a:gd name="connsiteY7" fmla="*/ 1225427 h 1225427"/>
              <a:gd name="connsiteX0" fmla="*/ 0 w 278560"/>
              <a:gd name="connsiteY0" fmla="*/ 0 h 1225427"/>
              <a:gd name="connsiteX1" fmla="*/ 86627 w 278560"/>
              <a:gd name="connsiteY1" fmla="*/ 221381 h 1225427"/>
              <a:gd name="connsiteX2" fmla="*/ 19251 w 278560"/>
              <a:gd name="connsiteY2" fmla="*/ 404261 h 1225427"/>
              <a:gd name="connsiteX3" fmla="*/ 154004 w 278560"/>
              <a:gd name="connsiteY3" fmla="*/ 625642 h 1225427"/>
              <a:gd name="connsiteX4" fmla="*/ 211756 w 278560"/>
              <a:gd name="connsiteY4" fmla="*/ 885525 h 1225427"/>
              <a:gd name="connsiteX5" fmla="*/ 200509 w 278560"/>
              <a:gd name="connsiteY5" fmla="*/ 994230 h 1225427"/>
              <a:gd name="connsiteX6" fmla="*/ 228561 w 278560"/>
              <a:gd name="connsiteY6" fmla="*/ 1106016 h 1225427"/>
              <a:gd name="connsiteX7" fmla="*/ 278560 w 278560"/>
              <a:gd name="connsiteY7" fmla="*/ 1225427 h 1225427"/>
              <a:gd name="connsiteX0" fmla="*/ 0 w 284595"/>
              <a:gd name="connsiteY0" fmla="*/ 0 h 1234481"/>
              <a:gd name="connsiteX1" fmla="*/ 86627 w 284595"/>
              <a:gd name="connsiteY1" fmla="*/ 221381 h 1234481"/>
              <a:gd name="connsiteX2" fmla="*/ 19251 w 284595"/>
              <a:gd name="connsiteY2" fmla="*/ 404261 h 1234481"/>
              <a:gd name="connsiteX3" fmla="*/ 154004 w 284595"/>
              <a:gd name="connsiteY3" fmla="*/ 625642 h 1234481"/>
              <a:gd name="connsiteX4" fmla="*/ 211756 w 284595"/>
              <a:gd name="connsiteY4" fmla="*/ 885525 h 1234481"/>
              <a:gd name="connsiteX5" fmla="*/ 200509 w 284595"/>
              <a:gd name="connsiteY5" fmla="*/ 994230 h 1234481"/>
              <a:gd name="connsiteX6" fmla="*/ 228561 w 284595"/>
              <a:gd name="connsiteY6" fmla="*/ 1106016 h 1234481"/>
              <a:gd name="connsiteX7" fmla="*/ 284595 w 284595"/>
              <a:gd name="connsiteY7" fmla="*/ 1234481 h 12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595" h="1234481">
                <a:moveTo>
                  <a:pt x="0" y="0"/>
                </a:moveTo>
                <a:cubicBezTo>
                  <a:pt x="28876" y="73794"/>
                  <a:pt x="83418" y="154004"/>
                  <a:pt x="86627" y="221381"/>
                </a:cubicBezTo>
                <a:cubicBezTo>
                  <a:pt x="89836" y="288758"/>
                  <a:pt x="-25667" y="330467"/>
                  <a:pt x="19251" y="404261"/>
                </a:cubicBezTo>
                <a:lnTo>
                  <a:pt x="154004" y="625642"/>
                </a:lnTo>
                <a:cubicBezTo>
                  <a:pt x="186088" y="705853"/>
                  <a:pt x="204005" y="824094"/>
                  <a:pt x="211756" y="885525"/>
                </a:cubicBezTo>
                <a:cubicBezTo>
                  <a:pt x="219507" y="946956"/>
                  <a:pt x="197708" y="957481"/>
                  <a:pt x="200509" y="994230"/>
                </a:cubicBezTo>
                <a:cubicBezTo>
                  <a:pt x="203310" y="1030979"/>
                  <a:pt x="214547" y="1065974"/>
                  <a:pt x="228561" y="1106016"/>
                </a:cubicBezTo>
                <a:cubicBezTo>
                  <a:pt x="242575" y="1146058"/>
                  <a:pt x="259880" y="1176571"/>
                  <a:pt x="284595" y="1234481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 userDrawn="1"/>
        </p:nvSpPr>
        <p:spPr>
          <a:xfrm>
            <a:off x="2608263" y="3114675"/>
            <a:ext cx="908050" cy="792163"/>
          </a:xfrm>
          <a:custGeom>
            <a:avLst/>
            <a:gdLst>
              <a:gd name="connsiteX0" fmla="*/ 644893 w 644893"/>
              <a:gd name="connsiteY0" fmla="*/ 0 h 943275"/>
              <a:gd name="connsiteX1" fmla="*/ 423512 w 644893"/>
              <a:gd name="connsiteY1" fmla="*/ 317633 h 943275"/>
              <a:gd name="connsiteX2" fmla="*/ 404261 w 644893"/>
              <a:gd name="connsiteY2" fmla="*/ 385010 h 943275"/>
              <a:gd name="connsiteX3" fmla="*/ 288758 w 644893"/>
              <a:gd name="connsiteY3" fmla="*/ 481263 h 943275"/>
              <a:gd name="connsiteX4" fmla="*/ 269508 w 644893"/>
              <a:gd name="connsiteY4" fmla="*/ 683393 h 943275"/>
              <a:gd name="connsiteX5" fmla="*/ 77002 w 644893"/>
              <a:gd name="connsiteY5" fmla="*/ 789271 h 943275"/>
              <a:gd name="connsiteX6" fmla="*/ 0 w 644893"/>
              <a:gd name="connsiteY6" fmla="*/ 943275 h 943275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57772 w 657772"/>
              <a:gd name="connsiteY0" fmla="*/ 0 h 956154"/>
              <a:gd name="connsiteX1" fmla="*/ 423512 w 657772"/>
              <a:gd name="connsiteY1" fmla="*/ 330512 h 956154"/>
              <a:gd name="connsiteX2" fmla="*/ 404261 w 657772"/>
              <a:gd name="connsiteY2" fmla="*/ 397889 h 956154"/>
              <a:gd name="connsiteX3" fmla="*/ 288758 w 657772"/>
              <a:gd name="connsiteY3" fmla="*/ 494142 h 956154"/>
              <a:gd name="connsiteX4" fmla="*/ 269508 w 657772"/>
              <a:gd name="connsiteY4" fmla="*/ 696272 h 956154"/>
              <a:gd name="connsiteX5" fmla="*/ 77002 w 657772"/>
              <a:gd name="connsiteY5" fmla="*/ 802150 h 956154"/>
              <a:gd name="connsiteX6" fmla="*/ 0 w 657772"/>
              <a:gd name="connsiteY6" fmla="*/ 956154 h 956154"/>
              <a:gd name="connsiteX0" fmla="*/ 637165 w 637165"/>
              <a:gd name="connsiteY0" fmla="*/ 0 h 974185"/>
              <a:gd name="connsiteX1" fmla="*/ 402905 w 637165"/>
              <a:gd name="connsiteY1" fmla="*/ 330512 h 974185"/>
              <a:gd name="connsiteX2" fmla="*/ 383654 w 637165"/>
              <a:gd name="connsiteY2" fmla="*/ 397889 h 974185"/>
              <a:gd name="connsiteX3" fmla="*/ 268151 w 637165"/>
              <a:gd name="connsiteY3" fmla="*/ 494142 h 974185"/>
              <a:gd name="connsiteX4" fmla="*/ 248901 w 637165"/>
              <a:gd name="connsiteY4" fmla="*/ 696272 h 974185"/>
              <a:gd name="connsiteX5" fmla="*/ 56395 w 637165"/>
              <a:gd name="connsiteY5" fmla="*/ 802150 h 974185"/>
              <a:gd name="connsiteX6" fmla="*/ 0 w 637165"/>
              <a:gd name="connsiteY6" fmla="*/ 974185 h 974185"/>
              <a:gd name="connsiteX0" fmla="*/ 639740 w 639740"/>
              <a:gd name="connsiteY0" fmla="*/ 0 h 953578"/>
              <a:gd name="connsiteX1" fmla="*/ 405480 w 639740"/>
              <a:gd name="connsiteY1" fmla="*/ 330512 h 953578"/>
              <a:gd name="connsiteX2" fmla="*/ 386229 w 639740"/>
              <a:gd name="connsiteY2" fmla="*/ 397889 h 953578"/>
              <a:gd name="connsiteX3" fmla="*/ 270726 w 639740"/>
              <a:gd name="connsiteY3" fmla="*/ 494142 h 953578"/>
              <a:gd name="connsiteX4" fmla="*/ 251476 w 639740"/>
              <a:gd name="connsiteY4" fmla="*/ 696272 h 953578"/>
              <a:gd name="connsiteX5" fmla="*/ 58970 w 639740"/>
              <a:gd name="connsiteY5" fmla="*/ 802150 h 953578"/>
              <a:gd name="connsiteX6" fmla="*/ 0 w 639740"/>
              <a:gd name="connsiteY6" fmla="*/ 953578 h 953578"/>
              <a:gd name="connsiteX0" fmla="*/ 639740 w 639740"/>
              <a:gd name="connsiteY0" fmla="*/ 0 h 953578"/>
              <a:gd name="connsiteX1" fmla="*/ 444117 w 639740"/>
              <a:gd name="connsiteY1" fmla="*/ 284148 h 953578"/>
              <a:gd name="connsiteX2" fmla="*/ 386229 w 639740"/>
              <a:gd name="connsiteY2" fmla="*/ 397889 h 953578"/>
              <a:gd name="connsiteX3" fmla="*/ 270726 w 639740"/>
              <a:gd name="connsiteY3" fmla="*/ 494142 h 953578"/>
              <a:gd name="connsiteX4" fmla="*/ 251476 w 639740"/>
              <a:gd name="connsiteY4" fmla="*/ 696272 h 953578"/>
              <a:gd name="connsiteX5" fmla="*/ 58970 w 639740"/>
              <a:gd name="connsiteY5" fmla="*/ 802150 h 953578"/>
              <a:gd name="connsiteX6" fmla="*/ 0 w 639740"/>
              <a:gd name="connsiteY6" fmla="*/ 953578 h 953578"/>
              <a:gd name="connsiteX0" fmla="*/ 908362 w 908362"/>
              <a:gd name="connsiteY0" fmla="*/ 0 h 804280"/>
              <a:gd name="connsiteX1" fmla="*/ 712739 w 908362"/>
              <a:gd name="connsiteY1" fmla="*/ 284148 h 804280"/>
              <a:gd name="connsiteX2" fmla="*/ 654851 w 908362"/>
              <a:gd name="connsiteY2" fmla="*/ 397889 h 804280"/>
              <a:gd name="connsiteX3" fmla="*/ 539348 w 908362"/>
              <a:gd name="connsiteY3" fmla="*/ 494142 h 804280"/>
              <a:gd name="connsiteX4" fmla="*/ 520098 w 908362"/>
              <a:gd name="connsiteY4" fmla="*/ 696272 h 804280"/>
              <a:gd name="connsiteX5" fmla="*/ 327592 w 908362"/>
              <a:gd name="connsiteY5" fmla="*/ 802150 h 804280"/>
              <a:gd name="connsiteX6" fmla="*/ 0 w 908362"/>
              <a:gd name="connsiteY6" fmla="*/ 790777 h 804280"/>
              <a:gd name="connsiteX0" fmla="*/ 908362 w 908362"/>
              <a:gd name="connsiteY0" fmla="*/ 0 h 804859"/>
              <a:gd name="connsiteX1" fmla="*/ 712739 w 908362"/>
              <a:gd name="connsiteY1" fmla="*/ 284148 h 804859"/>
              <a:gd name="connsiteX2" fmla="*/ 654851 w 908362"/>
              <a:gd name="connsiteY2" fmla="*/ 397889 h 804859"/>
              <a:gd name="connsiteX3" fmla="*/ 539348 w 908362"/>
              <a:gd name="connsiteY3" fmla="*/ 494142 h 804859"/>
              <a:gd name="connsiteX4" fmla="*/ 520098 w 908362"/>
              <a:gd name="connsiteY4" fmla="*/ 696272 h 804859"/>
              <a:gd name="connsiteX5" fmla="*/ 327592 w 908362"/>
              <a:gd name="connsiteY5" fmla="*/ 802150 h 804859"/>
              <a:gd name="connsiteX6" fmla="*/ 0 w 908362"/>
              <a:gd name="connsiteY6" fmla="*/ 790777 h 804859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520098 w 908362"/>
              <a:gd name="connsiteY4" fmla="*/ 696272 h 790777"/>
              <a:gd name="connsiteX5" fmla="*/ 251618 w 908362"/>
              <a:gd name="connsiteY5" fmla="*/ 669195 h 790777"/>
              <a:gd name="connsiteX6" fmla="*/ 0 w 908362"/>
              <a:gd name="connsiteY6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330164 w 908362"/>
              <a:gd name="connsiteY4" fmla="*/ 568745 h 790777"/>
              <a:gd name="connsiteX5" fmla="*/ 251618 w 908362"/>
              <a:gd name="connsiteY5" fmla="*/ 669195 h 790777"/>
              <a:gd name="connsiteX6" fmla="*/ 0 w 908362"/>
              <a:gd name="connsiteY6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441695 w 908362"/>
              <a:gd name="connsiteY4" fmla="*/ 591108 h 790777"/>
              <a:gd name="connsiteX5" fmla="*/ 330164 w 908362"/>
              <a:gd name="connsiteY5" fmla="*/ 568745 h 790777"/>
              <a:gd name="connsiteX6" fmla="*/ 251618 w 908362"/>
              <a:gd name="connsiteY6" fmla="*/ 669195 h 790777"/>
              <a:gd name="connsiteX7" fmla="*/ 0 w 908362"/>
              <a:gd name="connsiteY7" fmla="*/ 790777 h 790777"/>
              <a:gd name="connsiteX0" fmla="*/ 908362 w 908362"/>
              <a:gd name="connsiteY0" fmla="*/ 0 h 790777"/>
              <a:gd name="connsiteX1" fmla="*/ 712739 w 908362"/>
              <a:gd name="connsiteY1" fmla="*/ 284148 h 790777"/>
              <a:gd name="connsiteX2" fmla="*/ 654851 w 908362"/>
              <a:gd name="connsiteY2" fmla="*/ 397889 h 790777"/>
              <a:gd name="connsiteX3" fmla="*/ 539348 w 908362"/>
              <a:gd name="connsiteY3" fmla="*/ 494142 h 790777"/>
              <a:gd name="connsiteX4" fmla="*/ 441695 w 908362"/>
              <a:gd name="connsiteY4" fmla="*/ 591108 h 790777"/>
              <a:gd name="connsiteX5" fmla="*/ 330164 w 908362"/>
              <a:gd name="connsiteY5" fmla="*/ 568745 h 790777"/>
              <a:gd name="connsiteX6" fmla="*/ 251618 w 908362"/>
              <a:gd name="connsiteY6" fmla="*/ 669195 h 790777"/>
              <a:gd name="connsiteX7" fmla="*/ 0 w 908362"/>
              <a:gd name="connsiteY7" fmla="*/ 790777 h 7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362" h="790777">
                <a:moveTo>
                  <a:pt x="908362" y="0"/>
                </a:moveTo>
                <a:cubicBezTo>
                  <a:pt x="830275" y="110171"/>
                  <a:pt x="754991" y="217833"/>
                  <a:pt x="712739" y="284148"/>
                </a:cubicBezTo>
                <a:cubicBezTo>
                  <a:pt x="670487" y="350463"/>
                  <a:pt x="683749" y="362890"/>
                  <a:pt x="654851" y="397889"/>
                </a:cubicBezTo>
                <a:cubicBezTo>
                  <a:pt x="625953" y="432888"/>
                  <a:pt x="574874" y="461939"/>
                  <a:pt x="539348" y="494142"/>
                </a:cubicBezTo>
                <a:cubicBezTo>
                  <a:pt x="503822" y="526345"/>
                  <a:pt x="476559" y="578674"/>
                  <a:pt x="441695" y="591108"/>
                </a:cubicBezTo>
                <a:cubicBezTo>
                  <a:pt x="406831" y="603542"/>
                  <a:pt x="361844" y="555731"/>
                  <a:pt x="330164" y="568745"/>
                </a:cubicBezTo>
                <a:cubicBezTo>
                  <a:pt x="298485" y="581760"/>
                  <a:pt x="306645" y="632190"/>
                  <a:pt x="251618" y="669195"/>
                </a:cubicBezTo>
                <a:cubicBezTo>
                  <a:pt x="196591" y="706200"/>
                  <a:pt x="53213" y="758436"/>
                  <a:pt x="0" y="790777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/>
          <p:nvPr userDrawn="1"/>
        </p:nvSpPr>
        <p:spPr>
          <a:xfrm>
            <a:off x="2695575" y="4552950"/>
            <a:ext cx="622300" cy="835025"/>
          </a:xfrm>
          <a:custGeom>
            <a:avLst/>
            <a:gdLst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6391"/>
              <a:gd name="connsiteY0" fmla="*/ 0 h 827773"/>
              <a:gd name="connsiteX1" fmla="*/ 67377 w 606391"/>
              <a:gd name="connsiteY1" fmla="*/ 163630 h 827773"/>
              <a:gd name="connsiteX2" fmla="*/ 192505 w 606391"/>
              <a:gd name="connsiteY2" fmla="*/ 211756 h 827773"/>
              <a:gd name="connsiteX3" fmla="*/ 269507 w 606391"/>
              <a:gd name="connsiteY3" fmla="*/ 308009 h 827773"/>
              <a:gd name="connsiteX4" fmla="*/ 269507 w 606391"/>
              <a:gd name="connsiteY4" fmla="*/ 433137 h 827773"/>
              <a:gd name="connsiteX5" fmla="*/ 298383 w 606391"/>
              <a:gd name="connsiteY5" fmla="*/ 481264 h 827773"/>
              <a:gd name="connsiteX6" fmla="*/ 404261 w 606391"/>
              <a:gd name="connsiteY6" fmla="*/ 644893 h 827773"/>
              <a:gd name="connsiteX7" fmla="*/ 606391 w 606391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9507 w 609104"/>
              <a:gd name="connsiteY4" fmla="*/ 433137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9507 w 609104"/>
              <a:gd name="connsiteY4" fmla="*/ 433137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9507 w 609104"/>
              <a:gd name="connsiteY3" fmla="*/ 308009 h 827773"/>
              <a:gd name="connsiteX4" fmla="*/ 261367 w 609104"/>
              <a:gd name="connsiteY4" fmla="*/ 422283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09104"/>
              <a:gd name="connsiteY0" fmla="*/ 0 h 827773"/>
              <a:gd name="connsiteX1" fmla="*/ 67377 w 609104"/>
              <a:gd name="connsiteY1" fmla="*/ 163630 h 827773"/>
              <a:gd name="connsiteX2" fmla="*/ 192505 w 609104"/>
              <a:gd name="connsiteY2" fmla="*/ 211756 h 827773"/>
              <a:gd name="connsiteX3" fmla="*/ 261367 w 609104"/>
              <a:gd name="connsiteY3" fmla="*/ 310723 h 827773"/>
              <a:gd name="connsiteX4" fmla="*/ 261367 w 609104"/>
              <a:gd name="connsiteY4" fmla="*/ 422283 h 827773"/>
              <a:gd name="connsiteX5" fmla="*/ 298383 w 609104"/>
              <a:gd name="connsiteY5" fmla="*/ 481264 h 827773"/>
              <a:gd name="connsiteX6" fmla="*/ 404261 w 609104"/>
              <a:gd name="connsiteY6" fmla="*/ 644893 h 827773"/>
              <a:gd name="connsiteX7" fmla="*/ 609104 w 609104"/>
              <a:gd name="connsiteY7" fmla="*/ 827773 h 827773"/>
              <a:gd name="connsiteX0" fmla="*/ 0 w 622671"/>
              <a:gd name="connsiteY0" fmla="*/ 0 h 835913"/>
              <a:gd name="connsiteX1" fmla="*/ 67377 w 622671"/>
              <a:gd name="connsiteY1" fmla="*/ 163630 h 835913"/>
              <a:gd name="connsiteX2" fmla="*/ 192505 w 622671"/>
              <a:gd name="connsiteY2" fmla="*/ 211756 h 835913"/>
              <a:gd name="connsiteX3" fmla="*/ 261367 w 622671"/>
              <a:gd name="connsiteY3" fmla="*/ 310723 h 835913"/>
              <a:gd name="connsiteX4" fmla="*/ 261367 w 622671"/>
              <a:gd name="connsiteY4" fmla="*/ 422283 h 835913"/>
              <a:gd name="connsiteX5" fmla="*/ 298383 w 622671"/>
              <a:gd name="connsiteY5" fmla="*/ 481264 h 835913"/>
              <a:gd name="connsiteX6" fmla="*/ 404261 w 622671"/>
              <a:gd name="connsiteY6" fmla="*/ 644893 h 835913"/>
              <a:gd name="connsiteX7" fmla="*/ 622671 w 622671"/>
              <a:gd name="connsiteY7" fmla="*/ 835913 h 83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671" h="835913">
                <a:moveTo>
                  <a:pt x="0" y="0"/>
                </a:moveTo>
                <a:cubicBezTo>
                  <a:pt x="22459" y="54543"/>
                  <a:pt x="35293" y="128337"/>
                  <a:pt x="67377" y="163630"/>
                </a:cubicBezTo>
                <a:cubicBezTo>
                  <a:pt x="99461" y="198923"/>
                  <a:pt x="160173" y="187240"/>
                  <a:pt x="192505" y="211756"/>
                </a:cubicBezTo>
                <a:cubicBezTo>
                  <a:pt x="224837" y="236272"/>
                  <a:pt x="249890" y="275635"/>
                  <a:pt x="261367" y="310723"/>
                </a:cubicBezTo>
                <a:cubicBezTo>
                  <a:pt x="272844" y="345811"/>
                  <a:pt x="255198" y="393860"/>
                  <a:pt x="261367" y="422283"/>
                </a:cubicBezTo>
                <a:cubicBezTo>
                  <a:pt x="267536" y="450706"/>
                  <a:pt x="274567" y="444162"/>
                  <a:pt x="298383" y="481264"/>
                </a:cubicBezTo>
                <a:cubicBezTo>
                  <a:pt x="322199" y="518366"/>
                  <a:pt x="350213" y="585785"/>
                  <a:pt x="404261" y="644893"/>
                </a:cubicBezTo>
                <a:cubicBezTo>
                  <a:pt x="458309" y="704001"/>
                  <a:pt x="554390" y="774953"/>
                  <a:pt x="622671" y="835913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 rot="3161012">
            <a:off x="2406650" y="4965701"/>
            <a:ext cx="858837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Chowkay</a:t>
            </a:r>
          </a:p>
        </p:txBody>
      </p:sp>
      <p:sp>
        <p:nvSpPr>
          <p:cNvPr id="27" name="TextBox 26"/>
          <p:cNvSpPr txBox="1">
            <a:spLocks noChangeArrowheads="1"/>
          </p:cNvSpPr>
          <p:nvPr userDrawn="1"/>
        </p:nvSpPr>
        <p:spPr bwMode="auto">
          <a:xfrm rot="4186704">
            <a:off x="4171950" y="2528888"/>
            <a:ext cx="73977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Watapur</a:t>
            </a: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 rot="17575633">
            <a:off x="2787651" y="1497012"/>
            <a:ext cx="646112" cy="277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Waygal</a:t>
            </a:r>
          </a:p>
        </p:txBody>
      </p:sp>
      <p:sp>
        <p:nvSpPr>
          <p:cNvPr id="29" name="TextBox 28"/>
          <p:cNvSpPr txBox="1">
            <a:spLocks noChangeArrowheads="1"/>
          </p:cNvSpPr>
          <p:nvPr userDrawn="1"/>
        </p:nvSpPr>
        <p:spPr bwMode="auto">
          <a:xfrm rot="18874975">
            <a:off x="2660651" y="3341687"/>
            <a:ext cx="749300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rgbClr val="FFFFFF"/>
                </a:solidFill>
                <a:latin typeface="Calibri" panose="020F0502020204030204" pitchFamily="34" charset="0"/>
              </a:rPr>
              <a:t>Korengal</a:t>
            </a:r>
          </a:p>
        </p:txBody>
      </p:sp>
      <p:grpSp>
        <p:nvGrpSpPr>
          <p:cNvPr id="30" name="Group 34"/>
          <p:cNvGrpSpPr>
            <a:grpSpLocks/>
          </p:cNvGrpSpPr>
          <p:nvPr userDrawn="1"/>
        </p:nvGrpSpPr>
        <p:grpSpPr bwMode="auto">
          <a:xfrm>
            <a:off x="2124075" y="2263775"/>
            <a:ext cx="3948113" cy="1420813"/>
            <a:chOff x="2124582" y="2264086"/>
            <a:chExt cx="3947524" cy="1420225"/>
          </a:xfrm>
        </p:grpSpPr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2124582" y="2264086"/>
              <a:ext cx="1146468" cy="500432"/>
              <a:chOff x="1972182" y="2175186"/>
              <a:chExt cx="1146468" cy="500432"/>
            </a:xfrm>
          </p:grpSpPr>
          <p:grpSp>
            <p:nvGrpSpPr>
              <p:cNvPr id="37" name="Group 614"/>
              <p:cNvGrpSpPr>
                <a:grpSpLocks noChangeAspect="1"/>
              </p:cNvGrpSpPr>
              <p:nvPr/>
            </p:nvGrpSpPr>
            <p:grpSpPr bwMode="auto">
              <a:xfrm>
                <a:off x="2785150" y="2474447"/>
                <a:ext cx="225334" cy="201171"/>
                <a:chOff x="3517" y="1974"/>
                <a:chExt cx="345" cy="308"/>
              </a:xfrm>
            </p:grpSpPr>
            <p:sp>
              <p:nvSpPr>
                <p:cNvPr id="39" name="Rectangle 451"/>
                <p:cNvSpPr>
                  <a:spLocks noChangeArrowheads="1"/>
                </p:cNvSpPr>
                <p:nvPr/>
              </p:nvSpPr>
              <p:spPr bwMode="auto">
                <a:xfrm>
                  <a:off x="3640" y="1973"/>
                  <a:ext cx="97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angle 548"/>
                <p:cNvSpPr>
                  <a:spLocks noChangeArrowheads="1"/>
                </p:cNvSpPr>
                <p:nvPr/>
              </p:nvSpPr>
              <p:spPr bwMode="auto">
                <a:xfrm>
                  <a:off x="3517" y="2048"/>
                  <a:ext cx="345" cy="233"/>
                </a:xfrm>
                <a:prstGeom prst="rect">
                  <a:avLst/>
                </a:prstGeom>
                <a:solidFill>
                  <a:srgbClr val="80FF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8" name="TextBox 37"/>
              <p:cNvSpPr txBox="1">
                <a:spLocks noChangeArrowheads="1"/>
              </p:cNvSpPr>
              <p:nvPr/>
            </p:nvSpPr>
            <p:spPr bwMode="auto">
              <a:xfrm>
                <a:off x="1972182" y="2175186"/>
                <a:ext cx="1146004" cy="3681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Blessing</a:t>
                </a:r>
              </a:p>
            </p:txBody>
          </p:sp>
        </p:grpSp>
        <p:grpSp>
          <p:nvGrpSpPr>
            <p:cNvPr id="32" name="Group 36"/>
            <p:cNvGrpSpPr>
              <a:grpSpLocks/>
            </p:cNvGrpSpPr>
            <p:nvPr/>
          </p:nvGrpSpPr>
          <p:grpSpPr bwMode="auto">
            <a:xfrm>
              <a:off x="4986338" y="3314979"/>
              <a:ext cx="1085768" cy="369332"/>
              <a:chOff x="4986338" y="3314979"/>
              <a:chExt cx="1085768" cy="369332"/>
            </a:xfrm>
          </p:grpSpPr>
          <p:grpSp>
            <p:nvGrpSpPr>
              <p:cNvPr id="33" name="Group 614"/>
              <p:cNvGrpSpPr>
                <a:grpSpLocks noChangeAspect="1"/>
              </p:cNvGrpSpPr>
              <p:nvPr/>
            </p:nvGrpSpPr>
            <p:grpSpPr bwMode="auto">
              <a:xfrm>
                <a:off x="4986338" y="3373607"/>
                <a:ext cx="225334" cy="201171"/>
                <a:chOff x="3517" y="1974"/>
                <a:chExt cx="345" cy="308"/>
              </a:xfrm>
            </p:grpSpPr>
            <p:sp>
              <p:nvSpPr>
                <p:cNvPr id="35" name="Rectangle 451"/>
                <p:cNvSpPr>
                  <a:spLocks noChangeArrowheads="1"/>
                </p:cNvSpPr>
                <p:nvPr/>
              </p:nvSpPr>
              <p:spPr bwMode="auto">
                <a:xfrm>
                  <a:off x="3641" y="1974"/>
                  <a:ext cx="97" cy="49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Rectangle 548"/>
                <p:cNvSpPr>
                  <a:spLocks noChangeArrowheads="1"/>
                </p:cNvSpPr>
                <p:nvPr/>
              </p:nvSpPr>
              <p:spPr bwMode="auto">
                <a:xfrm>
                  <a:off x="3517" y="2051"/>
                  <a:ext cx="345" cy="231"/>
                </a:xfrm>
                <a:prstGeom prst="rect">
                  <a:avLst/>
                </a:prstGeom>
                <a:solidFill>
                  <a:srgbClr val="80FFFF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4" name="TextBox 33"/>
              <p:cNvSpPr txBox="1">
                <a:spLocks noChangeArrowheads="1"/>
              </p:cNvSpPr>
              <p:nvPr/>
            </p:nvSpPr>
            <p:spPr bwMode="auto">
              <a:xfrm>
                <a:off x="5161017" y="3314576"/>
                <a:ext cx="911089" cy="369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Wright</a:t>
                </a:r>
              </a:p>
            </p:txBody>
          </p:sp>
        </p:grpSp>
      </p:grpSp>
      <p:sp>
        <p:nvSpPr>
          <p:cNvPr id="41" name="Isosceles Triangle 40"/>
          <p:cNvSpPr>
            <a:spLocks noChangeAspect="1"/>
          </p:cNvSpPr>
          <p:nvPr userDrawn="1"/>
        </p:nvSpPr>
        <p:spPr>
          <a:xfrm>
            <a:off x="3244850" y="3619500"/>
            <a:ext cx="211138" cy="1825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>
            <a:spLocks noChangeAspect="1"/>
          </p:cNvSpPr>
          <p:nvPr userDrawn="1"/>
        </p:nvSpPr>
        <p:spPr>
          <a:xfrm>
            <a:off x="3440113" y="5089525"/>
            <a:ext cx="212725" cy="1825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>
            <a:spLocks noChangeAspect="1"/>
          </p:cNvSpPr>
          <p:nvPr userDrawn="1"/>
        </p:nvSpPr>
        <p:spPr>
          <a:xfrm>
            <a:off x="4572000" y="4225925"/>
            <a:ext cx="212725" cy="1825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Isosceles Triangle 43"/>
          <p:cNvSpPr>
            <a:spLocks noChangeAspect="1"/>
          </p:cNvSpPr>
          <p:nvPr userDrawn="1"/>
        </p:nvSpPr>
        <p:spPr>
          <a:xfrm>
            <a:off x="4259263" y="3160713"/>
            <a:ext cx="212725" cy="184150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Isosceles Triangle 44"/>
          <p:cNvSpPr>
            <a:spLocks noChangeAspect="1"/>
          </p:cNvSpPr>
          <p:nvPr userDrawn="1"/>
        </p:nvSpPr>
        <p:spPr>
          <a:xfrm>
            <a:off x="3695700" y="3070225"/>
            <a:ext cx="211138" cy="1825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Isosceles Triangle 45"/>
          <p:cNvSpPr>
            <a:spLocks noChangeAspect="1"/>
          </p:cNvSpPr>
          <p:nvPr userDrawn="1"/>
        </p:nvSpPr>
        <p:spPr>
          <a:xfrm>
            <a:off x="3333750" y="2917825"/>
            <a:ext cx="212725" cy="182563"/>
          </a:xfrm>
          <a:prstGeom prst="triangle">
            <a:avLst/>
          </a:prstGeom>
          <a:solidFill>
            <a:srgbClr val="8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7" name="Group 51"/>
          <p:cNvGrpSpPr>
            <a:grpSpLocks/>
          </p:cNvGrpSpPr>
          <p:nvPr userDrawn="1"/>
        </p:nvGrpSpPr>
        <p:grpSpPr bwMode="auto">
          <a:xfrm>
            <a:off x="2936875" y="3381375"/>
            <a:ext cx="433388" cy="504825"/>
            <a:chOff x="2936390" y="3381034"/>
            <a:chExt cx="434498" cy="504901"/>
          </a:xfrm>
        </p:grpSpPr>
        <p:sp>
          <p:nvSpPr>
            <p:cNvPr id="48" name="Isosceles Triangle 47"/>
            <p:cNvSpPr>
              <a:spLocks noChangeAspect="1"/>
            </p:cNvSpPr>
            <p:nvPr/>
          </p:nvSpPr>
          <p:spPr>
            <a:xfrm>
              <a:off x="3159209" y="3381034"/>
              <a:ext cx="211679" cy="182590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9" name="Isosceles Triangle 48"/>
            <p:cNvSpPr>
              <a:spLocks noChangeAspect="1"/>
            </p:cNvSpPr>
            <p:nvPr/>
          </p:nvSpPr>
          <p:spPr>
            <a:xfrm>
              <a:off x="2936390" y="3703346"/>
              <a:ext cx="211679" cy="182589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54"/>
          <p:cNvGrpSpPr>
            <a:grpSpLocks/>
          </p:cNvGrpSpPr>
          <p:nvPr userDrawn="1"/>
        </p:nvGrpSpPr>
        <p:grpSpPr bwMode="auto">
          <a:xfrm>
            <a:off x="2641600" y="936625"/>
            <a:ext cx="762000" cy="368300"/>
            <a:chOff x="2641104" y="935977"/>
            <a:chExt cx="762020" cy="369332"/>
          </a:xfrm>
        </p:grpSpPr>
        <p:sp>
          <p:nvSpPr>
            <p:cNvPr id="51" name="Isosceles Triangle 50"/>
            <p:cNvSpPr>
              <a:spLocks noChangeAspect="1"/>
            </p:cNvSpPr>
            <p:nvPr/>
          </p:nvSpPr>
          <p:spPr>
            <a:xfrm>
              <a:off x="3190393" y="1120643"/>
              <a:ext cx="212731" cy="183075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>
              <a:off x="2641104" y="935977"/>
              <a:ext cx="7366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Bella</a:t>
              </a:r>
            </a:p>
          </p:txBody>
        </p:sp>
      </p:grpSp>
      <p:grpSp>
        <p:nvGrpSpPr>
          <p:cNvPr id="53" name="Group 57"/>
          <p:cNvGrpSpPr>
            <a:grpSpLocks/>
          </p:cNvGrpSpPr>
          <p:nvPr userDrawn="1"/>
        </p:nvGrpSpPr>
        <p:grpSpPr bwMode="auto">
          <a:xfrm>
            <a:off x="3527425" y="750888"/>
            <a:ext cx="1779588" cy="369887"/>
            <a:chOff x="3526971" y="751311"/>
            <a:chExt cx="1780811" cy="369332"/>
          </a:xfrm>
        </p:grpSpPr>
        <p:sp>
          <p:nvSpPr>
            <p:cNvPr id="54" name="Isosceles Triangle 53"/>
            <p:cNvSpPr>
              <a:spLocks noChangeAspect="1"/>
            </p:cNvSpPr>
            <p:nvPr/>
          </p:nvSpPr>
          <p:spPr>
            <a:xfrm>
              <a:off x="3526971" y="908237"/>
              <a:ext cx="212871" cy="183874"/>
            </a:xfrm>
            <a:prstGeom prst="triangle">
              <a:avLst/>
            </a:prstGeom>
            <a:solidFill>
              <a:srgbClr val="8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>
              <a:off x="3647704" y="751311"/>
              <a:ext cx="16600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Ranch House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153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algems.org/gemstone_deposits/pic/afghanistan_kunar_a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3000" contrast="12000"/>
          </a:blip>
          <a:srcRect l="18333" t="19119" r="17500"/>
          <a:stretch>
            <a:fillRect/>
          </a:stretch>
        </p:blipFill>
        <p:spPr bwMode="auto">
          <a:xfrm>
            <a:off x="228600" y="-762000"/>
            <a:ext cx="9296400" cy="8171944"/>
          </a:xfrm>
          <a:prstGeom prst="rect">
            <a:avLst/>
          </a:prstGeom>
          <a:noFill/>
        </p:spPr>
      </p:pic>
      <p:sp>
        <p:nvSpPr>
          <p:cNvPr id="3" name="Oval 2"/>
          <p:cNvSpPr/>
          <p:nvPr userDrawn="1"/>
        </p:nvSpPr>
        <p:spPr>
          <a:xfrm>
            <a:off x="5165725" y="3503613"/>
            <a:ext cx="211138" cy="2333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476625" y="2538413"/>
            <a:ext cx="8302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Nangalam</a:t>
            </a:r>
          </a:p>
        </p:txBody>
      </p:sp>
      <p:sp>
        <p:nvSpPr>
          <p:cNvPr id="5" name="Text Box 39"/>
          <p:cNvSpPr txBox="1">
            <a:spLocks noChangeArrowheads="1"/>
          </p:cNvSpPr>
          <p:nvPr userDrawn="1"/>
        </p:nvSpPr>
        <p:spPr bwMode="auto">
          <a:xfrm>
            <a:off x="2197100" y="0"/>
            <a:ext cx="101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Nuristan</a:t>
            </a:r>
          </a:p>
        </p:txBody>
      </p:sp>
      <p:sp>
        <p:nvSpPr>
          <p:cNvPr id="6" name="Text Box 39"/>
          <p:cNvSpPr txBox="1">
            <a:spLocks noChangeArrowheads="1"/>
          </p:cNvSpPr>
          <p:nvPr userDrawn="1"/>
        </p:nvSpPr>
        <p:spPr bwMode="auto">
          <a:xfrm>
            <a:off x="5283200" y="1938338"/>
            <a:ext cx="776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Kunar</a:t>
            </a:r>
          </a:p>
        </p:txBody>
      </p:sp>
      <p:sp>
        <p:nvSpPr>
          <p:cNvPr id="7" name="Text Box 39"/>
          <p:cNvSpPr txBox="1">
            <a:spLocks noChangeArrowheads="1"/>
          </p:cNvSpPr>
          <p:nvPr userDrawn="1"/>
        </p:nvSpPr>
        <p:spPr bwMode="auto">
          <a:xfrm rot="16708955">
            <a:off x="3894138" y="3478213"/>
            <a:ext cx="652462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Shuryak</a:t>
            </a:r>
          </a:p>
        </p:txBody>
      </p:sp>
      <p:sp>
        <p:nvSpPr>
          <p:cNvPr id="8" name="Text Box 39"/>
          <p:cNvSpPr txBox="1">
            <a:spLocks noChangeArrowheads="1"/>
          </p:cNvSpPr>
          <p:nvPr userDrawn="1"/>
        </p:nvSpPr>
        <p:spPr bwMode="auto">
          <a:xfrm rot="2951221">
            <a:off x="2600325" y="4625975"/>
            <a:ext cx="7032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Chowkay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 userDrawn="1"/>
        </p:nvSpPr>
        <p:spPr bwMode="auto">
          <a:xfrm rot="17726563">
            <a:off x="3074194" y="1475582"/>
            <a:ext cx="6048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Waygal</a:t>
            </a:r>
          </a:p>
        </p:txBody>
      </p:sp>
      <p:sp>
        <p:nvSpPr>
          <p:cNvPr id="10" name="Text Box 39"/>
          <p:cNvSpPr txBox="1">
            <a:spLocks noChangeArrowheads="1"/>
          </p:cNvSpPr>
          <p:nvPr userDrawn="1"/>
        </p:nvSpPr>
        <p:spPr bwMode="auto">
          <a:xfrm rot="3680049">
            <a:off x="4482306" y="2412207"/>
            <a:ext cx="682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Watapur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 Box 39"/>
          <p:cNvSpPr txBox="1">
            <a:spLocks noChangeArrowheads="1"/>
          </p:cNvSpPr>
          <p:nvPr userDrawn="1"/>
        </p:nvSpPr>
        <p:spPr bwMode="auto">
          <a:xfrm rot="2806139">
            <a:off x="3362325" y="4298951"/>
            <a:ext cx="598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Narang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 Box 39"/>
          <p:cNvSpPr txBox="1">
            <a:spLocks noChangeArrowheads="1"/>
          </p:cNvSpPr>
          <p:nvPr userDrawn="1"/>
        </p:nvSpPr>
        <p:spPr bwMode="auto">
          <a:xfrm>
            <a:off x="2857500" y="3675063"/>
            <a:ext cx="698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Korengal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3435350" y="2617788"/>
            <a:ext cx="95250" cy="10953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125538" y="-554038"/>
            <a:ext cx="7948612" cy="7140576"/>
          </a:xfrm>
          <a:custGeom>
            <a:avLst/>
            <a:gdLst>
              <a:gd name="connsiteX0" fmla="*/ 6936509 w 7897091"/>
              <a:gd name="connsiteY0" fmla="*/ 0 h 6604000"/>
              <a:gd name="connsiteX1" fmla="*/ 7278255 w 7897091"/>
              <a:gd name="connsiteY1" fmla="*/ 258618 h 6604000"/>
              <a:gd name="connsiteX2" fmla="*/ 7897091 w 7897091"/>
              <a:gd name="connsiteY2" fmla="*/ 692727 h 6604000"/>
              <a:gd name="connsiteX3" fmla="*/ 7472218 w 7897091"/>
              <a:gd name="connsiteY3" fmla="*/ 1376218 h 6604000"/>
              <a:gd name="connsiteX4" fmla="*/ 6862618 w 7897091"/>
              <a:gd name="connsiteY4" fmla="*/ 1810327 h 6604000"/>
              <a:gd name="connsiteX5" fmla="*/ 7010400 w 7897091"/>
              <a:gd name="connsiteY5" fmla="*/ 2364509 h 6604000"/>
              <a:gd name="connsiteX6" fmla="*/ 6428509 w 7897091"/>
              <a:gd name="connsiteY6" fmla="*/ 2724727 h 6604000"/>
              <a:gd name="connsiteX7" fmla="*/ 6400800 w 7897091"/>
              <a:gd name="connsiteY7" fmla="*/ 3020291 h 6604000"/>
              <a:gd name="connsiteX8" fmla="*/ 5264727 w 7897091"/>
              <a:gd name="connsiteY8" fmla="*/ 3528291 h 6604000"/>
              <a:gd name="connsiteX9" fmla="*/ 4941455 w 7897091"/>
              <a:gd name="connsiteY9" fmla="*/ 4350327 h 6604000"/>
              <a:gd name="connsiteX10" fmla="*/ 3657600 w 7897091"/>
              <a:gd name="connsiteY10" fmla="*/ 5292437 h 6604000"/>
              <a:gd name="connsiteX11" fmla="*/ 3749964 w 7897091"/>
              <a:gd name="connsiteY11" fmla="*/ 5828146 h 6604000"/>
              <a:gd name="connsiteX12" fmla="*/ 3186546 w 7897091"/>
              <a:gd name="connsiteY12" fmla="*/ 6474691 h 6604000"/>
              <a:gd name="connsiteX13" fmla="*/ 1828800 w 7897091"/>
              <a:gd name="connsiteY13" fmla="*/ 6493164 h 6604000"/>
              <a:gd name="connsiteX14" fmla="*/ 1542473 w 7897091"/>
              <a:gd name="connsiteY14" fmla="*/ 6604000 h 6604000"/>
              <a:gd name="connsiteX15" fmla="*/ 1025236 w 7897091"/>
              <a:gd name="connsiteY15" fmla="*/ 6557818 h 6604000"/>
              <a:gd name="connsiteX16" fmla="*/ 849746 w 7897091"/>
              <a:gd name="connsiteY16" fmla="*/ 6151418 h 6604000"/>
              <a:gd name="connsiteX17" fmla="*/ 461818 w 7897091"/>
              <a:gd name="connsiteY17" fmla="*/ 5994400 h 6604000"/>
              <a:gd name="connsiteX18" fmla="*/ 508000 w 7897091"/>
              <a:gd name="connsiteY18" fmla="*/ 5052291 h 6604000"/>
              <a:gd name="connsiteX19" fmla="*/ 591127 w 7897091"/>
              <a:gd name="connsiteY19" fmla="*/ 4655127 h 6604000"/>
              <a:gd name="connsiteX20" fmla="*/ 230909 w 7897091"/>
              <a:gd name="connsiteY20" fmla="*/ 4294909 h 6604000"/>
              <a:gd name="connsiteX21" fmla="*/ 314036 w 7897091"/>
              <a:gd name="connsiteY21" fmla="*/ 3565237 h 6604000"/>
              <a:gd name="connsiteX22" fmla="*/ 110836 w 7897091"/>
              <a:gd name="connsiteY22" fmla="*/ 3232727 h 6604000"/>
              <a:gd name="connsiteX23" fmla="*/ 0 w 7897091"/>
              <a:gd name="connsiteY23" fmla="*/ 2493818 h 6604000"/>
              <a:gd name="connsiteX24" fmla="*/ 230909 w 7897091"/>
              <a:gd name="connsiteY24" fmla="*/ 2253673 h 6604000"/>
              <a:gd name="connsiteX25" fmla="*/ 1043709 w 7897091"/>
              <a:gd name="connsiteY25" fmla="*/ 2419927 h 6604000"/>
              <a:gd name="connsiteX26" fmla="*/ 1505527 w 7897091"/>
              <a:gd name="connsiteY26" fmla="*/ 1838037 h 6604000"/>
              <a:gd name="connsiteX27" fmla="*/ 1717964 w 7897091"/>
              <a:gd name="connsiteY27" fmla="*/ 2115127 h 6604000"/>
              <a:gd name="connsiteX28" fmla="*/ 1995055 w 7897091"/>
              <a:gd name="connsiteY28" fmla="*/ 2087418 h 6604000"/>
              <a:gd name="connsiteX29" fmla="*/ 2142836 w 7897091"/>
              <a:gd name="connsiteY29" fmla="*/ 1948873 h 6604000"/>
              <a:gd name="connsiteX30" fmla="*/ 2327564 w 7897091"/>
              <a:gd name="connsiteY30" fmla="*/ 1948873 h 6604000"/>
              <a:gd name="connsiteX31" fmla="*/ 2558473 w 7897091"/>
              <a:gd name="connsiteY31" fmla="*/ 1921164 h 6604000"/>
              <a:gd name="connsiteX32" fmla="*/ 2770909 w 7897091"/>
              <a:gd name="connsiteY32" fmla="*/ 1782618 h 6604000"/>
              <a:gd name="connsiteX33" fmla="*/ 3214255 w 7897091"/>
              <a:gd name="connsiteY33" fmla="*/ 1921164 h 6604000"/>
              <a:gd name="connsiteX34" fmla="*/ 3435927 w 7897091"/>
              <a:gd name="connsiteY34" fmla="*/ 1727200 h 6604000"/>
              <a:gd name="connsiteX35" fmla="*/ 3731491 w 7897091"/>
              <a:gd name="connsiteY35" fmla="*/ 1967346 h 6604000"/>
              <a:gd name="connsiteX36" fmla="*/ 3805382 w 7897091"/>
              <a:gd name="connsiteY36" fmla="*/ 1699491 h 6604000"/>
              <a:gd name="connsiteX37" fmla="*/ 4008582 w 7897091"/>
              <a:gd name="connsiteY37" fmla="*/ 1422400 h 6604000"/>
              <a:gd name="connsiteX38" fmla="*/ 3971636 w 7897091"/>
              <a:gd name="connsiteY38" fmla="*/ 1173018 h 6604000"/>
              <a:gd name="connsiteX39" fmla="*/ 3999346 w 7897091"/>
              <a:gd name="connsiteY39" fmla="*/ 923637 h 6604000"/>
              <a:gd name="connsiteX40" fmla="*/ 4304146 w 7897091"/>
              <a:gd name="connsiteY40" fmla="*/ 683491 h 6604000"/>
              <a:gd name="connsiteX41" fmla="*/ 4257964 w 7897091"/>
              <a:gd name="connsiteY41" fmla="*/ 286327 h 6604000"/>
              <a:gd name="connsiteX42" fmla="*/ 4350327 w 7897091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5284739 w 7949430"/>
              <a:gd name="connsiteY42" fmla="*/ 0 h 7141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518120 w 7949430"/>
              <a:gd name="connsiteY42" fmla="*/ 286327 h 7141248"/>
              <a:gd name="connsiteX43" fmla="*/ 5284739 w 7949430"/>
              <a:gd name="connsiteY43" fmla="*/ 0 h 7141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388811 w 7949430"/>
              <a:gd name="connsiteY42" fmla="*/ 554182 h 7141248"/>
              <a:gd name="connsiteX43" fmla="*/ 4518120 w 7949430"/>
              <a:gd name="connsiteY43" fmla="*/ 286327 h 7141248"/>
              <a:gd name="connsiteX44" fmla="*/ 5284739 w 7949430"/>
              <a:gd name="connsiteY44" fmla="*/ 0 h 7141248"/>
              <a:gd name="connsiteX0" fmla="*/ 7085830 w 7949430"/>
              <a:gd name="connsiteY0" fmla="*/ 9236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388811 w 7949430"/>
              <a:gd name="connsiteY42" fmla="*/ 554182 h 7141248"/>
              <a:gd name="connsiteX43" fmla="*/ 4518120 w 7949430"/>
              <a:gd name="connsiteY43" fmla="*/ 286327 h 7141248"/>
              <a:gd name="connsiteX44" fmla="*/ 5284739 w 7949430"/>
              <a:gd name="connsiteY44" fmla="*/ 0 h 7141248"/>
              <a:gd name="connsiteX0" fmla="*/ 7085830 w 7949430"/>
              <a:gd name="connsiteY0" fmla="*/ 9236 h 7141248"/>
              <a:gd name="connsiteX1" fmla="*/ 6919575 w 7949430"/>
              <a:gd name="connsiteY1" fmla="*/ 554182 h 7141248"/>
              <a:gd name="connsiteX2" fmla="*/ 7298267 w 7949430"/>
              <a:gd name="connsiteY2" fmla="*/ 766618 h 7141248"/>
              <a:gd name="connsiteX3" fmla="*/ 7917103 w 7949430"/>
              <a:gd name="connsiteY3" fmla="*/ 1200727 h 7141248"/>
              <a:gd name="connsiteX4" fmla="*/ 7492230 w 7949430"/>
              <a:gd name="connsiteY4" fmla="*/ 1884218 h 7141248"/>
              <a:gd name="connsiteX5" fmla="*/ 6882630 w 7949430"/>
              <a:gd name="connsiteY5" fmla="*/ 2318327 h 7141248"/>
              <a:gd name="connsiteX6" fmla="*/ 7030412 w 7949430"/>
              <a:gd name="connsiteY6" fmla="*/ 2872509 h 7141248"/>
              <a:gd name="connsiteX7" fmla="*/ 6448521 w 7949430"/>
              <a:gd name="connsiteY7" fmla="*/ 3232727 h 7141248"/>
              <a:gd name="connsiteX8" fmla="*/ 6420812 w 7949430"/>
              <a:gd name="connsiteY8" fmla="*/ 3528291 h 7141248"/>
              <a:gd name="connsiteX9" fmla="*/ 5284739 w 7949430"/>
              <a:gd name="connsiteY9" fmla="*/ 4036291 h 7141248"/>
              <a:gd name="connsiteX10" fmla="*/ 4961467 w 7949430"/>
              <a:gd name="connsiteY10" fmla="*/ 4858327 h 7141248"/>
              <a:gd name="connsiteX11" fmla="*/ 3677612 w 7949430"/>
              <a:gd name="connsiteY11" fmla="*/ 5800437 h 7141248"/>
              <a:gd name="connsiteX12" fmla="*/ 3769976 w 7949430"/>
              <a:gd name="connsiteY12" fmla="*/ 6336146 h 7141248"/>
              <a:gd name="connsiteX13" fmla="*/ 3206558 w 7949430"/>
              <a:gd name="connsiteY13" fmla="*/ 6982691 h 7141248"/>
              <a:gd name="connsiteX14" fmla="*/ 1848812 w 7949430"/>
              <a:gd name="connsiteY14" fmla="*/ 7001164 h 7141248"/>
              <a:gd name="connsiteX15" fmla="*/ 1562485 w 7949430"/>
              <a:gd name="connsiteY15" fmla="*/ 7112000 h 7141248"/>
              <a:gd name="connsiteX16" fmla="*/ 1045248 w 7949430"/>
              <a:gd name="connsiteY16" fmla="*/ 7065818 h 7141248"/>
              <a:gd name="connsiteX17" fmla="*/ 869758 w 7949430"/>
              <a:gd name="connsiteY17" fmla="*/ 6659418 h 7141248"/>
              <a:gd name="connsiteX18" fmla="*/ 481830 w 7949430"/>
              <a:gd name="connsiteY18" fmla="*/ 6502400 h 7141248"/>
              <a:gd name="connsiteX19" fmla="*/ 528012 w 7949430"/>
              <a:gd name="connsiteY19" fmla="*/ 5560291 h 7141248"/>
              <a:gd name="connsiteX20" fmla="*/ 611139 w 7949430"/>
              <a:gd name="connsiteY20" fmla="*/ 5163127 h 7141248"/>
              <a:gd name="connsiteX21" fmla="*/ 250921 w 7949430"/>
              <a:gd name="connsiteY21" fmla="*/ 4802909 h 7141248"/>
              <a:gd name="connsiteX22" fmla="*/ 334048 w 7949430"/>
              <a:gd name="connsiteY22" fmla="*/ 4073237 h 7141248"/>
              <a:gd name="connsiteX23" fmla="*/ 130848 w 7949430"/>
              <a:gd name="connsiteY23" fmla="*/ 3740727 h 7141248"/>
              <a:gd name="connsiteX24" fmla="*/ 20012 w 7949430"/>
              <a:gd name="connsiteY24" fmla="*/ 3001818 h 7141248"/>
              <a:gd name="connsiteX25" fmla="*/ 250921 w 7949430"/>
              <a:gd name="connsiteY25" fmla="*/ 2761673 h 7141248"/>
              <a:gd name="connsiteX26" fmla="*/ 1063721 w 7949430"/>
              <a:gd name="connsiteY26" fmla="*/ 2927927 h 7141248"/>
              <a:gd name="connsiteX27" fmla="*/ 1525539 w 7949430"/>
              <a:gd name="connsiteY27" fmla="*/ 2346037 h 7141248"/>
              <a:gd name="connsiteX28" fmla="*/ 1737976 w 7949430"/>
              <a:gd name="connsiteY28" fmla="*/ 2623127 h 7141248"/>
              <a:gd name="connsiteX29" fmla="*/ 2015067 w 7949430"/>
              <a:gd name="connsiteY29" fmla="*/ 2595418 h 7141248"/>
              <a:gd name="connsiteX30" fmla="*/ 2162848 w 7949430"/>
              <a:gd name="connsiteY30" fmla="*/ 2456873 h 7141248"/>
              <a:gd name="connsiteX31" fmla="*/ 2347576 w 7949430"/>
              <a:gd name="connsiteY31" fmla="*/ 2456873 h 7141248"/>
              <a:gd name="connsiteX32" fmla="*/ 2578485 w 7949430"/>
              <a:gd name="connsiteY32" fmla="*/ 2429164 h 7141248"/>
              <a:gd name="connsiteX33" fmla="*/ 2790921 w 7949430"/>
              <a:gd name="connsiteY33" fmla="*/ 2290618 h 7141248"/>
              <a:gd name="connsiteX34" fmla="*/ 3234267 w 7949430"/>
              <a:gd name="connsiteY34" fmla="*/ 2429164 h 7141248"/>
              <a:gd name="connsiteX35" fmla="*/ 3455939 w 7949430"/>
              <a:gd name="connsiteY35" fmla="*/ 2235200 h 7141248"/>
              <a:gd name="connsiteX36" fmla="*/ 3751503 w 7949430"/>
              <a:gd name="connsiteY36" fmla="*/ 2475346 h 7141248"/>
              <a:gd name="connsiteX37" fmla="*/ 3825394 w 7949430"/>
              <a:gd name="connsiteY37" fmla="*/ 2207491 h 7141248"/>
              <a:gd name="connsiteX38" fmla="*/ 4028594 w 7949430"/>
              <a:gd name="connsiteY38" fmla="*/ 1930400 h 7141248"/>
              <a:gd name="connsiteX39" fmla="*/ 3991648 w 7949430"/>
              <a:gd name="connsiteY39" fmla="*/ 1681018 h 7141248"/>
              <a:gd name="connsiteX40" fmla="*/ 4019358 w 7949430"/>
              <a:gd name="connsiteY40" fmla="*/ 1431637 h 7141248"/>
              <a:gd name="connsiteX41" fmla="*/ 4324158 w 7949430"/>
              <a:gd name="connsiteY41" fmla="*/ 1191491 h 7141248"/>
              <a:gd name="connsiteX42" fmla="*/ 4277976 w 7949430"/>
              <a:gd name="connsiteY42" fmla="*/ 794327 h 7141248"/>
              <a:gd name="connsiteX43" fmla="*/ 4388811 w 7949430"/>
              <a:gd name="connsiteY43" fmla="*/ 554182 h 7141248"/>
              <a:gd name="connsiteX44" fmla="*/ 4518120 w 7949430"/>
              <a:gd name="connsiteY44" fmla="*/ 286327 h 7141248"/>
              <a:gd name="connsiteX45" fmla="*/ 5284739 w 7949430"/>
              <a:gd name="connsiteY45" fmla="*/ 0 h 7141248"/>
              <a:gd name="connsiteX0" fmla="*/ 7085830 w 7949430"/>
              <a:gd name="connsiteY0" fmla="*/ 9236 h 7141248"/>
              <a:gd name="connsiteX1" fmla="*/ 6919575 w 7949430"/>
              <a:gd name="connsiteY1" fmla="*/ 554182 h 7141248"/>
              <a:gd name="connsiteX2" fmla="*/ 7298267 w 7949430"/>
              <a:gd name="connsiteY2" fmla="*/ 766618 h 7141248"/>
              <a:gd name="connsiteX3" fmla="*/ 7917103 w 7949430"/>
              <a:gd name="connsiteY3" fmla="*/ 1200727 h 7141248"/>
              <a:gd name="connsiteX4" fmla="*/ 7492230 w 7949430"/>
              <a:gd name="connsiteY4" fmla="*/ 1884218 h 7141248"/>
              <a:gd name="connsiteX5" fmla="*/ 6882630 w 7949430"/>
              <a:gd name="connsiteY5" fmla="*/ 2318327 h 7141248"/>
              <a:gd name="connsiteX6" fmla="*/ 7030412 w 7949430"/>
              <a:gd name="connsiteY6" fmla="*/ 2872509 h 7141248"/>
              <a:gd name="connsiteX7" fmla="*/ 6448521 w 7949430"/>
              <a:gd name="connsiteY7" fmla="*/ 3232727 h 7141248"/>
              <a:gd name="connsiteX8" fmla="*/ 6420812 w 7949430"/>
              <a:gd name="connsiteY8" fmla="*/ 3528291 h 7141248"/>
              <a:gd name="connsiteX9" fmla="*/ 5284739 w 7949430"/>
              <a:gd name="connsiteY9" fmla="*/ 4036291 h 7141248"/>
              <a:gd name="connsiteX10" fmla="*/ 4961467 w 7949430"/>
              <a:gd name="connsiteY10" fmla="*/ 4858327 h 7141248"/>
              <a:gd name="connsiteX11" fmla="*/ 3677612 w 7949430"/>
              <a:gd name="connsiteY11" fmla="*/ 5800437 h 7141248"/>
              <a:gd name="connsiteX12" fmla="*/ 3769976 w 7949430"/>
              <a:gd name="connsiteY12" fmla="*/ 6336146 h 7141248"/>
              <a:gd name="connsiteX13" fmla="*/ 3206558 w 7949430"/>
              <a:gd name="connsiteY13" fmla="*/ 6982691 h 7141248"/>
              <a:gd name="connsiteX14" fmla="*/ 1848812 w 7949430"/>
              <a:gd name="connsiteY14" fmla="*/ 7001164 h 7141248"/>
              <a:gd name="connsiteX15" fmla="*/ 1562485 w 7949430"/>
              <a:gd name="connsiteY15" fmla="*/ 7112000 h 7141248"/>
              <a:gd name="connsiteX16" fmla="*/ 1045248 w 7949430"/>
              <a:gd name="connsiteY16" fmla="*/ 7065818 h 7141248"/>
              <a:gd name="connsiteX17" fmla="*/ 869758 w 7949430"/>
              <a:gd name="connsiteY17" fmla="*/ 6659418 h 7141248"/>
              <a:gd name="connsiteX18" fmla="*/ 481830 w 7949430"/>
              <a:gd name="connsiteY18" fmla="*/ 6502400 h 7141248"/>
              <a:gd name="connsiteX19" fmla="*/ 528012 w 7949430"/>
              <a:gd name="connsiteY19" fmla="*/ 5560291 h 7141248"/>
              <a:gd name="connsiteX20" fmla="*/ 611139 w 7949430"/>
              <a:gd name="connsiteY20" fmla="*/ 5163127 h 7141248"/>
              <a:gd name="connsiteX21" fmla="*/ 250921 w 7949430"/>
              <a:gd name="connsiteY21" fmla="*/ 4802909 h 7141248"/>
              <a:gd name="connsiteX22" fmla="*/ 334048 w 7949430"/>
              <a:gd name="connsiteY22" fmla="*/ 4073237 h 7141248"/>
              <a:gd name="connsiteX23" fmla="*/ 130848 w 7949430"/>
              <a:gd name="connsiteY23" fmla="*/ 3740727 h 7141248"/>
              <a:gd name="connsiteX24" fmla="*/ 20012 w 7949430"/>
              <a:gd name="connsiteY24" fmla="*/ 3001818 h 7141248"/>
              <a:gd name="connsiteX25" fmla="*/ 250921 w 7949430"/>
              <a:gd name="connsiteY25" fmla="*/ 2761673 h 7141248"/>
              <a:gd name="connsiteX26" fmla="*/ 1063721 w 7949430"/>
              <a:gd name="connsiteY26" fmla="*/ 2927927 h 7141248"/>
              <a:gd name="connsiteX27" fmla="*/ 1525539 w 7949430"/>
              <a:gd name="connsiteY27" fmla="*/ 2346037 h 7141248"/>
              <a:gd name="connsiteX28" fmla="*/ 1737976 w 7949430"/>
              <a:gd name="connsiteY28" fmla="*/ 2623127 h 7141248"/>
              <a:gd name="connsiteX29" fmla="*/ 2015067 w 7949430"/>
              <a:gd name="connsiteY29" fmla="*/ 2595418 h 7141248"/>
              <a:gd name="connsiteX30" fmla="*/ 2162848 w 7949430"/>
              <a:gd name="connsiteY30" fmla="*/ 2456873 h 7141248"/>
              <a:gd name="connsiteX31" fmla="*/ 2347576 w 7949430"/>
              <a:gd name="connsiteY31" fmla="*/ 2456873 h 7141248"/>
              <a:gd name="connsiteX32" fmla="*/ 2578485 w 7949430"/>
              <a:gd name="connsiteY32" fmla="*/ 2429164 h 7141248"/>
              <a:gd name="connsiteX33" fmla="*/ 2790921 w 7949430"/>
              <a:gd name="connsiteY33" fmla="*/ 2290618 h 7141248"/>
              <a:gd name="connsiteX34" fmla="*/ 3234267 w 7949430"/>
              <a:gd name="connsiteY34" fmla="*/ 2429164 h 7141248"/>
              <a:gd name="connsiteX35" fmla="*/ 3455939 w 7949430"/>
              <a:gd name="connsiteY35" fmla="*/ 2235200 h 7141248"/>
              <a:gd name="connsiteX36" fmla="*/ 3751503 w 7949430"/>
              <a:gd name="connsiteY36" fmla="*/ 2475346 h 7141248"/>
              <a:gd name="connsiteX37" fmla="*/ 3825394 w 7949430"/>
              <a:gd name="connsiteY37" fmla="*/ 2207491 h 7141248"/>
              <a:gd name="connsiteX38" fmla="*/ 4028594 w 7949430"/>
              <a:gd name="connsiteY38" fmla="*/ 1930400 h 7141248"/>
              <a:gd name="connsiteX39" fmla="*/ 3991648 w 7949430"/>
              <a:gd name="connsiteY39" fmla="*/ 1681018 h 7141248"/>
              <a:gd name="connsiteX40" fmla="*/ 4019358 w 7949430"/>
              <a:gd name="connsiteY40" fmla="*/ 1431637 h 7141248"/>
              <a:gd name="connsiteX41" fmla="*/ 4324158 w 7949430"/>
              <a:gd name="connsiteY41" fmla="*/ 1191491 h 7141248"/>
              <a:gd name="connsiteX42" fmla="*/ 4277976 w 7949430"/>
              <a:gd name="connsiteY42" fmla="*/ 794327 h 7141248"/>
              <a:gd name="connsiteX43" fmla="*/ 4388811 w 7949430"/>
              <a:gd name="connsiteY43" fmla="*/ 554182 h 7141248"/>
              <a:gd name="connsiteX44" fmla="*/ 4518120 w 7949430"/>
              <a:gd name="connsiteY44" fmla="*/ 286327 h 7141248"/>
              <a:gd name="connsiteX45" fmla="*/ 5284739 w 7949430"/>
              <a:gd name="connsiteY4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19575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5284739 w 7949430"/>
              <a:gd name="connsiteY10" fmla="*/ 4036291 h 7141248"/>
              <a:gd name="connsiteX11" fmla="*/ 4961467 w 7949430"/>
              <a:gd name="connsiteY11" fmla="*/ 4858327 h 7141248"/>
              <a:gd name="connsiteX12" fmla="*/ 3677612 w 7949430"/>
              <a:gd name="connsiteY12" fmla="*/ 5800437 h 7141248"/>
              <a:gd name="connsiteX13" fmla="*/ 3769976 w 7949430"/>
              <a:gd name="connsiteY13" fmla="*/ 6336146 h 7141248"/>
              <a:gd name="connsiteX14" fmla="*/ 3206558 w 7949430"/>
              <a:gd name="connsiteY14" fmla="*/ 6982691 h 7141248"/>
              <a:gd name="connsiteX15" fmla="*/ 1848812 w 7949430"/>
              <a:gd name="connsiteY15" fmla="*/ 7001164 h 7141248"/>
              <a:gd name="connsiteX16" fmla="*/ 1562485 w 7949430"/>
              <a:gd name="connsiteY16" fmla="*/ 7112000 h 7141248"/>
              <a:gd name="connsiteX17" fmla="*/ 1045248 w 7949430"/>
              <a:gd name="connsiteY17" fmla="*/ 7065818 h 7141248"/>
              <a:gd name="connsiteX18" fmla="*/ 869758 w 7949430"/>
              <a:gd name="connsiteY18" fmla="*/ 6659418 h 7141248"/>
              <a:gd name="connsiteX19" fmla="*/ 481830 w 7949430"/>
              <a:gd name="connsiteY19" fmla="*/ 6502400 h 7141248"/>
              <a:gd name="connsiteX20" fmla="*/ 528012 w 7949430"/>
              <a:gd name="connsiteY20" fmla="*/ 5560291 h 7141248"/>
              <a:gd name="connsiteX21" fmla="*/ 611139 w 7949430"/>
              <a:gd name="connsiteY21" fmla="*/ 5163127 h 7141248"/>
              <a:gd name="connsiteX22" fmla="*/ 250921 w 7949430"/>
              <a:gd name="connsiteY22" fmla="*/ 4802909 h 7141248"/>
              <a:gd name="connsiteX23" fmla="*/ 334048 w 7949430"/>
              <a:gd name="connsiteY23" fmla="*/ 4073237 h 7141248"/>
              <a:gd name="connsiteX24" fmla="*/ 130848 w 7949430"/>
              <a:gd name="connsiteY24" fmla="*/ 3740727 h 7141248"/>
              <a:gd name="connsiteX25" fmla="*/ 20012 w 7949430"/>
              <a:gd name="connsiteY25" fmla="*/ 3001818 h 7141248"/>
              <a:gd name="connsiteX26" fmla="*/ 250921 w 7949430"/>
              <a:gd name="connsiteY26" fmla="*/ 2761673 h 7141248"/>
              <a:gd name="connsiteX27" fmla="*/ 1063721 w 7949430"/>
              <a:gd name="connsiteY27" fmla="*/ 2927927 h 7141248"/>
              <a:gd name="connsiteX28" fmla="*/ 1525539 w 7949430"/>
              <a:gd name="connsiteY28" fmla="*/ 2346037 h 7141248"/>
              <a:gd name="connsiteX29" fmla="*/ 1737976 w 7949430"/>
              <a:gd name="connsiteY29" fmla="*/ 2623127 h 7141248"/>
              <a:gd name="connsiteX30" fmla="*/ 2015067 w 7949430"/>
              <a:gd name="connsiteY30" fmla="*/ 2595418 h 7141248"/>
              <a:gd name="connsiteX31" fmla="*/ 2162848 w 7949430"/>
              <a:gd name="connsiteY31" fmla="*/ 2456873 h 7141248"/>
              <a:gd name="connsiteX32" fmla="*/ 2347576 w 7949430"/>
              <a:gd name="connsiteY32" fmla="*/ 2456873 h 7141248"/>
              <a:gd name="connsiteX33" fmla="*/ 2578485 w 7949430"/>
              <a:gd name="connsiteY33" fmla="*/ 2429164 h 7141248"/>
              <a:gd name="connsiteX34" fmla="*/ 2790921 w 7949430"/>
              <a:gd name="connsiteY34" fmla="*/ 2290618 h 7141248"/>
              <a:gd name="connsiteX35" fmla="*/ 3234267 w 7949430"/>
              <a:gd name="connsiteY35" fmla="*/ 2429164 h 7141248"/>
              <a:gd name="connsiteX36" fmla="*/ 3455939 w 7949430"/>
              <a:gd name="connsiteY36" fmla="*/ 2235200 h 7141248"/>
              <a:gd name="connsiteX37" fmla="*/ 3751503 w 7949430"/>
              <a:gd name="connsiteY37" fmla="*/ 2475346 h 7141248"/>
              <a:gd name="connsiteX38" fmla="*/ 3825394 w 7949430"/>
              <a:gd name="connsiteY38" fmla="*/ 2207491 h 7141248"/>
              <a:gd name="connsiteX39" fmla="*/ 4028594 w 7949430"/>
              <a:gd name="connsiteY39" fmla="*/ 1930400 h 7141248"/>
              <a:gd name="connsiteX40" fmla="*/ 3991648 w 7949430"/>
              <a:gd name="connsiteY40" fmla="*/ 1681018 h 7141248"/>
              <a:gd name="connsiteX41" fmla="*/ 4019358 w 7949430"/>
              <a:gd name="connsiteY41" fmla="*/ 1431637 h 7141248"/>
              <a:gd name="connsiteX42" fmla="*/ 4324158 w 7949430"/>
              <a:gd name="connsiteY42" fmla="*/ 1191491 h 7141248"/>
              <a:gd name="connsiteX43" fmla="*/ 4277976 w 7949430"/>
              <a:gd name="connsiteY43" fmla="*/ 794327 h 7141248"/>
              <a:gd name="connsiteX44" fmla="*/ 4388811 w 7949430"/>
              <a:gd name="connsiteY44" fmla="*/ 554182 h 7141248"/>
              <a:gd name="connsiteX45" fmla="*/ 4518120 w 7949430"/>
              <a:gd name="connsiteY45" fmla="*/ 286327 h 7141248"/>
              <a:gd name="connsiteX46" fmla="*/ 5284739 w 7949430"/>
              <a:gd name="connsiteY4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5284739 w 7949430"/>
              <a:gd name="connsiteY10" fmla="*/ 4036291 h 7141248"/>
              <a:gd name="connsiteX11" fmla="*/ 4961467 w 7949430"/>
              <a:gd name="connsiteY11" fmla="*/ 4858327 h 7141248"/>
              <a:gd name="connsiteX12" fmla="*/ 3677612 w 7949430"/>
              <a:gd name="connsiteY12" fmla="*/ 5800437 h 7141248"/>
              <a:gd name="connsiteX13" fmla="*/ 3769976 w 7949430"/>
              <a:gd name="connsiteY13" fmla="*/ 6336146 h 7141248"/>
              <a:gd name="connsiteX14" fmla="*/ 3206558 w 7949430"/>
              <a:gd name="connsiteY14" fmla="*/ 6982691 h 7141248"/>
              <a:gd name="connsiteX15" fmla="*/ 1848812 w 7949430"/>
              <a:gd name="connsiteY15" fmla="*/ 7001164 h 7141248"/>
              <a:gd name="connsiteX16" fmla="*/ 1562485 w 7949430"/>
              <a:gd name="connsiteY16" fmla="*/ 7112000 h 7141248"/>
              <a:gd name="connsiteX17" fmla="*/ 1045248 w 7949430"/>
              <a:gd name="connsiteY17" fmla="*/ 7065818 h 7141248"/>
              <a:gd name="connsiteX18" fmla="*/ 869758 w 7949430"/>
              <a:gd name="connsiteY18" fmla="*/ 6659418 h 7141248"/>
              <a:gd name="connsiteX19" fmla="*/ 481830 w 7949430"/>
              <a:gd name="connsiteY19" fmla="*/ 6502400 h 7141248"/>
              <a:gd name="connsiteX20" fmla="*/ 528012 w 7949430"/>
              <a:gd name="connsiteY20" fmla="*/ 5560291 h 7141248"/>
              <a:gd name="connsiteX21" fmla="*/ 611139 w 7949430"/>
              <a:gd name="connsiteY21" fmla="*/ 5163127 h 7141248"/>
              <a:gd name="connsiteX22" fmla="*/ 250921 w 7949430"/>
              <a:gd name="connsiteY22" fmla="*/ 4802909 h 7141248"/>
              <a:gd name="connsiteX23" fmla="*/ 334048 w 7949430"/>
              <a:gd name="connsiteY23" fmla="*/ 4073237 h 7141248"/>
              <a:gd name="connsiteX24" fmla="*/ 130848 w 7949430"/>
              <a:gd name="connsiteY24" fmla="*/ 3740727 h 7141248"/>
              <a:gd name="connsiteX25" fmla="*/ 20012 w 7949430"/>
              <a:gd name="connsiteY25" fmla="*/ 3001818 h 7141248"/>
              <a:gd name="connsiteX26" fmla="*/ 250921 w 7949430"/>
              <a:gd name="connsiteY26" fmla="*/ 2761673 h 7141248"/>
              <a:gd name="connsiteX27" fmla="*/ 1063721 w 7949430"/>
              <a:gd name="connsiteY27" fmla="*/ 2927927 h 7141248"/>
              <a:gd name="connsiteX28" fmla="*/ 1525539 w 7949430"/>
              <a:gd name="connsiteY28" fmla="*/ 2346037 h 7141248"/>
              <a:gd name="connsiteX29" fmla="*/ 1737976 w 7949430"/>
              <a:gd name="connsiteY29" fmla="*/ 2623127 h 7141248"/>
              <a:gd name="connsiteX30" fmla="*/ 2015067 w 7949430"/>
              <a:gd name="connsiteY30" fmla="*/ 2595418 h 7141248"/>
              <a:gd name="connsiteX31" fmla="*/ 2162848 w 7949430"/>
              <a:gd name="connsiteY31" fmla="*/ 2456873 h 7141248"/>
              <a:gd name="connsiteX32" fmla="*/ 2347576 w 7949430"/>
              <a:gd name="connsiteY32" fmla="*/ 2456873 h 7141248"/>
              <a:gd name="connsiteX33" fmla="*/ 2578485 w 7949430"/>
              <a:gd name="connsiteY33" fmla="*/ 2429164 h 7141248"/>
              <a:gd name="connsiteX34" fmla="*/ 2790921 w 7949430"/>
              <a:gd name="connsiteY34" fmla="*/ 2290618 h 7141248"/>
              <a:gd name="connsiteX35" fmla="*/ 3234267 w 7949430"/>
              <a:gd name="connsiteY35" fmla="*/ 2429164 h 7141248"/>
              <a:gd name="connsiteX36" fmla="*/ 3455939 w 7949430"/>
              <a:gd name="connsiteY36" fmla="*/ 2235200 h 7141248"/>
              <a:gd name="connsiteX37" fmla="*/ 3751503 w 7949430"/>
              <a:gd name="connsiteY37" fmla="*/ 2475346 h 7141248"/>
              <a:gd name="connsiteX38" fmla="*/ 3825394 w 7949430"/>
              <a:gd name="connsiteY38" fmla="*/ 2207491 h 7141248"/>
              <a:gd name="connsiteX39" fmla="*/ 4028594 w 7949430"/>
              <a:gd name="connsiteY39" fmla="*/ 1930400 h 7141248"/>
              <a:gd name="connsiteX40" fmla="*/ 3991648 w 7949430"/>
              <a:gd name="connsiteY40" fmla="*/ 1681018 h 7141248"/>
              <a:gd name="connsiteX41" fmla="*/ 4019358 w 7949430"/>
              <a:gd name="connsiteY41" fmla="*/ 1431637 h 7141248"/>
              <a:gd name="connsiteX42" fmla="*/ 4324158 w 7949430"/>
              <a:gd name="connsiteY42" fmla="*/ 1191491 h 7141248"/>
              <a:gd name="connsiteX43" fmla="*/ 4277976 w 7949430"/>
              <a:gd name="connsiteY43" fmla="*/ 794327 h 7141248"/>
              <a:gd name="connsiteX44" fmla="*/ 4388811 w 7949430"/>
              <a:gd name="connsiteY44" fmla="*/ 554182 h 7141248"/>
              <a:gd name="connsiteX45" fmla="*/ 4518120 w 7949430"/>
              <a:gd name="connsiteY45" fmla="*/ 286327 h 7141248"/>
              <a:gd name="connsiteX46" fmla="*/ 5284739 w 7949430"/>
              <a:gd name="connsiteY4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284739 w 7949430"/>
              <a:gd name="connsiteY11" fmla="*/ 4036291 h 7141248"/>
              <a:gd name="connsiteX12" fmla="*/ 4961467 w 7949430"/>
              <a:gd name="connsiteY12" fmla="*/ 4858327 h 7141248"/>
              <a:gd name="connsiteX13" fmla="*/ 3677612 w 7949430"/>
              <a:gd name="connsiteY13" fmla="*/ 5800437 h 7141248"/>
              <a:gd name="connsiteX14" fmla="*/ 3769976 w 7949430"/>
              <a:gd name="connsiteY14" fmla="*/ 6336146 h 7141248"/>
              <a:gd name="connsiteX15" fmla="*/ 3206558 w 7949430"/>
              <a:gd name="connsiteY15" fmla="*/ 6982691 h 7141248"/>
              <a:gd name="connsiteX16" fmla="*/ 1848812 w 7949430"/>
              <a:gd name="connsiteY16" fmla="*/ 7001164 h 7141248"/>
              <a:gd name="connsiteX17" fmla="*/ 1562485 w 7949430"/>
              <a:gd name="connsiteY17" fmla="*/ 7112000 h 7141248"/>
              <a:gd name="connsiteX18" fmla="*/ 1045248 w 7949430"/>
              <a:gd name="connsiteY18" fmla="*/ 7065818 h 7141248"/>
              <a:gd name="connsiteX19" fmla="*/ 869758 w 7949430"/>
              <a:gd name="connsiteY19" fmla="*/ 6659418 h 7141248"/>
              <a:gd name="connsiteX20" fmla="*/ 481830 w 7949430"/>
              <a:gd name="connsiteY20" fmla="*/ 6502400 h 7141248"/>
              <a:gd name="connsiteX21" fmla="*/ 528012 w 7949430"/>
              <a:gd name="connsiteY21" fmla="*/ 5560291 h 7141248"/>
              <a:gd name="connsiteX22" fmla="*/ 611139 w 7949430"/>
              <a:gd name="connsiteY22" fmla="*/ 5163127 h 7141248"/>
              <a:gd name="connsiteX23" fmla="*/ 250921 w 7949430"/>
              <a:gd name="connsiteY23" fmla="*/ 4802909 h 7141248"/>
              <a:gd name="connsiteX24" fmla="*/ 334048 w 7949430"/>
              <a:gd name="connsiteY24" fmla="*/ 4073237 h 7141248"/>
              <a:gd name="connsiteX25" fmla="*/ 130848 w 7949430"/>
              <a:gd name="connsiteY25" fmla="*/ 3740727 h 7141248"/>
              <a:gd name="connsiteX26" fmla="*/ 20012 w 7949430"/>
              <a:gd name="connsiteY26" fmla="*/ 3001818 h 7141248"/>
              <a:gd name="connsiteX27" fmla="*/ 250921 w 7949430"/>
              <a:gd name="connsiteY27" fmla="*/ 2761673 h 7141248"/>
              <a:gd name="connsiteX28" fmla="*/ 1063721 w 7949430"/>
              <a:gd name="connsiteY28" fmla="*/ 2927927 h 7141248"/>
              <a:gd name="connsiteX29" fmla="*/ 1525539 w 7949430"/>
              <a:gd name="connsiteY29" fmla="*/ 2346037 h 7141248"/>
              <a:gd name="connsiteX30" fmla="*/ 1737976 w 7949430"/>
              <a:gd name="connsiteY30" fmla="*/ 2623127 h 7141248"/>
              <a:gd name="connsiteX31" fmla="*/ 2015067 w 7949430"/>
              <a:gd name="connsiteY31" fmla="*/ 2595418 h 7141248"/>
              <a:gd name="connsiteX32" fmla="*/ 2162848 w 7949430"/>
              <a:gd name="connsiteY32" fmla="*/ 2456873 h 7141248"/>
              <a:gd name="connsiteX33" fmla="*/ 2347576 w 7949430"/>
              <a:gd name="connsiteY33" fmla="*/ 2456873 h 7141248"/>
              <a:gd name="connsiteX34" fmla="*/ 2578485 w 7949430"/>
              <a:gd name="connsiteY34" fmla="*/ 2429164 h 7141248"/>
              <a:gd name="connsiteX35" fmla="*/ 2790921 w 7949430"/>
              <a:gd name="connsiteY35" fmla="*/ 2290618 h 7141248"/>
              <a:gd name="connsiteX36" fmla="*/ 3234267 w 7949430"/>
              <a:gd name="connsiteY36" fmla="*/ 2429164 h 7141248"/>
              <a:gd name="connsiteX37" fmla="*/ 3455939 w 7949430"/>
              <a:gd name="connsiteY37" fmla="*/ 2235200 h 7141248"/>
              <a:gd name="connsiteX38" fmla="*/ 3751503 w 7949430"/>
              <a:gd name="connsiteY38" fmla="*/ 2475346 h 7141248"/>
              <a:gd name="connsiteX39" fmla="*/ 3825394 w 7949430"/>
              <a:gd name="connsiteY39" fmla="*/ 2207491 h 7141248"/>
              <a:gd name="connsiteX40" fmla="*/ 4028594 w 7949430"/>
              <a:gd name="connsiteY40" fmla="*/ 1930400 h 7141248"/>
              <a:gd name="connsiteX41" fmla="*/ 3991648 w 7949430"/>
              <a:gd name="connsiteY41" fmla="*/ 1681018 h 7141248"/>
              <a:gd name="connsiteX42" fmla="*/ 4019358 w 7949430"/>
              <a:gd name="connsiteY42" fmla="*/ 1431637 h 7141248"/>
              <a:gd name="connsiteX43" fmla="*/ 4324158 w 7949430"/>
              <a:gd name="connsiteY43" fmla="*/ 1191491 h 7141248"/>
              <a:gd name="connsiteX44" fmla="*/ 4277976 w 7949430"/>
              <a:gd name="connsiteY44" fmla="*/ 794327 h 7141248"/>
              <a:gd name="connsiteX45" fmla="*/ 4388811 w 7949430"/>
              <a:gd name="connsiteY45" fmla="*/ 554182 h 7141248"/>
              <a:gd name="connsiteX46" fmla="*/ 4518120 w 7949430"/>
              <a:gd name="connsiteY46" fmla="*/ 286327 h 7141248"/>
              <a:gd name="connsiteX47" fmla="*/ 5284739 w 7949430"/>
              <a:gd name="connsiteY47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284739 w 7949430"/>
              <a:gd name="connsiteY12" fmla="*/ 4036291 h 7141248"/>
              <a:gd name="connsiteX13" fmla="*/ 4961467 w 7949430"/>
              <a:gd name="connsiteY13" fmla="*/ 4858327 h 7141248"/>
              <a:gd name="connsiteX14" fmla="*/ 3677612 w 7949430"/>
              <a:gd name="connsiteY14" fmla="*/ 5800437 h 7141248"/>
              <a:gd name="connsiteX15" fmla="*/ 3769976 w 7949430"/>
              <a:gd name="connsiteY15" fmla="*/ 6336146 h 7141248"/>
              <a:gd name="connsiteX16" fmla="*/ 3206558 w 7949430"/>
              <a:gd name="connsiteY16" fmla="*/ 6982691 h 7141248"/>
              <a:gd name="connsiteX17" fmla="*/ 1848812 w 7949430"/>
              <a:gd name="connsiteY17" fmla="*/ 7001164 h 7141248"/>
              <a:gd name="connsiteX18" fmla="*/ 1562485 w 7949430"/>
              <a:gd name="connsiteY18" fmla="*/ 7112000 h 7141248"/>
              <a:gd name="connsiteX19" fmla="*/ 1045248 w 7949430"/>
              <a:gd name="connsiteY19" fmla="*/ 7065818 h 7141248"/>
              <a:gd name="connsiteX20" fmla="*/ 869758 w 7949430"/>
              <a:gd name="connsiteY20" fmla="*/ 6659418 h 7141248"/>
              <a:gd name="connsiteX21" fmla="*/ 481830 w 7949430"/>
              <a:gd name="connsiteY21" fmla="*/ 6502400 h 7141248"/>
              <a:gd name="connsiteX22" fmla="*/ 528012 w 7949430"/>
              <a:gd name="connsiteY22" fmla="*/ 5560291 h 7141248"/>
              <a:gd name="connsiteX23" fmla="*/ 611139 w 7949430"/>
              <a:gd name="connsiteY23" fmla="*/ 5163127 h 7141248"/>
              <a:gd name="connsiteX24" fmla="*/ 250921 w 7949430"/>
              <a:gd name="connsiteY24" fmla="*/ 4802909 h 7141248"/>
              <a:gd name="connsiteX25" fmla="*/ 334048 w 7949430"/>
              <a:gd name="connsiteY25" fmla="*/ 4073237 h 7141248"/>
              <a:gd name="connsiteX26" fmla="*/ 130848 w 7949430"/>
              <a:gd name="connsiteY26" fmla="*/ 3740727 h 7141248"/>
              <a:gd name="connsiteX27" fmla="*/ 20012 w 7949430"/>
              <a:gd name="connsiteY27" fmla="*/ 3001818 h 7141248"/>
              <a:gd name="connsiteX28" fmla="*/ 250921 w 7949430"/>
              <a:gd name="connsiteY28" fmla="*/ 2761673 h 7141248"/>
              <a:gd name="connsiteX29" fmla="*/ 1063721 w 7949430"/>
              <a:gd name="connsiteY29" fmla="*/ 2927927 h 7141248"/>
              <a:gd name="connsiteX30" fmla="*/ 1525539 w 7949430"/>
              <a:gd name="connsiteY30" fmla="*/ 2346037 h 7141248"/>
              <a:gd name="connsiteX31" fmla="*/ 1737976 w 7949430"/>
              <a:gd name="connsiteY31" fmla="*/ 2623127 h 7141248"/>
              <a:gd name="connsiteX32" fmla="*/ 2015067 w 7949430"/>
              <a:gd name="connsiteY32" fmla="*/ 2595418 h 7141248"/>
              <a:gd name="connsiteX33" fmla="*/ 2162848 w 7949430"/>
              <a:gd name="connsiteY33" fmla="*/ 2456873 h 7141248"/>
              <a:gd name="connsiteX34" fmla="*/ 2347576 w 7949430"/>
              <a:gd name="connsiteY34" fmla="*/ 2456873 h 7141248"/>
              <a:gd name="connsiteX35" fmla="*/ 2578485 w 7949430"/>
              <a:gd name="connsiteY35" fmla="*/ 2429164 h 7141248"/>
              <a:gd name="connsiteX36" fmla="*/ 2790921 w 7949430"/>
              <a:gd name="connsiteY36" fmla="*/ 2290618 h 7141248"/>
              <a:gd name="connsiteX37" fmla="*/ 3234267 w 7949430"/>
              <a:gd name="connsiteY37" fmla="*/ 2429164 h 7141248"/>
              <a:gd name="connsiteX38" fmla="*/ 3455939 w 7949430"/>
              <a:gd name="connsiteY38" fmla="*/ 2235200 h 7141248"/>
              <a:gd name="connsiteX39" fmla="*/ 3751503 w 7949430"/>
              <a:gd name="connsiteY39" fmla="*/ 2475346 h 7141248"/>
              <a:gd name="connsiteX40" fmla="*/ 3825394 w 7949430"/>
              <a:gd name="connsiteY40" fmla="*/ 2207491 h 7141248"/>
              <a:gd name="connsiteX41" fmla="*/ 4028594 w 7949430"/>
              <a:gd name="connsiteY41" fmla="*/ 1930400 h 7141248"/>
              <a:gd name="connsiteX42" fmla="*/ 3991648 w 7949430"/>
              <a:gd name="connsiteY42" fmla="*/ 1681018 h 7141248"/>
              <a:gd name="connsiteX43" fmla="*/ 4019358 w 7949430"/>
              <a:gd name="connsiteY43" fmla="*/ 1431637 h 7141248"/>
              <a:gd name="connsiteX44" fmla="*/ 4324158 w 7949430"/>
              <a:gd name="connsiteY44" fmla="*/ 1191491 h 7141248"/>
              <a:gd name="connsiteX45" fmla="*/ 4277976 w 7949430"/>
              <a:gd name="connsiteY45" fmla="*/ 794327 h 7141248"/>
              <a:gd name="connsiteX46" fmla="*/ 4388811 w 7949430"/>
              <a:gd name="connsiteY46" fmla="*/ 554182 h 7141248"/>
              <a:gd name="connsiteX47" fmla="*/ 4518120 w 7949430"/>
              <a:gd name="connsiteY47" fmla="*/ 286327 h 7141248"/>
              <a:gd name="connsiteX48" fmla="*/ 5284739 w 7949430"/>
              <a:gd name="connsiteY48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164667 w 7949430"/>
              <a:gd name="connsiteY12" fmla="*/ 4221019 h 7141248"/>
              <a:gd name="connsiteX13" fmla="*/ 4961467 w 7949430"/>
              <a:gd name="connsiteY13" fmla="*/ 4858327 h 7141248"/>
              <a:gd name="connsiteX14" fmla="*/ 3677612 w 7949430"/>
              <a:gd name="connsiteY14" fmla="*/ 5800437 h 7141248"/>
              <a:gd name="connsiteX15" fmla="*/ 3769976 w 7949430"/>
              <a:gd name="connsiteY15" fmla="*/ 6336146 h 7141248"/>
              <a:gd name="connsiteX16" fmla="*/ 3206558 w 7949430"/>
              <a:gd name="connsiteY16" fmla="*/ 6982691 h 7141248"/>
              <a:gd name="connsiteX17" fmla="*/ 1848812 w 7949430"/>
              <a:gd name="connsiteY17" fmla="*/ 7001164 h 7141248"/>
              <a:gd name="connsiteX18" fmla="*/ 1562485 w 7949430"/>
              <a:gd name="connsiteY18" fmla="*/ 7112000 h 7141248"/>
              <a:gd name="connsiteX19" fmla="*/ 1045248 w 7949430"/>
              <a:gd name="connsiteY19" fmla="*/ 7065818 h 7141248"/>
              <a:gd name="connsiteX20" fmla="*/ 869758 w 7949430"/>
              <a:gd name="connsiteY20" fmla="*/ 6659418 h 7141248"/>
              <a:gd name="connsiteX21" fmla="*/ 481830 w 7949430"/>
              <a:gd name="connsiteY21" fmla="*/ 6502400 h 7141248"/>
              <a:gd name="connsiteX22" fmla="*/ 528012 w 7949430"/>
              <a:gd name="connsiteY22" fmla="*/ 5560291 h 7141248"/>
              <a:gd name="connsiteX23" fmla="*/ 611139 w 7949430"/>
              <a:gd name="connsiteY23" fmla="*/ 5163127 h 7141248"/>
              <a:gd name="connsiteX24" fmla="*/ 250921 w 7949430"/>
              <a:gd name="connsiteY24" fmla="*/ 4802909 h 7141248"/>
              <a:gd name="connsiteX25" fmla="*/ 334048 w 7949430"/>
              <a:gd name="connsiteY25" fmla="*/ 4073237 h 7141248"/>
              <a:gd name="connsiteX26" fmla="*/ 130848 w 7949430"/>
              <a:gd name="connsiteY26" fmla="*/ 3740727 h 7141248"/>
              <a:gd name="connsiteX27" fmla="*/ 20012 w 7949430"/>
              <a:gd name="connsiteY27" fmla="*/ 3001818 h 7141248"/>
              <a:gd name="connsiteX28" fmla="*/ 250921 w 7949430"/>
              <a:gd name="connsiteY28" fmla="*/ 2761673 h 7141248"/>
              <a:gd name="connsiteX29" fmla="*/ 1063721 w 7949430"/>
              <a:gd name="connsiteY29" fmla="*/ 2927927 h 7141248"/>
              <a:gd name="connsiteX30" fmla="*/ 1525539 w 7949430"/>
              <a:gd name="connsiteY30" fmla="*/ 2346037 h 7141248"/>
              <a:gd name="connsiteX31" fmla="*/ 1737976 w 7949430"/>
              <a:gd name="connsiteY31" fmla="*/ 2623127 h 7141248"/>
              <a:gd name="connsiteX32" fmla="*/ 2015067 w 7949430"/>
              <a:gd name="connsiteY32" fmla="*/ 2595418 h 7141248"/>
              <a:gd name="connsiteX33" fmla="*/ 2162848 w 7949430"/>
              <a:gd name="connsiteY33" fmla="*/ 2456873 h 7141248"/>
              <a:gd name="connsiteX34" fmla="*/ 2347576 w 7949430"/>
              <a:gd name="connsiteY34" fmla="*/ 2456873 h 7141248"/>
              <a:gd name="connsiteX35" fmla="*/ 2578485 w 7949430"/>
              <a:gd name="connsiteY35" fmla="*/ 2429164 h 7141248"/>
              <a:gd name="connsiteX36" fmla="*/ 2790921 w 7949430"/>
              <a:gd name="connsiteY36" fmla="*/ 2290618 h 7141248"/>
              <a:gd name="connsiteX37" fmla="*/ 3234267 w 7949430"/>
              <a:gd name="connsiteY37" fmla="*/ 2429164 h 7141248"/>
              <a:gd name="connsiteX38" fmla="*/ 3455939 w 7949430"/>
              <a:gd name="connsiteY38" fmla="*/ 2235200 h 7141248"/>
              <a:gd name="connsiteX39" fmla="*/ 3751503 w 7949430"/>
              <a:gd name="connsiteY39" fmla="*/ 2475346 h 7141248"/>
              <a:gd name="connsiteX40" fmla="*/ 3825394 w 7949430"/>
              <a:gd name="connsiteY40" fmla="*/ 2207491 h 7141248"/>
              <a:gd name="connsiteX41" fmla="*/ 4028594 w 7949430"/>
              <a:gd name="connsiteY41" fmla="*/ 1930400 h 7141248"/>
              <a:gd name="connsiteX42" fmla="*/ 3991648 w 7949430"/>
              <a:gd name="connsiteY42" fmla="*/ 1681018 h 7141248"/>
              <a:gd name="connsiteX43" fmla="*/ 4019358 w 7949430"/>
              <a:gd name="connsiteY43" fmla="*/ 1431637 h 7141248"/>
              <a:gd name="connsiteX44" fmla="*/ 4324158 w 7949430"/>
              <a:gd name="connsiteY44" fmla="*/ 1191491 h 7141248"/>
              <a:gd name="connsiteX45" fmla="*/ 4277976 w 7949430"/>
              <a:gd name="connsiteY45" fmla="*/ 794327 h 7141248"/>
              <a:gd name="connsiteX46" fmla="*/ 4388811 w 7949430"/>
              <a:gd name="connsiteY46" fmla="*/ 554182 h 7141248"/>
              <a:gd name="connsiteX47" fmla="*/ 4518120 w 7949430"/>
              <a:gd name="connsiteY47" fmla="*/ 286327 h 7141248"/>
              <a:gd name="connsiteX48" fmla="*/ 5284739 w 7949430"/>
              <a:gd name="connsiteY48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3677612 w 7949430"/>
              <a:gd name="connsiteY15" fmla="*/ 5800437 h 7141248"/>
              <a:gd name="connsiteX16" fmla="*/ 3769976 w 7949430"/>
              <a:gd name="connsiteY16" fmla="*/ 6336146 h 7141248"/>
              <a:gd name="connsiteX17" fmla="*/ 3206558 w 7949430"/>
              <a:gd name="connsiteY17" fmla="*/ 6982691 h 7141248"/>
              <a:gd name="connsiteX18" fmla="*/ 1848812 w 7949430"/>
              <a:gd name="connsiteY18" fmla="*/ 7001164 h 7141248"/>
              <a:gd name="connsiteX19" fmla="*/ 1562485 w 7949430"/>
              <a:gd name="connsiteY19" fmla="*/ 7112000 h 7141248"/>
              <a:gd name="connsiteX20" fmla="*/ 1045248 w 7949430"/>
              <a:gd name="connsiteY20" fmla="*/ 7065818 h 7141248"/>
              <a:gd name="connsiteX21" fmla="*/ 869758 w 7949430"/>
              <a:gd name="connsiteY21" fmla="*/ 6659418 h 7141248"/>
              <a:gd name="connsiteX22" fmla="*/ 481830 w 7949430"/>
              <a:gd name="connsiteY22" fmla="*/ 6502400 h 7141248"/>
              <a:gd name="connsiteX23" fmla="*/ 528012 w 7949430"/>
              <a:gd name="connsiteY23" fmla="*/ 5560291 h 7141248"/>
              <a:gd name="connsiteX24" fmla="*/ 611139 w 7949430"/>
              <a:gd name="connsiteY24" fmla="*/ 5163127 h 7141248"/>
              <a:gd name="connsiteX25" fmla="*/ 250921 w 7949430"/>
              <a:gd name="connsiteY25" fmla="*/ 4802909 h 7141248"/>
              <a:gd name="connsiteX26" fmla="*/ 334048 w 7949430"/>
              <a:gd name="connsiteY26" fmla="*/ 4073237 h 7141248"/>
              <a:gd name="connsiteX27" fmla="*/ 130848 w 7949430"/>
              <a:gd name="connsiteY27" fmla="*/ 3740727 h 7141248"/>
              <a:gd name="connsiteX28" fmla="*/ 20012 w 7949430"/>
              <a:gd name="connsiteY28" fmla="*/ 3001818 h 7141248"/>
              <a:gd name="connsiteX29" fmla="*/ 250921 w 7949430"/>
              <a:gd name="connsiteY29" fmla="*/ 2761673 h 7141248"/>
              <a:gd name="connsiteX30" fmla="*/ 1063721 w 7949430"/>
              <a:gd name="connsiteY30" fmla="*/ 2927927 h 7141248"/>
              <a:gd name="connsiteX31" fmla="*/ 1525539 w 7949430"/>
              <a:gd name="connsiteY31" fmla="*/ 2346037 h 7141248"/>
              <a:gd name="connsiteX32" fmla="*/ 1737976 w 7949430"/>
              <a:gd name="connsiteY32" fmla="*/ 2623127 h 7141248"/>
              <a:gd name="connsiteX33" fmla="*/ 2015067 w 7949430"/>
              <a:gd name="connsiteY33" fmla="*/ 2595418 h 7141248"/>
              <a:gd name="connsiteX34" fmla="*/ 2162848 w 7949430"/>
              <a:gd name="connsiteY34" fmla="*/ 2456873 h 7141248"/>
              <a:gd name="connsiteX35" fmla="*/ 2347576 w 7949430"/>
              <a:gd name="connsiteY35" fmla="*/ 2456873 h 7141248"/>
              <a:gd name="connsiteX36" fmla="*/ 2578485 w 7949430"/>
              <a:gd name="connsiteY36" fmla="*/ 2429164 h 7141248"/>
              <a:gd name="connsiteX37" fmla="*/ 2790921 w 7949430"/>
              <a:gd name="connsiteY37" fmla="*/ 2290618 h 7141248"/>
              <a:gd name="connsiteX38" fmla="*/ 3234267 w 7949430"/>
              <a:gd name="connsiteY38" fmla="*/ 2429164 h 7141248"/>
              <a:gd name="connsiteX39" fmla="*/ 3455939 w 7949430"/>
              <a:gd name="connsiteY39" fmla="*/ 2235200 h 7141248"/>
              <a:gd name="connsiteX40" fmla="*/ 3751503 w 7949430"/>
              <a:gd name="connsiteY40" fmla="*/ 2475346 h 7141248"/>
              <a:gd name="connsiteX41" fmla="*/ 3825394 w 7949430"/>
              <a:gd name="connsiteY41" fmla="*/ 2207491 h 7141248"/>
              <a:gd name="connsiteX42" fmla="*/ 4028594 w 7949430"/>
              <a:gd name="connsiteY42" fmla="*/ 1930400 h 7141248"/>
              <a:gd name="connsiteX43" fmla="*/ 3991648 w 7949430"/>
              <a:gd name="connsiteY43" fmla="*/ 1681018 h 7141248"/>
              <a:gd name="connsiteX44" fmla="*/ 4019358 w 7949430"/>
              <a:gd name="connsiteY44" fmla="*/ 1431637 h 7141248"/>
              <a:gd name="connsiteX45" fmla="*/ 4324158 w 7949430"/>
              <a:gd name="connsiteY45" fmla="*/ 1191491 h 7141248"/>
              <a:gd name="connsiteX46" fmla="*/ 4277976 w 7949430"/>
              <a:gd name="connsiteY46" fmla="*/ 794327 h 7141248"/>
              <a:gd name="connsiteX47" fmla="*/ 4388811 w 7949430"/>
              <a:gd name="connsiteY47" fmla="*/ 554182 h 7141248"/>
              <a:gd name="connsiteX48" fmla="*/ 4518120 w 7949430"/>
              <a:gd name="connsiteY48" fmla="*/ 286327 h 7141248"/>
              <a:gd name="connsiteX49" fmla="*/ 5284739 w 7949430"/>
              <a:gd name="connsiteY49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3677612 w 7949430"/>
              <a:gd name="connsiteY15" fmla="*/ 5800437 h 7141248"/>
              <a:gd name="connsiteX16" fmla="*/ 3769976 w 7949430"/>
              <a:gd name="connsiteY16" fmla="*/ 6336146 h 7141248"/>
              <a:gd name="connsiteX17" fmla="*/ 3206558 w 7949430"/>
              <a:gd name="connsiteY17" fmla="*/ 6982691 h 7141248"/>
              <a:gd name="connsiteX18" fmla="*/ 1848812 w 7949430"/>
              <a:gd name="connsiteY18" fmla="*/ 7001164 h 7141248"/>
              <a:gd name="connsiteX19" fmla="*/ 1562485 w 7949430"/>
              <a:gd name="connsiteY19" fmla="*/ 7112000 h 7141248"/>
              <a:gd name="connsiteX20" fmla="*/ 1045248 w 7949430"/>
              <a:gd name="connsiteY20" fmla="*/ 7065818 h 7141248"/>
              <a:gd name="connsiteX21" fmla="*/ 869758 w 7949430"/>
              <a:gd name="connsiteY21" fmla="*/ 6659418 h 7141248"/>
              <a:gd name="connsiteX22" fmla="*/ 481830 w 7949430"/>
              <a:gd name="connsiteY22" fmla="*/ 6502400 h 7141248"/>
              <a:gd name="connsiteX23" fmla="*/ 528012 w 7949430"/>
              <a:gd name="connsiteY23" fmla="*/ 5560291 h 7141248"/>
              <a:gd name="connsiteX24" fmla="*/ 611139 w 7949430"/>
              <a:gd name="connsiteY24" fmla="*/ 5163127 h 7141248"/>
              <a:gd name="connsiteX25" fmla="*/ 250921 w 7949430"/>
              <a:gd name="connsiteY25" fmla="*/ 4802909 h 7141248"/>
              <a:gd name="connsiteX26" fmla="*/ 334048 w 7949430"/>
              <a:gd name="connsiteY26" fmla="*/ 4073237 h 7141248"/>
              <a:gd name="connsiteX27" fmla="*/ 130848 w 7949430"/>
              <a:gd name="connsiteY27" fmla="*/ 3740727 h 7141248"/>
              <a:gd name="connsiteX28" fmla="*/ 20012 w 7949430"/>
              <a:gd name="connsiteY28" fmla="*/ 3001818 h 7141248"/>
              <a:gd name="connsiteX29" fmla="*/ 250921 w 7949430"/>
              <a:gd name="connsiteY29" fmla="*/ 2761673 h 7141248"/>
              <a:gd name="connsiteX30" fmla="*/ 1063721 w 7949430"/>
              <a:gd name="connsiteY30" fmla="*/ 2927927 h 7141248"/>
              <a:gd name="connsiteX31" fmla="*/ 1525539 w 7949430"/>
              <a:gd name="connsiteY31" fmla="*/ 2346037 h 7141248"/>
              <a:gd name="connsiteX32" fmla="*/ 1737976 w 7949430"/>
              <a:gd name="connsiteY32" fmla="*/ 2623127 h 7141248"/>
              <a:gd name="connsiteX33" fmla="*/ 2015067 w 7949430"/>
              <a:gd name="connsiteY33" fmla="*/ 2595418 h 7141248"/>
              <a:gd name="connsiteX34" fmla="*/ 2162848 w 7949430"/>
              <a:gd name="connsiteY34" fmla="*/ 2456873 h 7141248"/>
              <a:gd name="connsiteX35" fmla="*/ 2347576 w 7949430"/>
              <a:gd name="connsiteY35" fmla="*/ 2456873 h 7141248"/>
              <a:gd name="connsiteX36" fmla="*/ 2578485 w 7949430"/>
              <a:gd name="connsiteY36" fmla="*/ 2429164 h 7141248"/>
              <a:gd name="connsiteX37" fmla="*/ 2790921 w 7949430"/>
              <a:gd name="connsiteY37" fmla="*/ 2290618 h 7141248"/>
              <a:gd name="connsiteX38" fmla="*/ 3234267 w 7949430"/>
              <a:gd name="connsiteY38" fmla="*/ 2429164 h 7141248"/>
              <a:gd name="connsiteX39" fmla="*/ 3455939 w 7949430"/>
              <a:gd name="connsiteY39" fmla="*/ 2235200 h 7141248"/>
              <a:gd name="connsiteX40" fmla="*/ 3751503 w 7949430"/>
              <a:gd name="connsiteY40" fmla="*/ 2475346 h 7141248"/>
              <a:gd name="connsiteX41" fmla="*/ 3825394 w 7949430"/>
              <a:gd name="connsiteY41" fmla="*/ 2207491 h 7141248"/>
              <a:gd name="connsiteX42" fmla="*/ 4028594 w 7949430"/>
              <a:gd name="connsiteY42" fmla="*/ 1930400 h 7141248"/>
              <a:gd name="connsiteX43" fmla="*/ 3991648 w 7949430"/>
              <a:gd name="connsiteY43" fmla="*/ 1681018 h 7141248"/>
              <a:gd name="connsiteX44" fmla="*/ 4019358 w 7949430"/>
              <a:gd name="connsiteY44" fmla="*/ 1431637 h 7141248"/>
              <a:gd name="connsiteX45" fmla="*/ 4324158 w 7949430"/>
              <a:gd name="connsiteY45" fmla="*/ 1191491 h 7141248"/>
              <a:gd name="connsiteX46" fmla="*/ 4277976 w 7949430"/>
              <a:gd name="connsiteY46" fmla="*/ 794327 h 7141248"/>
              <a:gd name="connsiteX47" fmla="*/ 4388811 w 7949430"/>
              <a:gd name="connsiteY47" fmla="*/ 554182 h 7141248"/>
              <a:gd name="connsiteX48" fmla="*/ 4518120 w 7949430"/>
              <a:gd name="connsiteY48" fmla="*/ 286327 h 7141248"/>
              <a:gd name="connsiteX49" fmla="*/ 5284739 w 7949430"/>
              <a:gd name="connsiteY49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10484 w 7949430"/>
              <a:gd name="connsiteY15" fmla="*/ 5283200 h 7141248"/>
              <a:gd name="connsiteX16" fmla="*/ 3677612 w 7949430"/>
              <a:gd name="connsiteY16" fmla="*/ 5800437 h 7141248"/>
              <a:gd name="connsiteX17" fmla="*/ 3769976 w 7949430"/>
              <a:gd name="connsiteY17" fmla="*/ 6336146 h 7141248"/>
              <a:gd name="connsiteX18" fmla="*/ 3206558 w 7949430"/>
              <a:gd name="connsiteY18" fmla="*/ 6982691 h 7141248"/>
              <a:gd name="connsiteX19" fmla="*/ 1848812 w 7949430"/>
              <a:gd name="connsiteY19" fmla="*/ 7001164 h 7141248"/>
              <a:gd name="connsiteX20" fmla="*/ 1562485 w 7949430"/>
              <a:gd name="connsiteY20" fmla="*/ 7112000 h 7141248"/>
              <a:gd name="connsiteX21" fmla="*/ 1045248 w 7949430"/>
              <a:gd name="connsiteY21" fmla="*/ 7065818 h 7141248"/>
              <a:gd name="connsiteX22" fmla="*/ 869758 w 7949430"/>
              <a:gd name="connsiteY22" fmla="*/ 6659418 h 7141248"/>
              <a:gd name="connsiteX23" fmla="*/ 481830 w 7949430"/>
              <a:gd name="connsiteY23" fmla="*/ 6502400 h 7141248"/>
              <a:gd name="connsiteX24" fmla="*/ 528012 w 7949430"/>
              <a:gd name="connsiteY24" fmla="*/ 5560291 h 7141248"/>
              <a:gd name="connsiteX25" fmla="*/ 611139 w 7949430"/>
              <a:gd name="connsiteY25" fmla="*/ 5163127 h 7141248"/>
              <a:gd name="connsiteX26" fmla="*/ 250921 w 7949430"/>
              <a:gd name="connsiteY26" fmla="*/ 4802909 h 7141248"/>
              <a:gd name="connsiteX27" fmla="*/ 334048 w 7949430"/>
              <a:gd name="connsiteY27" fmla="*/ 4073237 h 7141248"/>
              <a:gd name="connsiteX28" fmla="*/ 130848 w 7949430"/>
              <a:gd name="connsiteY28" fmla="*/ 3740727 h 7141248"/>
              <a:gd name="connsiteX29" fmla="*/ 20012 w 7949430"/>
              <a:gd name="connsiteY29" fmla="*/ 3001818 h 7141248"/>
              <a:gd name="connsiteX30" fmla="*/ 250921 w 7949430"/>
              <a:gd name="connsiteY30" fmla="*/ 2761673 h 7141248"/>
              <a:gd name="connsiteX31" fmla="*/ 1063721 w 7949430"/>
              <a:gd name="connsiteY31" fmla="*/ 2927927 h 7141248"/>
              <a:gd name="connsiteX32" fmla="*/ 1525539 w 7949430"/>
              <a:gd name="connsiteY32" fmla="*/ 2346037 h 7141248"/>
              <a:gd name="connsiteX33" fmla="*/ 1737976 w 7949430"/>
              <a:gd name="connsiteY33" fmla="*/ 2623127 h 7141248"/>
              <a:gd name="connsiteX34" fmla="*/ 2015067 w 7949430"/>
              <a:gd name="connsiteY34" fmla="*/ 2595418 h 7141248"/>
              <a:gd name="connsiteX35" fmla="*/ 2162848 w 7949430"/>
              <a:gd name="connsiteY35" fmla="*/ 2456873 h 7141248"/>
              <a:gd name="connsiteX36" fmla="*/ 2347576 w 7949430"/>
              <a:gd name="connsiteY36" fmla="*/ 2456873 h 7141248"/>
              <a:gd name="connsiteX37" fmla="*/ 2578485 w 7949430"/>
              <a:gd name="connsiteY37" fmla="*/ 2429164 h 7141248"/>
              <a:gd name="connsiteX38" fmla="*/ 2790921 w 7949430"/>
              <a:gd name="connsiteY38" fmla="*/ 2290618 h 7141248"/>
              <a:gd name="connsiteX39" fmla="*/ 3234267 w 7949430"/>
              <a:gd name="connsiteY39" fmla="*/ 2429164 h 7141248"/>
              <a:gd name="connsiteX40" fmla="*/ 3455939 w 7949430"/>
              <a:gd name="connsiteY40" fmla="*/ 2235200 h 7141248"/>
              <a:gd name="connsiteX41" fmla="*/ 3751503 w 7949430"/>
              <a:gd name="connsiteY41" fmla="*/ 2475346 h 7141248"/>
              <a:gd name="connsiteX42" fmla="*/ 3825394 w 7949430"/>
              <a:gd name="connsiteY42" fmla="*/ 2207491 h 7141248"/>
              <a:gd name="connsiteX43" fmla="*/ 4028594 w 7949430"/>
              <a:gd name="connsiteY43" fmla="*/ 1930400 h 7141248"/>
              <a:gd name="connsiteX44" fmla="*/ 3991648 w 7949430"/>
              <a:gd name="connsiteY44" fmla="*/ 1681018 h 7141248"/>
              <a:gd name="connsiteX45" fmla="*/ 4019358 w 7949430"/>
              <a:gd name="connsiteY45" fmla="*/ 1431637 h 7141248"/>
              <a:gd name="connsiteX46" fmla="*/ 4324158 w 7949430"/>
              <a:gd name="connsiteY46" fmla="*/ 1191491 h 7141248"/>
              <a:gd name="connsiteX47" fmla="*/ 4277976 w 7949430"/>
              <a:gd name="connsiteY47" fmla="*/ 794327 h 7141248"/>
              <a:gd name="connsiteX48" fmla="*/ 4388811 w 7949430"/>
              <a:gd name="connsiteY48" fmla="*/ 554182 h 7141248"/>
              <a:gd name="connsiteX49" fmla="*/ 4518120 w 7949430"/>
              <a:gd name="connsiteY49" fmla="*/ 286327 h 7141248"/>
              <a:gd name="connsiteX50" fmla="*/ 5284739 w 7949430"/>
              <a:gd name="connsiteY50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3677612 w 7949430"/>
              <a:gd name="connsiteY17" fmla="*/ 5800437 h 7141248"/>
              <a:gd name="connsiteX18" fmla="*/ 3769976 w 7949430"/>
              <a:gd name="connsiteY18" fmla="*/ 6336146 h 7141248"/>
              <a:gd name="connsiteX19" fmla="*/ 3206558 w 7949430"/>
              <a:gd name="connsiteY19" fmla="*/ 6982691 h 7141248"/>
              <a:gd name="connsiteX20" fmla="*/ 1848812 w 7949430"/>
              <a:gd name="connsiteY20" fmla="*/ 7001164 h 7141248"/>
              <a:gd name="connsiteX21" fmla="*/ 1562485 w 7949430"/>
              <a:gd name="connsiteY21" fmla="*/ 7112000 h 7141248"/>
              <a:gd name="connsiteX22" fmla="*/ 1045248 w 7949430"/>
              <a:gd name="connsiteY22" fmla="*/ 7065818 h 7141248"/>
              <a:gd name="connsiteX23" fmla="*/ 869758 w 7949430"/>
              <a:gd name="connsiteY23" fmla="*/ 6659418 h 7141248"/>
              <a:gd name="connsiteX24" fmla="*/ 481830 w 7949430"/>
              <a:gd name="connsiteY24" fmla="*/ 6502400 h 7141248"/>
              <a:gd name="connsiteX25" fmla="*/ 528012 w 7949430"/>
              <a:gd name="connsiteY25" fmla="*/ 5560291 h 7141248"/>
              <a:gd name="connsiteX26" fmla="*/ 611139 w 7949430"/>
              <a:gd name="connsiteY26" fmla="*/ 5163127 h 7141248"/>
              <a:gd name="connsiteX27" fmla="*/ 250921 w 7949430"/>
              <a:gd name="connsiteY27" fmla="*/ 4802909 h 7141248"/>
              <a:gd name="connsiteX28" fmla="*/ 334048 w 7949430"/>
              <a:gd name="connsiteY28" fmla="*/ 4073237 h 7141248"/>
              <a:gd name="connsiteX29" fmla="*/ 130848 w 7949430"/>
              <a:gd name="connsiteY29" fmla="*/ 3740727 h 7141248"/>
              <a:gd name="connsiteX30" fmla="*/ 20012 w 7949430"/>
              <a:gd name="connsiteY30" fmla="*/ 3001818 h 7141248"/>
              <a:gd name="connsiteX31" fmla="*/ 250921 w 7949430"/>
              <a:gd name="connsiteY31" fmla="*/ 2761673 h 7141248"/>
              <a:gd name="connsiteX32" fmla="*/ 1063721 w 7949430"/>
              <a:gd name="connsiteY32" fmla="*/ 2927927 h 7141248"/>
              <a:gd name="connsiteX33" fmla="*/ 1525539 w 7949430"/>
              <a:gd name="connsiteY33" fmla="*/ 2346037 h 7141248"/>
              <a:gd name="connsiteX34" fmla="*/ 1737976 w 7949430"/>
              <a:gd name="connsiteY34" fmla="*/ 2623127 h 7141248"/>
              <a:gd name="connsiteX35" fmla="*/ 2015067 w 7949430"/>
              <a:gd name="connsiteY35" fmla="*/ 2595418 h 7141248"/>
              <a:gd name="connsiteX36" fmla="*/ 2162848 w 7949430"/>
              <a:gd name="connsiteY36" fmla="*/ 2456873 h 7141248"/>
              <a:gd name="connsiteX37" fmla="*/ 2347576 w 7949430"/>
              <a:gd name="connsiteY37" fmla="*/ 2456873 h 7141248"/>
              <a:gd name="connsiteX38" fmla="*/ 2578485 w 7949430"/>
              <a:gd name="connsiteY38" fmla="*/ 2429164 h 7141248"/>
              <a:gd name="connsiteX39" fmla="*/ 2790921 w 7949430"/>
              <a:gd name="connsiteY39" fmla="*/ 2290618 h 7141248"/>
              <a:gd name="connsiteX40" fmla="*/ 3234267 w 7949430"/>
              <a:gd name="connsiteY40" fmla="*/ 2429164 h 7141248"/>
              <a:gd name="connsiteX41" fmla="*/ 3455939 w 7949430"/>
              <a:gd name="connsiteY41" fmla="*/ 2235200 h 7141248"/>
              <a:gd name="connsiteX42" fmla="*/ 3751503 w 7949430"/>
              <a:gd name="connsiteY42" fmla="*/ 2475346 h 7141248"/>
              <a:gd name="connsiteX43" fmla="*/ 3825394 w 7949430"/>
              <a:gd name="connsiteY43" fmla="*/ 2207491 h 7141248"/>
              <a:gd name="connsiteX44" fmla="*/ 4028594 w 7949430"/>
              <a:gd name="connsiteY44" fmla="*/ 1930400 h 7141248"/>
              <a:gd name="connsiteX45" fmla="*/ 3991648 w 7949430"/>
              <a:gd name="connsiteY45" fmla="*/ 1681018 h 7141248"/>
              <a:gd name="connsiteX46" fmla="*/ 4019358 w 7949430"/>
              <a:gd name="connsiteY46" fmla="*/ 1431637 h 7141248"/>
              <a:gd name="connsiteX47" fmla="*/ 4324158 w 7949430"/>
              <a:gd name="connsiteY47" fmla="*/ 1191491 h 7141248"/>
              <a:gd name="connsiteX48" fmla="*/ 4277976 w 7949430"/>
              <a:gd name="connsiteY48" fmla="*/ 794327 h 7141248"/>
              <a:gd name="connsiteX49" fmla="*/ 4388811 w 7949430"/>
              <a:gd name="connsiteY49" fmla="*/ 554182 h 7141248"/>
              <a:gd name="connsiteX50" fmla="*/ 4518120 w 7949430"/>
              <a:gd name="connsiteY50" fmla="*/ 286327 h 7141248"/>
              <a:gd name="connsiteX51" fmla="*/ 5284739 w 7949430"/>
              <a:gd name="connsiteY51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3677612 w 7949430"/>
              <a:gd name="connsiteY18" fmla="*/ 5800437 h 7141248"/>
              <a:gd name="connsiteX19" fmla="*/ 3769976 w 7949430"/>
              <a:gd name="connsiteY19" fmla="*/ 6336146 h 7141248"/>
              <a:gd name="connsiteX20" fmla="*/ 3206558 w 7949430"/>
              <a:gd name="connsiteY20" fmla="*/ 6982691 h 7141248"/>
              <a:gd name="connsiteX21" fmla="*/ 1848812 w 7949430"/>
              <a:gd name="connsiteY21" fmla="*/ 7001164 h 7141248"/>
              <a:gd name="connsiteX22" fmla="*/ 1562485 w 7949430"/>
              <a:gd name="connsiteY22" fmla="*/ 7112000 h 7141248"/>
              <a:gd name="connsiteX23" fmla="*/ 1045248 w 7949430"/>
              <a:gd name="connsiteY23" fmla="*/ 7065818 h 7141248"/>
              <a:gd name="connsiteX24" fmla="*/ 869758 w 7949430"/>
              <a:gd name="connsiteY24" fmla="*/ 6659418 h 7141248"/>
              <a:gd name="connsiteX25" fmla="*/ 481830 w 7949430"/>
              <a:gd name="connsiteY25" fmla="*/ 6502400 h 7141248"/>
              <a:gd name="connsiteX26" fmla="*/ 528012 w 7949430"/>
              <a:gd name="connsiteY26" fmla="*/ 5560291 h 7141248"/>
              <a:gd name="connsiteX27" fmla="*/ 611139 w 7949430"/>
              <a:gd name="connsiteY27" fmla="*/ 5163127 h 7141248"/>
              <a:gd name="connsiteX28" fmla="*/ 250921 w 7949430"/>
              <a:gd name="connsiteY28" fmla="*/ 4802909 h 7141248"/>
              <a:gd name="connsiteX29" fmla="*/ 334048 w 7949430"/>
              <a:gd name="connsiteY29" fmla="*/ 4073237 h 7141248"/>
              <a:gd name="connsiteX30" fmla="*/ 130848 w 7949430"/>
              <a:gd name="connsiteY30" fmla="*/ 3740727 h 7141248"/>
              <a:gd name="connsiteX31" fmla="*/ 20012 w 7949430"/>
              <a:gd name="connsiteY31" fmla="*/ 3001818 h 7141248"/>
              <a:gd name="connsiteX32" fmla="*/ 250921 w 7949430"/>
              <a:gd name="connsiteY32" fmla="*/ 2761673 h 7141248"/>
              <a:gd name="connsiteX33" fmla="*/ 1063721 w 7949430"/>
              <a:gd name="connsiteY33" fmla="*/ 2927927 h 7141248"/>
              <a:gd name="connsiteX34" fmla="*/ 1525539 w 7949430"/>
              <a:gd name="connsiteY34" fmla="*/ 2346037 h 7141248"/>
              <a:gd name="connsiteX35" fmla="*/ 1737976 w 7949430"/>
              <a:gd name="connsiteY35" fmla="*/ 2623127 h 7141248"/>
              <a:gd name="connsiteX36" fmla="*/ 2015067 w 7949430"/>
              <a:gd name="connsiteY36" fmla="*/ 2595418 h 7141248"/>
              <a:gd name="connsiteX37" fmla="*/ 2162848 w 7949430"/>
              <a:gd name="connsiteY37" fmla="*/ 2456873 h 7141248"/>
              <a:gd name="connsiteX38" fmla="*/ 2347576 w 7949430"/>
              <a:gd name="connsiteY38" fmla="*/ 2456873 h 7141248"/>
              <a:gd name="connsiteX39" fmla="*/ 2578485 w 7949430"/>
              <a:gd name="connsiteY39" fmla="*/ 2429164 h 7141248"/>
              <a:gd name="connsiteX40" fmla="*/ 2790921 w 7949430"/>
              <a:gd name="connsiteY40" fmla="*/ 2290618 h 7141248"/>
              <a:gd name="connsiteX41" fmla="*/ 3234267 w 7949430"/>
              <a:gd name="connsiteY41" fmla="*/ 2429164 h 7141248"/>
              <a:gd name="connsiteX42" fmla="*/ 3455939 w 7949430"/>
              <a:gd name="connsiteY42" fmla="*/ 2235200 h 7141248"/>
              <a:gd name="connsiteX43" fmla="*/ 3751503 w 7949430"/>
              <a:gd name="connsiteY43" fmla="*/ 2475346 h 7141248"/>
              <a:gd name="connsiteX44" fmla="*/ 3825394 w 7949430"/>
              <a:gd name="connsiteY44" fmla="*/ 2207491 h 7141248"/>
              <a:gd name="connsiteX45" fmla="*/ 4028594 w 7949430"/>
              <a:gd name="connsiteY45" fmla="*/ 1930400 h 7141248"/>
              <a:gd name="connsiteX46" fmla="*/ 3991648 w 7949430"/>
              <a:gd name="connsiteY46" fmla="*/ 1681018 h 7141248"/>
              <a:gd name="connsiteX47" fmla="*/ 4019358 w 7949430"/>
              <a:gd name="connsiteY47" fmla="*/ 1431637 h 7141248"/>
              <a:gd name="connsiteX48" fmla="*/ 4324158 w 7949430"/>
              <a:gd name="connsiteY48" fmla="*/ 1191491 h 7141248"/>
              <a:gd name="connsiteX49" fmla="*/ 4277976 w 7949430"/>
              <a:gd name="connsiteY49" fmla="*/ 794327 h 7141248"/>
              <a:gd name="connsiteX50" fmla="*/ 4388811 w 7949430"/>
              <a:gd name="connsiteY50" fmla="*/ 554182 h 7141248"/>
              <a:gd name="connsiteX51" fmla="*/ 4518120 w 7949430"/>
              <a:gd name="connsiteY51" fmla="*/ 286327 h 7141248"/>
              <a:gd name="connsiteX52" fmla="*/ 5284739 w 7949430"/>
              <a:gd name="connsiteY52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769976 w 7949430"/>
              <a:gd name="connsiteY20" fmla="*/ 6336146 h 7141248"/>
              <a:gd name="connsiteX21" fmla="*/ 3206558 w 7949430"/>
              <a:gd name="connsiteY21" fmla="*/ 6982691 h 7141248"/>
              <a:gd name="connsiteX22" fmla="*/ 1848812 w 7949430"/>
              <a:gd name="connsiteY22" fmla="*/ 7001164 h 7141248"/>
              <a:gd name="connsiteX23" fmla="*/ 1562485 w 7949430"/>
              <a:gd name="connsiteY23" fmla="*/ 7112000 h 7141248"/>
              <a:gd name="connsiteX24" fmla="*/ 1045248 w 7949430"/>
              <a:gd name="connsiteY24" fmla="*/ 7065818 h 7141248"/>
              <a:gd name="connsiteX25" fmla="*/ 869758 w 7949430"/>
              <a:gd name="connsiteY25" fmla="*/ 6659418 h 7141248"/>
              <a:gd name="connsiteX26" fmla="*/ 481830 w 7949430"/>
              <a:gd name="connsiteY26" fmla="*/ 6502400 h 7141248"/>
              <a:gd name="connsiteX27" fmla="*/ 528012 w 7949430"/>
              <a:gd name="connsiteY27" fmla="*/ 5560291 h 7141248"/>
              <a:gd name="connsiteX28" fmla="*/ 611139 w 7949430"/>
              <a:gd name="connsiteY28" fmla="*/ 5163127 h 7141248"/>
              <a:gd name="connsiteX29" fmla="*/ 250921 w 7949430"/>
              <a:gd name="connsiteY29" fmla="*/ 4802909 h 7141248"/>
              <a:gd name="connsiteX30" fmla="*/ 334048 w 7949430"/>
              <a:gd name="connsiteY30" fmla="*/ 4073237 h 7141248"/>
              <a:gd name="connsiteX31" fmla="*/ 130848 w 7949430"/>
              <a:gd name="connsiteY31" fmla="*/ 3740727 h 7141248"/>
              <a:gd name="connsiteX32" fmla="*/ 20012 w 7949430"/>
              <a:gd name="connsiteY32" fmla="*/ 3001818 h 7141248"/>
              <a:gd name="connsiteX33" fmla="*/ 250921 w 7949430"/>
              <a:gd name="connsiteY33" fmla="*/ 2761673 h 7141248"/>
              <a:gd name="connsiteX34" fmla="*/ 1063721 w 7949430"/>
              <a:gd name="connsiteY34" fmla="*/ 2927927 h 7141248"/>
              <a:gd name="connsiteX35" fmla="*/ 1525539 w 7949430"/>
              <a:gd name="connsiteY35" fmla="*/ 2346037 h 7141248"/>
              <a:gd name="connsiteX36" fmla="*/ 1737976 w 7949430"/>
              <a:gd name="connsiteY36" fmla="*/ 2623127 h 7141248"/>
              <a:gd name="connsiteX37" fmla="*/ 2015067 w 7949430"/>
              <a:gd name="connsiteY37" fmla="*/ 2595418 h 7141248"/>
              <a:gd name="connsiteX38" fmla="*/ 2162848 w 7949430"/>
              <a:gd name="connsiteY38" fmla="*/ 2456873 h 7141248"/>
              <a:gd name="connsiteX39" fmla="*/ 2347576 w 7949430"/>
              <a:gd name="connsiteY39" fmla="*/ 2456873 h 7141248"/>
              <a:gd name="connsiteX40" fmla="*/ 2578485 w 7949430"/>
              <a:gd name="connsiteY40" fmla="*/ 2429164 h 7141248"/>
              <a:gd name="connsiteX41" fmla="*/ 2790921 w 7949430"/>
              <a:gd name="connsiteY41" fmla="*/ 2290618 h 7141248"/>
              <a:gd name="connsiteX42" fmla="*/ 3234267 w 7949430"/>
              <a:gd name="connsiteY42" fmla="*/ 2429164 h 7141248"/>
              <a:gd name="connsiteX43" fmla="*/ 3455939 w 7949430"/>
              <a:gd name="connsiteY43" fmla="*/ 2235200 h 7141248"/>
              <a:gd name="connsiteX44" fmla="*/ 3751503 w 7949430"/>
              <a:gd name="connsiteY44" fmla="*/ 2475346 h 7141248"/>
              <a:gd name="connsiteX45" fmla="*/ 3825394 w 7949430"/>
              <a:gd name="connsiteY45" fmla="*/ 2207491 h 7141248"/>
              <a:gd name="connsiteX46" fmla="*/ 4028594 w 7949430"/>
              <a:gd name="connsiteY46" fmla="*/ 1930400 h 7141248"/>
              <a:gd name="connsiteX47" fmla="*/ 3991648 w 7949430"/>
              <a:gd name="connsiteY47" fmla="*/ 1681018 h 7141248"/>
              <a:gd name="connsiteX48" fmla="*/ 4019358 w 7949430"/>
              <a:gd name="connsiteY48" fmla="*/ 1431637 h 7141248"/>
              <a:gd name="connsiteX49" fmla="*/ 4324158 w 7949430"/>
              <a:gd name="connsiteY49" fmla="*/ 1191491 h 7141248"/>
              <a:gd name="connsiteX50" fmla="*/ 4277976 w 7949430"/>
              <a:gd name="connsiteY50" fmla="*/ 794327 h 7141248"/>
              <a:gd name="connsiteX51" fmla="*/ 4388811 w 7949430"/>
              <a:gd name="connsiteY51" fmla="*/ 554182 h 7141248"/>
              <a:gd name="connsiteX52" fmla="*/ 4518120 w 7949430"/>
              <a:gd name="connsiteY52" fmla="*/ 286327 h 7141248"/>
              <a:gd name="connsiteX53" fmla="*/ 5284739 w 7949430"/>
              <a:gd name="connsiteY53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336146 h 7141248"/>
              <a:gd name="connsiteX22" fmla="*/ 3206558 w 7949430"/>
              <a:gd name="connsiteY22" fmla="*/ 6982691 h 7141248"/>
              <a:gd name="connsiteX23" fmla="*/ 1848812 w 7949430"/>
              <a:gd name="connsiteY23" fmla="*/ 7001164 h 7141248"/>
              <a:gd name="connsiteX24" fmla="*/ 1562485 w 7949430"/>
              <a:gd name="connsiteY24" fmla="*/ 7112000 h 7141248"/>
              <a:gd name="connsiteX25" fmla="*/ 1045248 w 7949430"/>
              <a:gd name="connsiteY25" fmla="*/ 7065818 h 7141248"/>
              <a:gd name="connsiteX26" fmla="*/ 869758 w 7949430"/>
              <a:gd name="connsiteY26" fmla="*/ 6659418 h 7141248"/>
              <a:gd name="connsiteX27" fmla="*/ 481830 w 7949430"/>
              <a:gd name="connsiteY27" fmla="*/ 6502400 h 7141248"/>
              <a:gd name="connsiteX28" fmla="*/ 528012 w 7949430"/>
              <a:gd name="connsiteY28" fmla="*/ 5560291 h 7141248"/>
              <a:gd name="connsiteX29" fmla="*/ 611139 w 7949430"/>
              <a:gd name="connsiteY29" fmla="*/ 5163127 h 7141248"/>
              <a:gd name="connsiteX30" fmla="*/ 250921 w 7949430"/>
              <a:gd name="connsiteY30" fmla="*/ 4802909 h 7141248"/>
              <a:gd name="connsiteX31" fmla="*/ 334048 w 7949430"/>
              <a:gd name="connsiteY31" fmla="*/ 4073237 h 7141248"/>
              <a:gd name="connsiteX32" fmla="*/ 130848 w 7949430"/>
              <a:gd name="connsiteY32" fmla="*/ 3740727 h 7141248"/>
              <a:gd name="connsiteX33" fmla="*/ 20012 w 7949430"/>
              <a:gd name="connsiteY33" fmla="*/ 3001818 h 7141248"/>
              <a:gd name="connsiteX34" fmla="*/ 250921 w 7949430"/>
              <a:gd name="connsiteY34" fmla="*/ 2761673 h 7141248"/>
              <a:gd name="connsiteX35" fmla="*/ 1063721 w 7949430"/>
              <a:gd name="connsiteY35" fmla="*/ 2927927 h 7141248"/>
              <a:gd name="connsiteX36" fmla="*/ 1525539 w 7949430"/>
              <a:gd name="connsiteY36" fmla="*/ 2346037 h 7141248"/>
              <a:gd name="connsiteX37" fmla="*/ 1737976 w 7949430"/>
              <a:gd name="connsiteY37" fmla="*/ 2623127 h 7141248"/>
              <a:gd name="connsiteX38" fmla="*/ 2015067 w 7949430"/>
              <a:gd name="connsiteY38" fmla="*/ 2595418 h 7141248"/>
              <a:gd name="connsiteX39" fmla="*/ 2162848 w 7949430"/>
              <a:gd name="connsiteY39" fmla="*/ 2456873 h 7141248"/>
              <a:gd name="connsiteX40" fmla="*/ 2347576 w 7949430"/>
              <a:gd name="connsiteY40" fmla="*/ 2456873 h 7141248"/>
              <a:gd name="connsiteX41" fmla="*/ 2578485 w 7949430"/>
              <a:gd name="connsiteY41" fmla="*/ 2429164 h 7141248"/>
              <a:gd name="connsiteX42" fmla="*/ 2790921 w 7949430"/>
              <a:gd name="connsiteY42" fmla="*/ 2290618 h 7141248"/>
              <a:gd name="connsiteX43" fmla="*/ 3234267 w 7949430"/>
              <a:gd name="connsiteY43" fmla="*/ 2429164 h 7141248"/>
              <a:gd name="connsiteX44" fmla="*/ 3455939 w 7949430"/>
              <a:gd name="connsiteY44" fmla="*/ 2235200 h 7141248"/>
              <a:gd name="connsiteX45" fmla="*/ 3751503 w 7949430"/>
              <a:gd name="connsiteY45" fmla="*/ 2475346 h 7141248"/>
              <a:gd name="connsiteX46" fmla="*/ 3825394 w 7949430"/>
              <a:gd name="connsiteY46" fmla="*/ 2207491 h 7141248"/>
              <a:gd name="connsiteX47" fmla="*/ 4028594 w 7949430"/>
              <a:gd name="connsiteY47" fmla="*/ 1930400 h 7141248"/>
              <a:gd name="connsiteX48" fmla="*/ 3991648 w 7949430"/>
              <a:gd name="connsiteY48" fmla="*/ 1681018 h 7141248"/>
              <a:gd name="connsiteX49" fmla="*/ 4019358 w 7949430"/>
              <a:gd name="connsiteY49" fmla="*/ 1431637 h 7141248"/>
              <a:gd name="connsiteX50" fmla="*/ 4324158 w 7949430"/>
              <a:gd name="connsiteY50" fmla="*/ 1191491 h 7141248"/>
              <a:gd name="connsiteX51" fmla="*/ 4277976 w 7949430"/>
              <a:gd name="connsiteY51" fmla="*/ 794327 h 7141248"/>
              <a:gd name="connsiteX52" fmla="*/ 4388811 w 7949430"/>
              <a:gd name="connsiteY52" fmla="*/ 554182 h 7141248"/>
              <a:gd name="connsiteX53" fmla="*/ 4518120 w 7949430"/>
              <a:gd name="connsiteY53" fmla="*/ 286327 h 7141248"/>
              <a:gd name="connsiteX54" fmla="*/ 5284739 w 7949430"/>
              <a:gd name="connsiteY54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06558 w 7949430"/>
              <a:gd name="connsiteY22" fmla="*/ 6982691 h 7141248"/>
              <a:gd name="connsiteX23" fmla="*/ 1848812 w 7949430"/>
              <a:gd name="connsiteY23" fmla="*/ 7001164 h 7141248"/>
              <a:gd name="connsiteX24" fmla="*/ 1562485 w 7949430"/>
              <a:gd name="connsiteY24" fmla="*/ 7112000 h 7141248"/>
              <a:gd name="connsiteX25" fmla="*/ 1045248 w 7949430"/>
              <a:gd name="connsiteY25" fmla="*/ 7065818 h 7141248"/>
              <a:gd name="connsiteX26" fmla="*/ 869758 w 7949430"/>
              <a:gd name="connsiteY26" fmla="*/ 6659418 h 7141248"/>
              <a:gd name="connsiteX27" fmla="*/ 481830 w 7949430"/>
              <a:gd name="connsiteY27" fmla="*/ 6502400 h 7141248"/>
              <a:gd name="connsiteX28" fmla="*/ 528012 w 7949430"/>
              <a:gd name="connsiteY28" fmla="*/ 5560291 h 7141248"/>
              <a:gd name="connsiteX29" fmla="*/ 611139 w 7949430"/>
              <a:gd name="connsiteY29" fmla="*/ 5163127 h 7141248"/>
              <a:gd name="connsiteX30" fmla="*/ 250921 w 7949430"/>
              <a:gd name="connsiteY30" fmla="*/ 4802909 h 7141248"/>
              <a:gd name="connsiteX31" fmla="*/ 334048 w 7949430"/>
              <a:gd name="connsiteY31" fmla="*/ 4073237 h 7141248"/>
              <a:gd name="connsiteX32" fmla="*/ 130848 w 7949430"/>
              <a:gd name="connsiteY32" fmla="*/ 3740727 h 7141248"/>
              <a:gd name="connsiteX33" fmla="*/ 20012 w 7949430"/>
              <a:gd name="connsiteY33" fmla="*/ 3001818 h 7141248"/>
              <a:gd name="connsiteX34" fmla="*/ 250921 w 7949430"/>
              <a:gd name="connsiteY34" fmla="*/ 2761673 h 7141248"/>
              <a:gd name="connsiteX35" fmla="*/ 1063721 w 7949430"/>
              <a:gd name="connsiteY35" fmla="*/ 2927927 h 7141248"/>
              <a:gd name="connsiteX36" fmla="*/ 1525539 w 7949430"/>
              <a:gd name="connsiteY36" fmla="*/ 2346037 h 7141248"/>
              <a:gd name="connsiteX37" fmla="*/ 1737976 w 7949430"/>
              <a:gd name="connsiteY37" fmla="*/ 2623127 h 7141248"/>
              <a:gd name="connsiteX38" fmla="*/ 2015067 w 7949430"/>
              <a:gd name="connsiteY38" fmla="*/ 2595418 h 7141248"/>
              <a:gd name="connsiteX39" fmla="*/ 2162848 w 7949430"/>
              <a:gd name="connsiteY39" fmla="*/ 2456873 h 7141248"/>
              <a:gd name="connsiteX40" fmla="*/ 2347576 w 7949430"/>
              <a:gd name="connsiteY40" fmla="*/ 2456873 h 7141248"/>
              <a:gd name="connsiteX41" fmla="*/ 2578485 w 7949430"/>
              <a:gd name="connsiteY41" fmla="*/ 2429164 h 7141248"/>
              <a:gd name="connsiteX42" fmla="*/ 2790921 w 7949430"/>
              <a:gd name="connsiteY42" fmla="*/ 2290618 h 7141248"/>
              <a:gd name="connsiteX43" fmla="*/ 3234267 w 7949430"/>
              <a:gd name="connsiteY43" fmla="*/ 2429164 h 7141248"/>
              <a:gd name="connsiteX44" fmla="*/ 3455939 w 7949430"/>
              <a:gd name="connsiteY44" fmla="*/ 2235200 h 7141248"/>
              <a:gd name="connsiteX45" fmla="*/ 3751503 w 7949430"/>
              <a:gd name="connsiteY45" fmla="*/ 2475346 h 7141248"/>
              <a:gd name="connsiteX46" fmla="*/ 3825394 w 7949430"/>
              <a:gd name="connsiteY46" fmla="*/ 2207491 h 7141248"/>
              <a:gd name="connsiteX47" fmla="*/ 4028594 w 7949430"/>
              <a:gd name="connsiteY47" fmla="*/ 1930400 h 7141248"/>
              <a:gd name="connsiteX48" fmla="*/ 3991648 w 7949430"/>
              <a:gd name="connsiteY48" fmla="*/ 1681018 h 7141248"/>
              <a:gd name="connsiteX49" fmla="*/ 4019358 w 7949430"/>
              <a:gd name="connsiteY49" fmla="*/ 1431637 h 7141248"/>
              <a:gd name="connsiteX50" fmla="*/ 4324158 w 7949430"/>
              <a:gd name="connsiteY50" fmla="*/ 1191491 h 7141248"/>
              <a:gd name="connsiteX51" fmla="*/ 4277976 w 7949430"/>
              <a:gd name="connsiteY51" fmla="*/ 794327 h 7141248"/>
              <a:gd name="connsiteX52" fmla="*/ 4388811 w 7949430"/>
              <a:gd name="connsiteY52" fmla="*/ 554182 h 7141248"/>
              <a:gd name="connsiteX53" fmla="*/ 4518120 w 7949430"/>
              <a:gd name="connsiteY53" fmla="*/ 286327 h 7141248"/>
              <a:gd name="connsiteX54" fmla="*/ 5284739 w 7949430"/>
              <a:gd name="connsiteY54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3206558 w 7949430"/>
              <a:gd name="connsiteY23" fmla="*/ 6982691 h 7141248"/>
              <a:gd name="connsiteX24" fmla="*/ 1848812 w 7949430"/>
              <a:gd name="connsiteY24" fmla="*/ 7001164 h 7141248"/>
              <a:gd name="connsiteX25" fmla="*/ 1562485 w 7949430"/>
              <a:gd name="connsiteY25" fmla="*/ 7112000 h 7141248"/>
              <a:gd name="connsiteX26" fmla="*/ 1045248 w 7949430"/>
              <a:gd name="connsiteY26" fmla="*/ 7065818 h 7141248"/>
              <a:gd name="connsiteX27" fmla="*/ 869758 w 7949430"/>
              <a:gd name="connsiteY27" fmla="*/ 6659418 h 7141248"/>
              <a:gd name="connsiteX28" fmla="*/ 481830 w 7949430"/>
              <a:gd name="connsiteY28" fmla="*/ 6502400 h 7141248"/>
              <a:gd name="connsiteX29" fmla="*/ 528012 w 7949430"/>
              <a:gd name="connsiteY29" fmla="*/ 5560291 h 7141248"/>
              <a:gd name="connsiteX30" fmla="*/ 611139 w 7949430"/>
              <a:gd name="connsiteY30" fmla="*/ 5163127 h 7141248"/>
              <a:gd name="connsiteX31" fmla="*/ 250921 w 7949430"/>
              <a:gd name="connsiteY31" fmla="*/ 4802909 h 7141248"/>
              <a:gd name="connsiteX32" fmla="*/ 334048 w 7949430"/>
              <a:gd name="connsiteY32" fmla="*/ 4073237 h 7141248"/>
              <a:gd name="connsiteX33" fmla="*/ 130848 w 7949430"/>
              <a:gd name="connsiteY33" fmla="*/ 3740727 h 7141248"/>
              <a:gd name="connsiteX34" fmla="*/ 20012 w 7949430"/>
              <a:gd name="connsiteY34" fmla="*/ 3001818 h 7141248"/>
              <a:gd name="connsiteX35" fmla="*/ 250921 w 7949430"/>
              <a:gd name="connsiteY35" fmla="*/ 2761673 h 7141248"/>
              <a:gd name="connsiteX36" fmla="*/ 1063721 w 7949430"/>
              <a:gd name="connsiteY36" fmla="*/ 2927927 h 7141248"/>
              <a:gd name="connsiteX37" fmla="*/ 1525539 w 7949430"/>
              <a:gd name="connsiteY37" fmla="*/ 2346037 h 7141248"/>
              <a:gd name="connsiteX38" fmla="*/ 1737976 w 7949430"/>
              <a:gd name="connsiteY38" fmla="*/ 2623127 h 7141248"/>
              <a:gd name="connsiteX39" fmla="*/ 2015067 w 7949430"/>
              <a:gd name="connsiteY39" fmla="*/ 2595418 h 7141248"/>
              <a:gd name="connsiteX40" fmla="*/ 2162848 w 7949430"/>
              <a:gd name="connsiteY40" fmla="*/ 2456873 h 7141248"/>
              <a:gd name="connsiteX41" fmla="*/ 2347576 w 7949430"/>
              <a:gd name="connsiteY41" fmla="*/ 2456873 h 7141248"/>
              <a:gd name="connsiteX42" fmla="*/ 2578485 w 7949430"/>
              <a:gd name="connsiteY42" fmla="*/ 2429164 h 7141248"/>
              <a:gd name="connsiteX43" fmla="*/ 2790921 w 7949430"/>
              <a:gd name="connsiteY43" fmla="*/ 2290618 h 7141248"/>
              <a:gd name="connsiteX44" fmla="*/ 3234267 w 7949430"/>
              <a:gd name="connsiteY44" fmla="*/ 2429164 h 7141248"/>
              <a:gd name="connsiteX45" fmla="*/ 3455939 w 7949430"/>
              <a:gd name="connsiteY45" fmla="*/ 2235200 h 7141248"/>
              <a:gd name="connsiteX46" fmla="*/ 3751503 w 7949430"/>
              <a:gd name="connsiteY46" fmla="*/ 2475346 h 7141248"/>
              <a:gd name="connsiteX47" fmla="*/ 3825394 w 7949430"/>
              <a:gd name="connsiteY47" fmla="*/ 2207491 h 7141248"/>
              <a:gd name="connsiteX48" fmla="*/ 4028594 w 7949430"/>
              <a:gd name="connsiteY48" fmla="*/ 1930400 h 7141248"/>
              <a:gd name="connsiteX49" fmla="*/ 3991648 w 7949430"/>
              <a:gd name="connsiteY49" fmla="*/ 1681018 h 7141248"/>
              <a:gd name="connsiteX50" fmla="*/ 4019358 w 7949430"/>
              <a:gd name="connsiteY50" fmla="*/ 1431637 h 7141248"/>
              <a:gd name="connsiteX51" fmla="*/ 4324158 w 7949430"/>
              <a:gd name="connsiteY51" fmla="*/ 1191491 h 7141248"/>
              <a:gd name="connsiteX52" fmla="*/ 4277976 w 7949430"/>
              <a:gd name="connsiteY52" fmla="*/ 794327 h 7141248"/>
              <a:gd name="connsiteX53" fmla="*/ 4388811 w 7949430"/>
              <a:gd name="connsiteY53" fmla="*/ 554182 h 7141248"/>
              <a:gd name="connsiteX54" fmla="*/ 4518120 w 7949430"/>
              <a:gd name="connsiteY54" fmla="*/ 286327 h 7141248"/>
              <a:gd name="connsiteX55" fmla="*/ 5284739 w 7949430"/>
              <a:gd name="connsiteY5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1848812 w 7949430"/>
              <a:gd name="connsiteY24" fmla="*/ 7001164 h 7141248"/>
              <a:gd name="connsiteX25" fmla="*/ 1562485 w 7949430"/>
              <a:gd name="connsiteY25" fmla="*/ 7112000 h 7141248"/>
              <a:gd name="connsiteX26" fmla="*/ 1045248 w 7949430"/>
              <a:gd name="connsiteY26" fmla="*/ 7065818 h 7141248"/>
              <a:gd name="connsiteX27" fmla="*/ 869758 w 7949430"/>
              <a:gd name="connsiteY27" fmla="*/ 6659418 h 7141248"/>
              <a:gd name="connsiteX28" fmla="*/ 481830 w 7949430"/>
              <a:gd name="connsiteY28" fmla="*/ 6502400 h 7141248"/>
              <a:gd name="connsiteX29" fmla="*/ 528012 w 7949430"/>
              <a:gd name="connsiteY29" fmla="*/ 5560291 h 7141248"/>
              <a:gd name="connsiteX30" fmla="*/ 611139 w 7949430"/>
              <a:gd name="connsiteY30" fmla="*/ 5163127 h 7141248"/>
              <a:gd name="connsiteX31" fmla="*/ 250921 w 7949430"/>
              <a:gd name="connsiteY31" fmla="*/ 4802909 h 7141248"/>
              <a:gd name="connsiteX32" fmla="*/ 334048 w 7949430"/>
              <a:gd name="connsiteY32" fmla="*/ 4073237 h 7141248"/>
              <a:gd name="connsiteX33" fmla="*/ 130848 w 7949430"/>
              <a:gd name="connsiteY33" fmla="*/ 3740727 h 7141248"/>
              <a:gd name="connsiteX34" fmla="*/ 20012 w 7949430"/>
              <a:gd name="connsiteY34" fmla="*/ 3001818 h 7141248"/>
              <a:gd name="connsiteX35" fmla="*/ 250921 w 7949430"/>
              <a:gd name="connsiteY35" fmla="*/ 2761673 h 7141248"/>
              <a:gd name="connsiteX36" fmla="*/ 1063721 w 7949430"/>
              <a:gd name="connsiteY36" fmla="*/ 2927927 h 7141248"/>
              <a:gd name="connsiteX37" fmla="*/ 1525539 w 7949430"/>
              <a:gd name="connsiteY37" fmla="*/ 2346037 h 7141248"/>
              <a:gd name="connsiteX38" fmla="*/ 1737976 w 7949430"/>
              <a:gd name="connsiteY38" fmla="*/ 2623127 h 7141248"/>
              <a:gd name="connsiteX39" fmla="*/ 2015067 w 7949430"/>
              <a:gd name="connsiteY39" fmla="*/ 2595418 h 7141248"/>
              <a:gd name="connsiteX40" fmla="*/ 2162848 w 7949430"/>
              <a:gd name="connsiteY40" fmla="*/ 2456873 h 7141248"/>
              <a:gd name="connsiteX41" fmla="*/ 2347576 w 7949430"/>
              <a:gd name="connsiteY41" fmla="*/ 2456873 h 7141248"/>
              <a:gd name="connsiteX42" fmla="*/ 2578485 w 7949430"/>
              <a:gd name="connsiteY42" fmla="*/ 2429164 h 7141248"/>
              <a:gd name="connsiteX43" fmla="*/ 2790921 w 7949430"/>
              <a:gd name="connsiteY43" fmla="*/ 2290618 h 7141248"/>
              <a:gd name="connsiteX44" fmla="*/ 3234267 w 7949430"/>
              <a:gd name="connsiteY44" fmla="*/ 2429164 h 7141248"/>
              <a:gd name="connsiteX45" fmla="*/ 3455939 w 7949430"/>
              <a:gd name="connsiteY45" fmla="*/ 2235200 h 7141248"/>
              <a:gd name="connsiteX46" fmla="*/ 3751503 w 7949430"/>
              <a:gd name="connsiteY46" fmla="*/ 2475346 h 7141248"/>
              <a:gd name="connsiteX47" fmla="*/ 3825394 w 7949430"/>
              <a:gd name="connsiteY47" fmla="*/ 2207491 h 7141248"/>
              <a:gd name="connsiteX48" fmla="*/ 4028594 w 7949430"/>
              <a:gd name="connsiteY48" fmla="*/ 1930400 h 7141248"/>
              <a:gd name="connsiteX49" fmla="*/ 3991648 w 7949430"/>
              <a:gd name="connsiteY49" fmla="*/ 1681018 h 7141248"/>
              <a:gd name="connsiteX50" fmla="*/ 4019358 w 7949430"/>
              <a:gd name="connsiteY50" fmla="*/ 1431637 h 7141248"/>
              <a:gd name="connsiteX51" fmla="*/ 4324158 w 7949430"/>
              <a:gd name="connsiteY51" fmla="*/ 1191491 h 7141248"/>
              <a:gd name="connsiteX52" fmla="*/ 4277976 w 7949430"/>
              <a:gd name="connsiteY52" fmla="*/ 794327 h 7141248"/>
              <a:gd name="connsiteX53" fmla="*/ 4388811 w 7949430"/>
              <a:gd name="connsiteY53" fmla="*/ 554182 h 7141248"/>
              <a:gd name="connsiteX54" fmla="*/ 4518120 w 7949430"/>
              <a:gd name="connsiteY54" fmla="*/ 286327 h 7141248"/>
              <a:gd name="connsiteX55" fmla="*/ 5284739 w 7949430"/>
              <a:gd name="connsiteY5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2633902 w 7949430"/>
              <a:gd name="connsiteY24" fmla="*/ 7075055 h 7141248"/>
              <a:gd name="connsiteX25" fmla="*/ 1848812 w 7949430"/>
              <a:gd name="connsiteY25" fmla="*/ 7001164 h 7141248"/>
              <a:gd name="connsiteX26" fmla="*/ 1562485 w 7949430"/>
              <a:gd name="connsiteY26" fmla="*/ 7112000 h 7141248"/>
              <a:gd name="connsiteX27" fmla="*/ 1045248 w 7949430"/>
              <a:gd name="connsiteY27" fmla="*/ 7065818 h 7141248"/>
              <a:gd name="connsiteX28" fmla="*/ 869758 w 7949430"/>
              <a:gd name="connsiteY28" fmla="*/ 6659418 h 7141248"/>
              <a:gd name="connsiteX29" fmla="*/ 481830 w 7949430"/>
              <a:gd name="connsiteY29" fmla="*/ 6502400 h 7141248"/>
              <a:gd name="connsiteX30" fmla="*/ 528012 w 7949430"/>
              <a:gd name="connsiteY30" fmla="*/ 5560291 h 7141248"/>
              <a:gd name="connsiteX31" fmla="*/ 611139 w 7949430"/>
              <a:gd name="connsiteY31" fmla="*/ 5163127 h 7141248"/>
              <a:gd name="connsiteX32" fmla="*/ 250921 w 7949430"/>
              <a:gd name="connsiteY32" fmla="*/ 4802909 h 7141248"/>
              <a:gd name="connsiteX33" fmla="*/ 334048 w 7949430"/>
              <a:gd name="connsiteY33" fmla="*/ 4073237 h 7141248"/>
              <a:gd name="connsiteX34" fmla="*/ 130848 w 7949430"/>
              <a:gd name="connsiteY34" fmla="*/ 3740727 h 7141248"/>
              <a:gd name="connsiteX35" fmla="*/ 20012 w 7949430"/>
              <a:gd name="connsiteY35" fmla="*/ 3001818 h 7141248"/>
              <a:gd name="connsiteX36" fmla="*/ 250921 w 7949430"/>
              <a:gd name="connsiteY36" fmla="*/ 2761673 h 7141248"/>
              <a:gd name="connsiteX37" fmla="*/ 1063721 w 7949430"/>
              <a:gd name="connsiteY37" fmla="*/ 2927927 h 7141248"/>
              <a:gd name="connsiteX38" fmla="*/ 1525539 w 7949430"/>
              <a:gd name="connsiteY38" fmla="*/ 2346037 h 7141248"/>
              <a:gd name="connsiteX39" fmla="*/ 1737976 w 7949430"/>
              <a:gd name="connsiteY39" fmla="*/ 2623127 h 7141248"/>
              <a:gd name="connsiteX40" fmla="*/ 2015067 w 7949430"/>
              <a:gd name="connsiteY40" fmla="*/ 2595418 h 7141248"/>
              <a:gd name="connsiteX41" fmla="*/ 2162848 w 7949430"/>
              <a:gd name="connsiteY41" fmla="*/ 2456873 h 7141248"/>
              <a:gd name="connsiteX42" fmla="*/ 2347576 w 7949430"/>
              <a:gd name="connsiteY42" fmla="*/ 2456873 h 7141248"/>
              <a:gd name="connsiteX43" fmla="*/ 2578485 w 7949430"/>
              <a:gd name="connsiteY43" fmla="*/ 2429164 h 7141248"/>
              <a:gd name="connsiteX44" fmla="*/ 2790921 w 7949430"/>
              <a:gd name="connsiteY44" fmla="*/ 2290618 h 7141248"/>
              <a:gd name="connsiteX45" fmla="*/ 3234267 w 7949430"/>
              <a:gd name="connsiteY45" fmla="*/ 2429164 h 7141248"/>
              <a:gd name="connsiteX46" fmla="*/ 3455939 w 7949430"/>
              <a:gd name="connsiteY46" fmla="*/ 2235200 h 7141248"/>
              <a:gd name="connsiteX47" fmla="*/ 3751503 w 7949430"/>
              <a:gd name="connsiteY47" fmla="*/ 2475346 h 7141248"/>
              <a:gd name="connsiteX48" fmla="*/ 3825394 w 7949430"/>
              <a:gd name="connsiteY48" fmla="*/ 2207491 h 7141248"/>
              <a:gd name="connsiteX49" fmla="*/ 4028594 w 7949430"/>
              <a:gd name="connsiteY49" fmla="*/ 1930400 h 7141248"/>
              <a:gd name="connsiteX50" fmla="*/ 3991648 w 7949430"/>
              <a:gd name="connsiteY50" fmla="*/ 1681018 h 7141248"/>
              <a:gd name="connsiteX51" fmla="*/ 4019358 w 7949430"/>
              <a:gd name="connsiteY51" fmla="*/ 1431637 h 7141248"/>
              <a:gd name="connsiteX52" fmla="*/ 4324158 w 7949430"/>
              <a:gd name="connsiteY52" fmla="*/ 1191491 h 7141248"/>
              <a:gd name="connsiteX53" fmla="*/ 4277976 w 7949430"/>
              <a:gd name="connsiteY53" fmla="*/ 794327 h 7141248"/>
              <a:gd name="connsiteX54" fmla="*/ 4388811 w 7949430"/>
              <a:gd name="connsiteY54" fmla="*/ 554182 h 7141248"/>
              <a:gd name="connsiteX55" fmla="*/ 4518120 w 7949430"/>
              <a:gd name="connsiteY55" fmla="*/ 286327 h 7141248"/>
              <a:gd name="connsiteX56" fmla="*/ 5284739 w 7949430"/>
              <a:gd name="connsiteY5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2633902 w 7949430"/>
              <a:gd name="connsiteY24" fmla="*/ 7075055 h 7141248"/>
              <a:gd name="connsiteX25" fmla="*/ 2301393 w 7949430"/>
              <a:gd name="connsiteY25" fmla="*/ 6982691 h 7141248"/>
              <a:gd name="connsiteX26" fmla="*/ 1848812 w 7949430"/>
              <a:gd name="connsiteY26" fmla="*/ 7001164 h 7141248"/>
              <a:gd name="connsiteX27" fmla="*/ 1562485 w 7949430"/>
              <a:gd name="connsiteY27" fmla="*/ 7112000 h 7141248"/>
              <a:gd name="connsiteX28" fmla="*/ 1045248 w 7949430"/>
              <a:gd name="connsiteY28" fmla="*/ 7065818 h 7141248"/>
              <a:gd name="connsiteX29" fmla="*/ 869758 w 7949430"/>
              <a:gd name="connsiteY29" fmla="*/ 6659418 h 7141248"/>
              <a:gd name="connsiteX30" fmla="*/ 481830 w 7949430"/>
              <a:gd name="connsiteY30" fmla="*/ 6502400 h 7141248"/>
              <a:gd name="connsiteX31" fmla="*/ 528012 w 7949430"/>
              <a:gd name="connsiteY31" fmla="*/ 5560291 h 7141248"/>
              <a:gd name="connsiteX32" fmla="*/ 611139 w 7949430"/>
              <a:gd name="connsiteY32" fmla="*/ 5163127 h 7141248"/>
              <a:gd name="connsiteX33" fmla="*/ 250921 w 7949430"/>
              <a:gd name="connsiteY33" fmla="*/ 4802909 h 7141248"/>
              <a:gd name="connsiteX34" fmla="*/ 334048 w 7949430"/>
              <a:gd name="connsiteY34" fmla="*/ 4073237 h 7141248"/>
              <a:gd name="connsiteX35" fmla="*/ 130848 w 7949430"/>
              <a:gd name="connsiteY35" fmla="*/ 3740727 h 7141248"/>
              <a:gd name="connsiteX36" fmla="*/ 20012 w 7949430"/>
              <a:gd name="connsiteY36" fmla="*/ 3001818 h 7141248"/>
              <a:gd name="connsiteX37" fmla="*/ 250921 w 7949430"/>
              <a:gd name="connsiteY37" fmla="*/ 2761673 h 7141248"/>
              <a:gd name="connsiteX38" fmla="*/ 1063721 w 7949430"/>
              <a:gd name="connsiteY38" fmla="*/ 2927927 h 7141248"/>
              <a:gd name="connsiteX39" fmla="*/ 1525539 w 7949430"/>
              <a:gd name="connsiteY39" fmla="*/ 2346037 h 7141248"/>
              <a:gd name="connsiteX40" fmla="*/ 1737976 w 7949430"/>
              <a:gd name="connsiteY40" fmla="*/ 2623127 h 7141248"/>
              <a:gd name="connsiteX41" fmla="*/ 2015067 w 7949430"/>
              <a:gd name="connsiteY41" fmla="*/ 2595418 h 7141248"/>
              <a:gd name="connsiteX42" fmla="*/ 2162848 w 7949430"/>
              <a:gd name="connsiteY42" fmla="*/ 2456873 h 7141248"/>
              <a:gd name="connsiteX43" fmla="*/ 2347576 w 7949430"/>
              <a:gd name="connsiteY43" fmla="*/ 2456873 h 7141248"/>
              <a:gd name="connsiteX44" fmla="*/ 2578485 w 7949430"/>
              <a:gd name="connsiteY44" fmla="*/ 2429164 h 7141248"/>
              <a:gd name="connsiteX45" fmla="*/ 2790921 w 7949430"/>
              <a:gd name="connsiteY45" fmla="*/ 2290618 h 7141248"/>
              <a:gd name="connsiteX46" fmla="*/ 3234267 w 7949430"/>
              <a:gd name="connsiteY46" fmla="*/ 2429164 h 7141248"/>
              <a:gd name="connsiteX47" fmla="*/ 3455939 w 7949430"/>
              <a:gd name="connsiteY47" fmla="*/ 2235200 h 7141248"/>
              <a:gd name="connsiteX48" fmla="*/ 3751503 w 7949430"/>
              <a:gd name="connsiteY48" fmla="*/ 2475346 h 7141248"/>
              <a:gd name="connsiteX49" fmla="*/ 3825394 w 7949430"/>
              <a:gd name="connsiteY49" fmla="*/ 2207491 h 7141248"/>
              <a:gd name="connsiteX50" fmla="*/ 4028594 w 7949430"/>
              <a:gd name="connsiteY50" fmla="*/ 1930400 h 7141248"/>
              <a:gd name="connsiteX51" fmla="*/ 3991648 w 7949430"/>
              <a:gd name="connsiteY51" fmla="*/ 1681018 h 7141248"/>
              <a:gd name="connsiteX52" fmla="*/ 4019358 w 7949430"/>
              <a:gd name="connsiteY52" fmla="*/ 1431637 h 7141248"/>
              <a:gd name="connsiteX53" fmla="*/ 4324158 w 7949430"/>
              <a:gd name="connsiteY53" fmla="*/ 1191491 h 7141248"/>
              <a:gd name="connsiteX54" fmla="*/ 4277976 w 7949430"/>
              <a:gd name="connsiteY54" fmla="*/ 794327 h 7141248"/>
              <a:gd name="connsiteX55" fmla="*/ 4388811 w 7949430"/>
              <a:gd name="connsiteY55" fmla="*/ 554182 h 7141248"/>
              <a:gd name="connsiteX56" fmla="*/ 4518120 w 7949430"/>
              <a:gd name="connsiteY56" fmla="*/ 286327 h 7141248"/>
              <a:gd name="connsiteX57" fmla="*/ 5284739 w 7949430"/>
              <a:gd name="connsiteY57" fmla="*/ 0 h 714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949430" h="7141248">
                <a:moveTo>
                  <a:pt x="7085830" y="9236"/>
                </a:moveTo>
                <a:cubicBezTo>
                  <a:pt x="7067357" y="55418"/>
                  <a:pt x="7042727" y="195503"/>
                  <a:pt x="7021175" y="286327"/>
                </a:cubicBezTo>
                <a:cubicBezTo>
                  <a:pt x="6999623" y="377151"/>
                  <a:pt x="6902641" y="474134"/>
                  <a:pt x="6956520" y="554182"/>
                </a:cubicBezTo>
                <a:lnTo>
                  <a:pt x="7298267" y="766618"/>
                </a:lnTo>
                <a:lnTo>
                  <a:pt x="7917103" y="1200727"/>
                </a:lnTo>
                <a:cubicBezTo>
                  <a:pt x="7949430" y="1386994"/>
                  <a:pt x="7664642" y="1697951"/>
                  <a:pt x="7492230" y="1884218"/>
                </a:cubicBezTo>
                <a:cubicBezTo>
                  <a:pt x="7319818" y="2070485"/>
                  <a:pt x="6959600" y="2153612"/>
                  <a:pt x="6882630" y="2318327"/>
                </a:cubicBezTo>
                <a:lnTo>
                  <a:pt x="7030412" y="2872509"/>
                </a:lnTo>
                <a:lnTo>
                  <a:pt x="6448521" y="3232727"/>
                </a:lnTo>
                <a:cubicBezTo>
                  <a:pt x="6346921" y="3342024"/>
                  <a:pt x="6614776" y="3394364"/>
                  <a:pt x="6420812" y="3528291"/>
                </a:cubicBezTo>
                <a:cubicBezTo>
                  <a:pt x="6379248" y="3594485"/>
                  <a:pt x="6370011" y="3489806"/>
                  <a:pt x="6180666" y="3574473"/>
                </a:cubicBezTo>
                <a:cubicBezTo>
                  <a:pt x="6088302" y="3603721"/>
                  <a:pt x="6091380" y="3660679"/>
                  <a:pt x="5922047" y="3768437"/>
                </a:cubicBezTo>
                <a:cubicBezTo>
                  <a:pt x="5820447" y="3833091"/>
                  <a:pt x="5669587" y="3776134"/>
                  <a:pt x="5543357" y="3851564"/>
                </a:cubicBezTo>
                <a:cubicBezTo>
                  <a:pt x="5481782" y="3982413"/>
                  <a:pt x="5261649" y="4053225"/>
                  <a:pt x="5164667" y="4221019"/>
                </a:cubicBezTo>
                <a:cubicBezTo>
                  <a:pt x="5067685" y="4388813"/>
                  <a:pt x="5049213" y="4707467"/>
                  <a:pt x="4961467" y="4858327"/>
                </a:cubicBezTo>
                <a:cubicBezTo>
                  <a:pt x="4873721" y="5009187"/>
                  <a:pt x="4696690" y="5055370"/>
                  <a:pt x="4638193" y="5126182"/>
                </a:cubicBezTo>
                <a:cubicBezTo>
                  <a:pt x="4579696" y="5196994"/>
                  <a:pt x="4656666" y="5252412"/>
                  <a:pt x="4610484" y="5283200"/>
                </a:cubicBezTo>
                <a:cubicBezTo>
                  <a:pt x="4564302" y="5313988"/>
                  <a:pt x="4442690" y="5264727"/>
                  <a:pt x="4361102" y="5310909"/>
                </a:cubicBezTo>
                <a:cubicBezTo>
                  <a:pt x="4279514" y="5357091"/>
                  <a:pt x="4234872" y="5478703"/>
                  <a:pt x="4120957" y="5560291"/>
                </a:cubicBezTo>
                <a:cubicBezTo>
                  <a:pt x="4007042" y="5641879"/>
                  <a:pt x="3760739" y="5723467"/>
                  <a:pt x="3677612" y="5800437"/>
                </a:cubicBezTo>
                <a:cubicBezTo>
                  <a:pt x="3594485" y="5877407"/>
                  <a:pt x="3606799" y="5918970"/>
                  <a:pt x="3622193" y="6022109"/>
                </a:cubicBezTo>
                <a:cubicBezTo>
                  <a:pt x="3637587" y="6125248"/>
                  <a:pt x="3825394" y="6268413"/>
                  <a:pt x="3769976" y="6419274"/>
                </a:cubicBezTo>
                <a:cubicBezTo>
                  <a:pt x="3714558" y="6570135"/>
                  <a:pt x="3428229" y="6833370"/>
                  <a:pt x="3289684" y="6927273"/>
                </a:cubicBezTo>
                <a:cubicBezTo>
                  <a:pt x="3151139" y="7021176"/>
                  <a:pt x="3048001" y="6958061"/>
                  <a:pt x="2938704" y="6982691"/>
                </a:cubicBezTo>
                <a:cubicBezTo>
                  <a:pt x="2829407" y="7007321"/>
                  <a:pt x="2740120" y="7075055"/>
                  <a:pt x="2633902" y="7075055"/>
                </a:cubicBezTo>
                <a:cubicBezTo>
                  <a:pt x="2527684" y="7075055"/>
                  <a:pt x="2432241" y="6995006"/>
                  <a:pt x="2301393" y="6982691"/>
                </a:cubicBezTo>
                <a:cubicBezTo>
                  <a:pt x="2170545" y="6970376"/>
                  <a:pt x="1971963" y="6979613"/>
                  <a:pt x="1848812" y="7001164"/>
                </a:cubicBezTo>
                <a:cubicBezTo>
                  <a:pt x="1725661" y="7022716"/>
                  <a:pt x="1696412" y="7101224"/>
                  <a:pt x="1562485" y="7112000"/>
                </a:cubicBezTo>
                <a:cubicBezTo>
                  <a:pt x="1428558" y="7122776"/>
                  <a:pt x="1160702" y="7141248"/>
                  <a:pt x="1045248" y="7065818"/>
                </a:cubicBezTo>
                <a:cubicBezTo>
                  <a:pt x="929794" y="6990388"/>
                  <a:pt x="963661" y="6753321"/>
                  <a:pt x="869758" y="6659418"/>
                </a:cubicBezTo>
                <a:cubicBezTo>
                  <a:pt x="775855" y="6565515"/>
                  <a:pt x="538788" y="6685588"/>
                  <a:pt x="481830" y="6502400"/>
                </a:cubicBezTo>
                <a:cubicBezTo>
                  <a:pt x="424872" y="6319212"/>
                  <a:pt x="506461" y="5783503"/>
                  <a:pt x="528012" y="5560291"/>
                </a:cubicBezTo>
                <a:cubicBezTo>
                  <a:pt x="549563" y="5337079"/>
                  <a:pt x="657321" y="5289357"/>
                  <a:pt x="611139" y="5163127"/>
                </a:cubicBezTo>
                <a:cubicBezTo>
                  <a:pt x="564957" y="5036897"/>
                  <a:pt x="297103" y="4984557"/>
                  <a:pt x="250921" y="4802909"/>
                </a:cubicBezTo>
                <a:cubicBezTo>
                  <a:pt x="204739" y="4621261"/>
                  <a:pt x="354060" y="4250267"/>
                  <a:pt x="334048" y="4073237"/>
                </a:cubicBezTo>
                <a:cubicBezTo>
                  <a:pt x="314036" y="3896207"/>
                  <a:pt x="183187" y="3919297"/>
                  <a:pt x="130848" y="3740727"/>
                </a:cubicBezTo>
                <a:cubicBezTo>
                  <a:pt x="78509" y="3562157"/>
                  <a:pt x="0" y="3164994"/>
                  <a:pt x="20012" y="3001818"/>
                </a:cubicBezTo>
                <a:cubicBezTo>
                  <a:pt x="40024" y="2838642"/>
                  <a:pt x="76970" y="2773988"/>
                  <a:pt x="250921" y="2761673"/>
                </a:cubicBezTo>
                <a:cubicBezTo>
                  <a:pt x="424873" y="2749358"/>
                  <a:pt x="851285" y="2997200"/>
                  <a:pt x="1063721" y="2927927"/>
                </a:cubicBezTo>
                <a:cubicBezTo>
                  <a:pt x="1276157" y="2858654"/>
                  <a:pt x="1413163" y="2396837"/>
                  <a:pt x="1525539" y="2346037"/>
                </a:cubicBezTo>
                <a:cubicBezTo>
                  <a:pt x="1637915" y="2295237"/>
                  <a:pt x="1656388" y="2581564"/>
                  <a:pt x="1737976" y="2623127"/>
                </a:cubicBezTo>
                <a:cubicBezTo>
                  <a:pt x="1819564" y="2664690"/>
                  <a:pt x="1944255" y="2623127"/>
                  <a:pt x="2015067" y="2595418"/>
                </a:cubicBezTo>
                <a:cubicBezTo>
                  <a:pt x="2085879" y="2567709"/>
                  <a:pt x="2107430" y="2479964"/>
                  <a:pt x="2162848" y="2456873"/>
                </a:cubicBezTo>
                <a:lnTo>
                  <a:pt x="2347576" y="2456873"/>
                </a:lnTo>
                <a:cubicBezTo>
                  <a:pt x="2416849" y="2452255"/>
                  <a:pt x="2504594" y="2456873"/>
                  <a:pt x="2578485" y="2429164"/>
                </a:cubicBezTo>
                <a:cubicBezTo>
                  <a:pt x="2652376" y="2401455"/>
                  <a:pt x="2681624" y="2290618"/>
                  <a:pt x="2790921" y="2290618"/>
                </a:cubicBezTo>
                <a:lnTo>
                  <a:pt x="3234267" y="2429164"/>
                </a:lnTo>
                <a:cubicBezTo>
                  <a:pt x="3345103" y="2419928"/>
                  <a:pt x="3369733" y="2227503"/>
                  <a:pt x="3455939" y="2235200"/>
                </a:cubicBezTo>
                <a:cubicBezTo>
                  <a:pt x="3542145" y="2242897"/>
                  <a:pt x="3689927" y="2479964"/>
                  <a:pt x="3751503" y="2475346"/>
                </a:cubicBezTo>
                <a:cubicBezTo>
                  <a:pt x="3813079" y="2470728"/>
                  <a:pt x="3779212" y="2298315"/>
                  <a:pt x="3825394" y="2207491"/>
                </a:cubicBezTo>
                <a:cubicBezTo>
                  <a:pt x="3871576" y="2116667"/>
                  <a:pt x="4000885" y="2018146"/>
                  <a:pt x="4028594" y="1930400"/>
                </a:cubicBezTo>
                <a:cubicBezTo>
                  <a:pt x="4056303" y="1842654"/>
                  <a:pt x="3993187" y="1764145"/>
                  <a:pt x="3991648" y="1681018"/>
                </a:cubicBezTo>
                <a:cubicBezTo>
                  <a:pt x="3990109" y="1597891"/>
                  <a:pt x="3963940" y="1513225"/>
                  <a:pt x="4019358" y="1431637"/>
                </a:cubicBezTo>
                <a:cubicBezTo>
                  <a:pt x="4074776" y="1350049"/>
                  <a:pt x="4281055" y="1297709"/>
                  <a:pt x="4324158" y="1191491"/>
                </a:cubicBezTo>
                <a:cubicBezTo>
                  <a:pt x="4367261" y="1085273"/>
                  <a:pt x="4267201" y="900545"/>
                  <a:pt x="4277976" y="794327"/>
                </a:cubicBezTo>
                <a:cubicBezTo>
                  <a:pt x="4288751" y="688109"/>
                  <a:pt x="4348787" y="638849"/>
                  <a:pt x="4388811" y="554182"/>
                </a:cubicBezTo>
                <a:cubicBezTo>
                  <a:pt x="4428835" y="469515"/>
                  <a:pt x="4368799" y="378691"/>
                  <a:pt x="4518120" y="286327"/>
                </a:cubicBezTo>
                <a:cubicBezTo>
                  <a:pt x="4667441" y="193963"/>
                  <a:pt x="5184678" y="76970"/>
                  <a:pt x="5284739" y="0"/>
                </a:cubicBezTo>
              </a:path>
            </a:pathLst>
          </a:cu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475038" y="1754188"/>
            <a:ext cx="604837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Wanat</a:t>
            </a:r>
            <a:endParaRPr lang="en-US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3414713" y="1846263"/>
            <a:ext cx="95250" cy="10953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6225" y="3503613"/>
            <a:ext cx="1039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Asadabad</a:t>
            </a:r>
          </a:p>
        </p:txBody>
      </p:sp>
    </p:spTree>
    <p:extLst>
      <p:ext uri="{BB962C8B-B14F-4D97-AF65-F5344CB8AC3E}">
        <p14:creationId xmlns:p14="http://schemas.microsoft.com/office/powerpoint/2010/main" val="4050547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algems.org/gemstone_deposits/pic/afghanistan_kunar_a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3000" contrast="12000"/>
          </a:blip>
          <a:srcRect l="18333" t="19119" r="17500"/>
          <a:stretch>
            <a:fillRect/>
          </a:stretch>
        </p:blipFill>
        <p:spPr bwMode="auto">
          <a:xfrm>
            <a:off x="228600" y="-762000"/>
            <a:ext cx="9296400" cy="8171944"/>
          </a:xfrm>
          <a:prstGeom prst="rect">
            <a:avLst/>
          </a:prstGeom>
          <a:noFill/>
        </p:spPr>
      </p:pic>
      <p:sp>
        <p:nvSpPr>
          <p:cNvPr id="3" name="Oval 2"/>
          <p:cNvSpPr/>
          <p:nvPr userDrawn="1"/>
        </p:nvSpPr>
        <p:spPr>
          <a:xfrm>
            <a:off x="5165725" y="3503613"/>
            <a:ext cx="211138" cy="2333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476625" y="2538413"/>
            <a:ext cx="8302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Nangalam</a:t>
            </a:r>
          </a:p>
        </p:txBody>
      </p:sp>
      <p:sp>
        <p:nvSpPr>
          <p:cNvPr id="5" name="Text Box 39"/>
          <p:cNvSpPr txBox="1">
            <a:spLocks noChangeArrowheads="1"/>
          </p:cNvSpPr>
          <p:nvPr userDrawn="1"/>
        </p:nvSpPr>
        <p:spPr bwMode="auto">
          <a:xfrm>
            <a:off x="2197100" y="0"/>
            <a:ext cx="101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Nuristan</a:t>
            </a:r>
          </a:p>
        </p:txBody>
      </p:sp>
      <p:sp>
        <p:nvSpPr>
          <p:cNvPr id="6" name="Text Box 39"/>
          <p:cNvSpPr txBox="1">
            <a:spLocks noChangeArrowheads="1"/>
          </p:cNvSpPr>
          <p:nvPr userDrawn="1"/>
        </p:nvSpPr>
        <p:spPr bwMode="auto">
          <a:xfrm>
            <a:off x="5283200" y="1938338"/>
            <a:ext cx="776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Kunar</a:t>
            </a:r>
          </a:p>
        </p:txBody>
      </p:sp>
      <p:sp>
        <p:nvSpPr>
          <p:cNvPr id="7" name="Text Box 39"/>
          <p:cNvSpPr txBox="1">
            <a:spLocks noChangeArrowheads="1"/>
          </p:cNvSpPr>
          <p:nvPr userDrawn="1"/>
        </p:nvSpPr>
        <p:spPr bwMode="auto">
          <a:xfrm rot="16708955">
            <a:off x="3894138" y="3478213"/>
            <a:ext cx="652462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Shuryak</a:t>
            </a:r>
          </a:p>
        </p:txBody>
      </p:sp>
      <p:sp>
        <p:nvSpPr>
          <p:cNvPr id="8" name="Text Box 39"/>
          <p:cNvSpPr txBox="1">
            <a:spLocks noChangeArrowheads="1"/>
          </p:cNvSpPr>
          <p:nvPr userDrawn="1"/>
        </p:nvSpPr>
        <p:spPr bwMode="auto">
          <a:xfrm rot="2951221">
            <a:off x="2600325" y="4625975"/>
            <a:ext cx="7032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Chowkay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 userDrawn="1"/>
        </p:nvSpPr>
        <p:spPr bwMode="auto">
          <a:xfrm rot="17726563">
            <a:off x="3074194" y="1475582"/>
            <a:ext cx="6048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Waygal</a:t>
            </a:r>
          </a:p>
        </p:txBody>
      </p:sp>
      <p:sp>
        <p:nvSpPr>
          <p:cNvPr id="10" name="Text Box 39"/>
          <p:cNvSpPr txBox="1">
            <a:spLocks noChangeArrowheads="1"/>
          </p:cNvSpPr>
          <p:nvPr userDrawn="1"/>
        </p:nvSpPr>
        <p:spPr bwMode="auto">
          <a:xfrm rot="3680049">
            <a:off x="4482306" y="2412207"/>
            <a:ext cx="682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Watapur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 Box 39"/>
          <p:cNvSpPr txBox="1">
            <a:spLocks noChangeArrowheads="1"/>
          </p:cNvSpPr>
          <p:nvPr userDrawn="1"/>
        </p:nvSpPr>
        <p:spPr bwMode="auto">
          <a:xfrm rot="2806139">
            <a:off x="3362325" y="4298951"/>
            <a:ext cx="598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Narang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 Box 39"/>
          <p:cNvSpPr txBox="1">
            <a:spLocks noChangeArrowheads="1"/>
          </p:cNvSpPr>
          <p:nvPr userDrawn="1"/>
        </p:nvSpPr>
        <p:spPr bwMode="auto">
          <a:xfrm>
            <a:off x="2857500" y="3675063"/>
            <a:ext cx="698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Korengal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3435350" y="2617788"/>
            <a:ext cx="95250" cy="10953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125538" y="-554038"/>
            <a:ext cx="7948612" cy="7140576"/>
          </a:xfrm>
          <a:custGeom>
            <a:avLst/>
            <a:gdLst>
              <a:gd name="connsiteX0" fmla="*/ 6936509 w 7897091"/>
              <a:gd name="connsiteY0" fmla="*/ 0 h 6604000"/>
              <a:gd name="connsiteX1" fmla="*/ 7278255 w 7897091"/>
              <a:gd name="connsiteY1" fmla="*/ 258618 h 6604000"/>
              <a:gd name="connsiteX2" fmla="*/ 7897091 w 7897091"/>
              <a:gd name="connsiteY2" fmla="*/ 692727 h 6604000"/>
              <a:gd name="connsiteX3" fmla="*/ 7472218 w 7897091"/>
              <a:gd name="connsiteY3" fmla="*/ 1376218 h 6604000"/>
              <a:gd name="connsiteX4" fmla="*/ 6862618 w 7897091"/>
              <a:gd name="connsiteY4" fmla="*/ 1810327 h 6604000"/>
              <a:gd name="connsiteX5" fmla="*/ 7010400 w 7897091"/>
              <a:gd name="connsiteY5" fmla="*/ 2364509 h 6604000"/>
              <a:gd name="connsiteX6" fmla="*/ 6428509 w 7897091"/>
              <a:gd name="connsiteY6" fmla="*/ 2724727 h 6604000"/>
              <a:gd name="connsiteX7" fmla="*/ 6400800 w 7897091"/>
              <a:gd name="connsiteY7" fmla="*/ 3020291 h 6604000"/>
              <a:gd name="connsiteX8" fmla="*/ 5264727 w 7897091"/>
              <a:gd name="connsiteY8" fmla="*/ 3528291 h 6604000"/>
              <a:gd name="connsiteX9" fmla="*/ 4941455 w 7897091"/>
              <a:gd name="connsiteY9" fmla="*/ 4350327 h 6604000"/>
              <a:gd name="connsiteX10" fmla="*/ 3657600 w 7897091"/>
              <a:gd name="connsiteY10" fmla="*/ 5292437 h 6604000"/>
              <a:gd name="connsiteX11" fmla="*/ 3749964 w 7897091"/>
              <a:gd name="connsiteY11" fmla="*/ 5828146 h 6604000"/>
              <a:gd name="connsiteX12" fmla="*/ 3186546 w 7897091"/>
              <a:gd name="connsiteY12" fmla="*/ 6474691 h 6604000"/>
              <a:gd name="connsiteX13" fmla="*/ 1828800 w 7897091"/>
              <a:gd name="connsiteY13" fmla="*/ 6493164 h 6604000"/>
              <a:gd name="connsiteX14" fmla="*/ 1542473 w 7897091"/>
              <a:gd name="connsiteY14" fmla="*/ 6604000 h 6604000"/>
              <a:gd name="connsiteX15" fmla="*/ 1025236 w 7897091"/>
              <a:gd name="connsiteY15" fmla="*/ 6557818 h 6604000"/>
              <a:gd name="connsiteX16" fmla="*/ 849746 w 7897091"/>
              <a:gd name="connsiteY16" fmla="*/ 6151418 h 6604000"/>
              <a:gd name="connsiteX17" fmla="*/ 461818 w 7897091"/>
              <a:gd name="connsiteY17" fmla="*/ 5994400 h 6604000"/>
              <a:gd name="connsiteX18" fmla="*/ 508000 w 7897091"/>
              <a:gd name="connsiteY18" fmla="*/ 5052291 h 6604000"/>
              <a:gd name="connsiteX19" fmla="*/ 591127 w 7897091"/>
              <a:gd name="connsiteY19" fmla="*/ 4655127 h 6604000"/>
              <a:gd name="connsiteX20" fmla="*/ 230909 w 7897091"/>
              <a:gd name="connsiteY20" fmla="*/ 4294909 h 6604000"/>
              <a:gd name="connsiteX21" fmla="*/ 314036 w 7897091"/>
              <a:gd name="connsiteY21" fmla="*/ 3565237 h 6604000"/>
              <a:gd name="connsiteX22" fmla="*/ 110836 w 7897091"/>
              <a:gd name="connsiteY22" fmla="*/ 3232727 h 6604000"/>
              <a:gd name="connsiteX23" fmla="*/ 0 w 7897091"/>
              <a:gd name="connsiteY23" fmla="*/ 2493818 h 6604000"/>
              <a:gd name="connsiteX24" fmla="*/ 230909 w 7897091"/>
              <a:gd name="connsiteY24" fmla="*/ 2253673 h 6604000"/>
              <a:gd name="connsiteX25" fmla="*/ 1043709 w 7897091"/>
              <a:gd name="connsiteY25" fmla="*/ 2419927 h 6604000"/>
              <a:gd name="connsiteX26" fmla="*/ 1505527 w 7897091"/>
              <a:gd name="connsiteY26" fmla="*/ 1838037 h 6604000"/>
              <a:gd name="connsiteX27" fmla="*/ 1717964 w 7897091"/>
              <a:gd name="connsiteY27" fmla="*/ 2115127 h 6604000"/>
              <a:gd name="connsiteX28" fmla="*/ 1995055 w 7897091"/>
              <a:gd name="connsiteY28" fmla="*/ 2087418 h 6604000"/>
              <a:gd name="connsiteX29" fmla="*/ 2142836 w 7897091"/>
              <a:gd name="connsiteY29" fmla="*/ 1948873 h 6604000"/>
              <a:gd name="connsiteX30" fmla="*/ 2327564 w 7897091"/>
              <a:gd name="connsiteY30" fmla="*/ 1948873 h 6604000"/>
              <a:gd name="connsiteX31" fmla="*/ 2558473 w 7897091"/>
              <a:gd name="connsiteY31" fmla="*/ 1921164 h 6604000"/>
              <a:gd name="connsiteX32" fmla="*/ 2770909 w 7897091"/>
              <a:gd name="connsiteY32" fmla="*/ 1782618 h 6604000"/>
              <a:gd name="connsiteX33" fmla="*/ 3214255 w 7897091"/>
              <a:gd name="connsiteY33" fmla="*/ 1921164 h 6604000"/>
              <a:gd name="connsiteX34" fmla="*/ 3435927 w 7897091"/>
              <a:gd name="connsiteY34" fmla="*/ 1727200 h 6604000"/>
              <a:gd name="connsiteX35" fmla="*/ 3731491 w 7897091"/>
              <a:gd name="connsiteY35" fmla="*/ 1967346 h 6604000"/>
              <a:gd name="connsiteX36" fmla="*/ 3805382 w 7897091"/>
              <a:gd name="connsiteY36" fmla="*/ 1699491 h 6604000"/>
              <a:gd name="connsiteX37" fmla="*/ 4008582 w 7897091"/>
              <a:gd name="connsiteY37" fmla="*/ 1422400 h 6604000"/>
              <a:gd name="connsiteX38" fmla="*/ 3971636 w 7897091"/>
              <a:gd name="connsiteY38" fmla="*/ 1173018 h 6604000"/>
              <a:gd name="connsiteX39" fmla="*/ 3999346 w 7897091"/>
              <a:gd name="connsiteY39" fmla="*/ 923637 h 6604000"/>
              <a:gd name="connsiteX40" fmla="*/ 4304146 w 7897091"/>
              <a:gd name="connsiteY40" fmla="*/ 683491 h 6604000"/>
              <a:gd name="connsiteX41" fmla="*/ 4257964 w 7897091"/>
              <a:gd name="connsiteY41" fmla="*/ 286327 h 6604000"/>
              <a:gd name="connsiteX42" fmla="*/ 4350327 w 7897091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5284739 w 7949430"/>
              <a:gd name="connsiteY42" fmla="*/ 0 h 7141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518120 w 7949430"/>
              <a:gd name="connsiteY42" fmla="*/ 286327 h 7141248"/>
              <a:gd name="connsiteX43" fmla="*/ 5284739 w 7949430"/>
              <a:gd name="connsiteY43" fmla="*/ 0 h 7141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388811 w 7949430"/>
              <a:gd name="connsiteY42" fmla="*/ 554182 h 7141248"/>
              <a:gd name="connsiteX43" fmla="*/ 4518120 w 7949430"/>
              <a:gd name="connsiteY43" fmla="*/ 286327 h 7141248"/>
              <a:gd name="connsiteX44" fmla="*/ 5284739 w 7949430"/>
              <a:gd name="connsiteY44" fmla="*/ 0 h 7141248"/>
              <a:gd name="connsiteX0" fmla="*/ 7085830 w 7949430"/>
              <a:gd name="connsiteY0" fmla="*/ 9236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388811 w 7949430"/>
              <a:gd name="connsiteY42" fmla="*/ 554182 h 7141248"/>
              <a:gd name="connsiteX43" fmla="*/ 4518120 w 7949430"/>
              <a:gd name="connsiteY43" fmla="*/ 286327 h 7141248"/>
              <a:gd name="connsiteX44" fmla="*/ 5284739 w 7949430"/>
              <a:gd name="connsiteY44" fmla="*/ 0 h 7141248"/>
              <a:gd name="connsiteX0" fmla="*/ 7085830 w 7949430"/>
              <a:gd name="connsiteY0" fmla="*/ 9236 h 7141248"/>
              <a:gd name="connsiteX1" fmla="*/ 6919575 w 7949430"/>
              <a:gd name="connsiteY1" fmla="*/ 554182 h 7141248"/>
              <a:gd name="connsiteX2" fmla="*/ 7298267 w 7949430"/>
              <a:gd name="connsiteY2" fmla="*/ 766618 h 7141248"/>
              <a:gd name="connsiteX3" fmla="*/ 7917103 w 7949430"/>
              <a:gd name="connsiteY3" fmla="*/ 1200727 h 7141248"/>
              <a:gd name="connsiteX4" fmla="*/ 7492230 w 7949430"/>
              <a:gd name="connsiteY4" fmla="*/ 1884218 h 7141248"/>
              <a:gd name="connsiteX5" fmla="*/ 6882630 w 7949430"/>
              <a:gd name="connsiteY5" fmla="*/ 2318327 h 7141248"/>
              <a:gd name="connsiteX6" fmla="*/ 7030412 w 7949430"/>
              <a:gd name="connsiteY6" fmla="*/ 2872509 h 7141248"/>
              <a:gd name="connsiteX7" fmla="*/ 6448521 w 7949430"/>
              <a:gd name="connsiteY7" fmla="*/ 3232727 h 7141248"/>
              <a:gd name="connsiteX8" fmla="*/ 6420812 w 7949430"/>
              <a:gd name="connsiteY8" fmla="*/ 3528291 h 7141248"/>
              <a:gd name="connsiteX9" fmla="*/ 5284739 w 7949430"/>
              <a:gd name="connsiteY9" fmla="*/ 4036291 h 7141248"/>
              <a:gd name="connsiteX10" fmla="*/ 4961467 w 7949430"/>
              <a:gd name="connsiteY10" fmla="*/ 4858327 h 7141248"/>
              <a:gd name="connsiteX11" fmla="*/ 3677612 w 7949430"/>
              <a:gd name="connsiteY11" fmla="*/ 5800437 h 7141248"/>
              <a:gd name="connsiteX12" fmla="*/ 3769976 w 7949430"/>
              <a:gd name="connsiteY12" fmla="*/ 6336146 h 7141248"/>
              <a:gd name="connsiteX13" fmla="*/ 3206558 w 7949430"/>
              <a:gd name="connsiteY13" fmla="*/ 6982691 h 7141248"/>
              <a:gd name="connsiteX14" fmla="*/ 1848812 w 7949430"/>
              <a:gd name="connsiteY14" fmla="*/ 7001164 h 7141248"/>
              <a:gd name="connsiteX15" fmla="*/ 1562485 w 7949430"/>
              <a:gd name="connsiteY15" fmla="*/ 7112000 h 7141248"/>
              <a:gd name="connsiteX16" fmla="*/ 1045248 w 7949430"/>
              <a:gd name="connsiteY16" fmla="*/ 7065818 h 7141248"/>
              <a:gd name="connsiteX17" fmla="*/ 869758 w 7949430"/>
              <a:gd name="connsiteY17" fmla="*/ 6659418 h 7141248"/>
              <a:gd name="connsiteX18" fmla="*/ 481830 w 7949430"/>
              <a:gd name="connsiteY18" fmla="*/ 6502400 h 7141248"/>
              <a:gd name="connsiteX19" fmla="*/ 528012 w 7949430"/>
              <a:gd name="connsiteY19" fmla="*/ 5560291 h 7141248"/>
              <a:gd name="connsiteX20" fmla="*/ 611139 w 7949430"/>
              <a:gd name="connsiteY20" fmla="*/ 5163127 h 7141248"/>
              <a:gd name="connsiteX21" fmla="*/ 250921 w 7949430"/>
              <a:gd name="connsiteY21" fmla="*/ 4802909 h 7141248"/>
              <a:gd name="connsiteX22" fmla="*/ 334048 w 7949430"/>
              <a:gd name="connsiteY22" fmla="*/ 4073237 h 7141248"/>
              <a:gd name="connsiteX23" fmla="*/ 130848 w 7949430"/>
              <a:gd name="connsiteY23" fmla="*/ 3740727 h 7141248"/>
              <a:gd name="connsiteX24" fmla="*/ 20012 w 7949430"/>
              <a:gd name="connsiteY24" fmla="*/ 3001818 h 7141248"/>
              <a:gd name="connsiteX25" fmla="*/ 250921 w 7949430"/>
              <a:gd name="connsiteY25" fmla="*/ 2761673 h 7141248"/>
              <a:gd name="connsiteX26" fmla="*/ 1063721 w 7949430"/>
              <a:gd name="connsiteY26" fmla="*/ 2927927 h 7141248"/>
              <a:gd name="connsiteX27" fmla="*/ 1525539 w 7949430"/>
              <a:gd name="connsiteY27" fmla="*/ 2346037 h 7141248"/>
              <a:gd name="connsiteX28" fmla="*/ 1737976 w 7949430"/>
              <a:gd name="connsiteY28" fmla="*/ 2623127 h 7141248"/>
              <a:gd name="connsiteX29" fmla="*/ 2015067 w 7949430"/>
              <a:gd name="connsiteY29" fmla="*/ 2595418 h 7141248"/>
              <a:gd name="connsiteX30" fmla="*/ 2162848 w 7949430"/>
              <a:gd name="connsiteY30" fmla="*/ 2456873 h 7141248"/>
              <a:gd name="connsiteX31" fmla="*/ 2347576 w 7949430"/>
              <a:gd name="connsiteY31" fmla="*/ 2456873 h 7141248"/>
              <a:gd name="connsiteX32" fmla="*/ 2578485 w 7949430"/>
              <a:gd name="connsiteY32" fmla="*/ 2429164 h 7141248"/>
              <a:gd name="connsiteX33" fmla="*/ 2790921 w 7949430"/>
              <a:gd name="connsiteY33" fmla="*/ 2290618 h 7141248"/>
              <a:gd name="connsiteX34" fmla="*/ 3234267 w 7949430"/>
              <a:gd name="connsiteY34" fmla="*/ 2429164 h 7141248"/>
              <a:gd name="connsiteX35" fmla="*/ 3455939 w 7949430"/>
              <a:gd name="connsiteY35" fmla="*/ 2235200 h 7141248"/>
              <a:gd name="connsiteX36" fmla="*/ 3751503 w 7949430"/>
              <a:gd name="connsiteY36" fmla="*/ 2475346 h 7141248"/>
              <a:gd name="connsiteX37" fmla="*/ 3825394 w 7949430"/>
              <a:gd name="connsiteY37" fmla="*/ 2207491 h 7141248"/>
              <a:gd name="connsiteX38" fmla="*/ 4028594 w 7949430"/>
              <a:gd name="connsiteY38" fmla="*/ 1930400 h 7141248"/>
              <a:gd name="connsiteX39" fmla="*/ 3991648 w 7949430"/>
              <a:gd name="connsiteY39" fmla="*/ 1681018 h 7141248"/>
              <a:gd name="connsiteX40" fmla="*/ 4019358 w 7949430"/>
              <a:gd name="connsiteY40" fmla="*/ 1431637 h 7141248"/>
              <a:gd name="connsiteX41" fmla="*/ 4324158 w 7949430"/>
              <a:gd name="connsiteY41" fmla="*/ 1191491 h 7141248"/>
              <a:gd name="connsiteX42" fmla="*/ 4277976 w 7949430"/>
              <a:gd name="connsiteY42" fmla="*/ 794327 h 7141248"/>
              <a:gd name="connsiteX43" fmla="*/ 4388811 w 7949430"/>
              <a:gd name="connsiteY43" fmla="*/ 554182 h 7141248"/>
              <a:gd name="connsiteX44" fmla="*/ 4518120 w 7949430"/>
              <a:gd name="connsiteY44" fmla="*/ 286327 h 7141248"/>
              <a:gd name="connsiteX45" fmla="*/ 5284739 w 7949430"/>
              <a:gd name="connsiteY45" fmla="*/ 0 h 7141248"/>
              <a:gd name="connsiteX0" fmla="*/ 7085830 w 7949430"/>
              <a:gd name="connsiteY0" fmla="*/ 9236 h 7141248"/>
              <a:gd name="connsiteX1" fmla="*/ 6919575 w 7949430"/>
              <a:gd name="connsiteY1" fmla="*/ 554182 h 7141248"/>
              <a:gd name="connsiteX2" fmla="*/ 7298267 w 7949430"/>
              <a:gd name="connsiteY2" fmla="*/ 766618 h 7141248"/>
              <a:gd name="connsiteX3" fmla="*/ 7917103 w 7949430"/>
              <a:gd name="connsiteY3" fmla="*/ 1200727 h 7141248"/>
              <a:gd name="connsiteX4" fmla="*/ 7492230 w 7949430"/>
              <a:gd name="connsiteY4" fmla="*/ 1884218 h 7141248"/>
              <a:gd name="connsiteX5" fmla="*/ 6882630 w 7949430"/>
              <a:gd name="connsiteY5" fmla="*/ 2318327 h 7141248"/>
              <a:gd name="connsiteX6" fmla="*/ 7030412 w 7949430"/>
              <a:gd name="connsiteY6" fmla="*/ 2872509 h 7141248"/>
              <a:gd name="connsiteX7" fmla="*/ 6448521 w 7949430"/>
              <a:gd name="connsiteY7" fmla="*/ 3232727 h 7141248"/>
              <a:gd name="connsiteX8" fmla="*/ 6420812 w 7949430"/>
              <a:gd name="connsiteY8" fmla="*/ 3528291 h 7141248"/>
              <a:gd name="connsiteX9" fmla="*/ 5284739 w 7949430"/>
              <a:gd name="connsiteY9" fmla="*/ 4036291 h 7141248"/>
              <a:gd name="connsiteX10" fmla="*/ 4961467 w 7949430"/>
              <a:gd name="connsiteY10" fmla="*/ 4858327 h 7141248"/>
              <a:gd name="connsiteX11" fmla="*/ 3677612 w 7949430"/>
              <a:gd name="connsiteY11" fmla="*/ 5800437 h 7141248"/>
              <a:gd name="connsiteX12" fmla="*/ 3769976 w 7949430"/>
              <a:gd name="connsiteY12" fmla="*/ 6336146 h 7141248"/>
              <a:gd name="connsiteX13" fmla="*/ 3206558 w 7949430"/>
              <a:gd name="connsiteY13" fmla="*/ 6982691 h 7141248"/>
              <a:gd name="connsiteX14" fmla="*/ 1848812 w 7949430"/>
              <a:gd name="connsiteY14" fmla="*/ 7001164 h 7141248"/>
              <a:gd name="connsiteX15" fmla="*/ 1562485 w 7949430"/>
              <a:gd name="connsiteY15" fmla="*/ 7112000 h 7141248"/>
              <a:gd name="connsiteX16" fmla="*/ 1045248 w 7949430"/>
              <a:gd name="connsiteY16" fmla="*/ 7065818 h 7141248"/>
              <a:gd name="connsiteX17" fmla="*/ 869758 w 7949430"/>
              <a:gd name="connsiteY17" fmla="*/ 6659418 h 7141248"/>
              <a:gd name="connsiteX18" fmla="*/ 481830 w 7949430"/>
              <a:gd name="connsiteY18" fmla="*/ 6502400 h 7141248"/>
              <a:gd name="connsiteX19" fmla="*/ 528012 w 7949430"/>
              <a:gd name="connsiteY19" fmla="*/ 5560291 h 7141248"/>
              <a:gd name="connsiteX20" fmla="*/ 611139 w 7949430"/>
              <a:gd name="connsiteY20" fmla="*/ 5163127 h 7141248"/>
              <a:gd name="connsiteX21" fmla="*/ 250921 w 7949430"/>
              <a:gd name="connsiteY21" fmla="*/ 4802909 h 7141248"/>
              <a:gd name="connsiteX22" fmla="*/ 334048 w 7949430"/>
              <a:gd name="connsiteY22" fmla="*/ 4073237 h 7141248"/>
              <a:gd name="connsiteX23" fmla="*/ 130848 w 7949430"/>
              <a:gd name="connsiteY23" fmla="*/ 3740727 h 7141248"/>
              <a:gd name="connsiteX24" fmla="*/ 20012 w 7949430"/>
              <a:gd name="connsiteY24" fmla="*/ 3001818 h 7141248"/>
              <a:gd name="connsiteX25" fmla="*/ 250921 w 7949430"/>
              <a:gd name="connsiteY25" fmla="*/ 2761673 h 7141248"/>
              <a:gd name="connsiteX26" fmla="*/ 1063721 w 7949430"/>
              <a:gd name="connsiteY26" fmla="*/ 2927927 h 7141248"/>
              <a:gd name="connsiteX27" fmla="*/ 1525539 w 7949430"/>
              <a:gd name="connsiteY27" fmla="*/ 2346037 h 7141248"/>
              <a:gd name="connsiteX28" fmla="*/ 1737976 w 7949430"/>
              <a:gd name="connsiteY28" fmla="*/ 2623127 h 7141248"/>
              <a:gd name="connsiteX29" fmla="*/ 2015067 w 7949430"/>
              <a:gd name="connsiteY29" fmla="*/ 2595418 h 7141248"/>
              <a:gd name="connsiteX30" fmla="*/ 2162848 w 7949430"/>
              <a:gd name="connsiteY30" fmla="*/ 2456873 h 7141248"/>
              <a:gd name="connsiteX31" fmla="*/ 2347576 w 7949430"/>
              <a:gd name="connsiteY31" fmla="*/ 2456873 h 7141248"/>
              <a:gd name="connsiteX32" fmla="*/ 2578485 w 7949430"/>
              <a:gd name="connsiteY32" fmla="*/ 2429164 h 7141248"/>
              <a:gd name="connsiteX33" fmla="*/ 2790921 w 7949430"/>
              <a:gd name="connsiteY33" fmla="*/ 2290618 h 7141248"/>
              <a:gd name="connsiteX34" fmla="*/ 3234267 w 7949430"/>
              <a:gd name="connsiteY34" fmla="*/ 2429164 h 7141248"/>
              <a:gd name="connsiteX35" fmla="*/ 3455939 w 7949430"/>
              <a:gd name="connsiteY35" fmla="*/ 2235200 h 7141248"/>
              <a:gd name="connsiteX36" fmla="*/ 3751503 w 7949430"/>
              <a:gd name="connsiteY36" fmla="*/ 2475346 h 7141248"/>
              <a:gd name="connsiteX37" fmla="*/ 3825394 w 7949430"/>
              <a:gd name="connsiteY37" fmla="*/ 2207491 h 7141248"/>
              <a:gd name="connsiteX38" fmla="*/ 4028594 w 7949430"/>
              <a:gd name="connsiteY38" fmla="*/ 1930400 h 7141248"/>
              <a:gd name="connsiteX39" fmla="*/ 3991648 w 7949430"/>
              <a:gd name="connsiteY39" fmla="*/ 1681018 h 7141248"/>
              <a:gd name="connsiteX40" fmla="*/ 4019358 w 7949430"/>
              <a:gd name="connsiteY40" fmla="*/ 1431637 h 7141248"/>
              <a:gd name="connsiteX41" fmla="*/ 4324158 w 7949430"/>
              <a:gd name="connsiteY41" fmla="*/ 1191491 h 7141248"/>
              <a:gd name="connsiteX42" fmla="*/ 4277976 w 7949430"/>
              <a:gd name="connsiteY42" fmla="*/ 794327 h 7141248"/>
              <a:gd name="connsiteX43" fmla="*/ 4388811 w 7949430"/>
              <a:gd name="connsiteY43" fmla="*/ 554182 h 7141248"/>
              <a:gd name="connsiteX44" fmla="*/ 4518120 w 7949430"/>
              <a:gd name="connsiteY44" fmla="*/ 286327 h 7141248"/>
              <a:gd name="connsiteX45" fmla="*/ 5284739 w 7949430"/>
              <a:gd name="connsiteY4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19575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5284739 w 7949430"/>
              <a:gd name="connsiteY10" fmla="*/ 4036291 h 7141248"/>
              <a:gd name="connsiteX11" fmla="*/ 4961467 w 7949430"/>
              <a:gd name="connsiteY11" fmla="*/ 4858327 h 7141248"/>
              <a:gd name="connsiteX12" fmla="*/ 3677612 w 7949430"/>
              <a:gd name="connsiteY12" fmla="*/ 5800437 h 7141248"/>
              <a:gd name="connsiteX13" fmla="*/ 3769976 w 7949430"/>
              <a:gd name="connsiteY13" fmla="*/ 6336146 h 7141248"/>
              <a:gd name="connsiteX14" fmla="*/ 3206558 w 7949430"/>
              <a:gd name="connsiteY14" fmla="*/ 6982691 h 7141248"/>
              <a:gd name="connsiteX15" fmla="*/ 1848812 w 7949430"/>
              <a:gd name="connsiteY15" fmla="*/ 7001164 h 7141248"/>
              <a:gd name="connsiteX16" fmla="*/ 1562485 w 7949430"/>
              <a:gd name="connsiteY16" fmla="*/ 7112000 h 7141248"/>
              <a:gd name="connsiteX17" fmla="*/ 1045248 w 7949430"/>
              <a:gd name="connsiteY17" fmla="*/ 7065818 h 7141248"/>
              <a:gd name="connsiteX18" fmla="*/ 869758 w 7949430"/>
              <a:gd name="connsiteY18" fmla="*/ 6659418 h 7141248"/>
              <a:gd name="connsiteX19" fmla="*/ 481830 w 7949430"/>
              <a:gd name="connsiteY19" fmla="*/ 6502400 h 7141248"/>
              <a:gd name="connsiteX20" fmla="*/ 528012 w 7949430"/>
              <a:gd name="connsiteY20" fmla="*/ 5560291 h 7141248"/>
              <a:gd name="connsiteX21" fmla="*/ 611139 w 7949430"/>
              <a:gd name="connsiteY21" fmla="*/ 5163127 h 7141248"/>
              <a:gd name="connsiteX22" fmla="*/ 250921 w 7949430"/>
              <a:gd name="connsiteY22" fmla="*/ 4802909 h 7141248"/>
              <a:gd name="connsiteX23" fmla="*/ 334048 w 7949430"/>
              <a:gd name="connsiteY23" fmla="*/ 4073237 h 7141248"/>
              <a:gd name="connsiteX24" fmla="*/ 130848 w 7949430"/>
              <a:gd name="connsiteY24" fmla="*/ 3740727 h 7141248"/>
              <a:gd name="connsiteX25" fmla="*/ 20012 w 7949430"/>
              <a:gd name="connsiteY25" fmla="*/ 3001818 h 7141248"/>
              <a:gd name="connsiteX26" fmla="*/ 250921 w 7949430"/>
              <a:gd name="connsiteY26" fmla="*/ 2761673 h 7141248"/>
              <a:gd name="connsiteX27" fmla="*/ 1063721 w 7949430"/>
              <a:gd name="connsiteY27" fmla="*/ 2927927 h 7141248"/>
              <a:gd name="connsiteX28" fmla="*/ 1525539 w 7949430"/>
              <a:gd name="connsiteY28" fmla="*/ 2346037 h 7141248"/>
              <a:gd name="connsiteX29" fmla="*/ 1737976 w 7949430"/>
              <a:gd name="connsiteY29" fmla="*/ 2623127 h 7141248"/>
              <a:gd name="connsiteX30" fmla="*/ 2015067 w 7949430"/>
              <a:gd name="connsiteY30" fmla="*/ 2595418 h 7141248"/>
              <a:gd name="connsiteX31" fmla="*/ 2162848 w 7949430"/>
              <a:gd name="connsiteY31" fmla="*/ 2456873 h 7141248"/>
              <a:gd name="connsiteX32" fmla="*/ 2347576 w 7949430"/>
              <a:gd name="connsiteY32" fmla="*/ 2456873 h 7141248"/>
              <a:gd name="connsiteX33" fmla="*/ 2578485 w 7949430"/>
              <a:gd name="connsiteY33" fmla="*/ 2429164 h 7141248"/>
              <a:gd name="connsiteX34" fmla="*/ 2790921 w 7949430"/>
              <a:gd name="connsiteY34" fmla="*/ 2290618 h 7141248"/>
              <a:gd name="connsiteX35" fmla="*/ 3234267 w 7949430"/>
              <a:gd name="connsiteY35" fmla="*/ 2429164 h 7141248"/>
              <a:gd name="connsiteX36" fmla="*/ 3455939 w 7949430"/>
              <a:gd name="connsiteY36" fmla="*/ 2235200 h 7141248"/>
              <a:gd name="connsiteX37" fmla="*/ 3751503 w 7949430"/>
              <a:gd name="connsiteY37" fmla="*/ 2475346 h 7141248"/>
              <a:gd name="connsiteX38" fmla="*/ 3825394 w 7949430"/>
              <a:gd name="connsiteY38" fmla="*/ 2207491 h 7141248"/>
              <a:gd name="connsiteX39" fmla="*/ 4028594 w 7949430"/>
              <a:gd name="connsiteY39" fmla="*/ 1930400 h 7141248"/>
              <a:gd name="connsiteX40" fmla="*/ 3991648 w 7949430"/>
              <a:gd name="connsiteY40" fmla="*/ 1681018 h 7141248"/>
              <a:gd name="connsiteX41" fmla="*/ 4019358 w 7949430"/>
              <a:gd name="connsiteY41" fmla="*/ 1431637 h 7141248"/>
              <a:gd name="connsiteX42" fmla="*/ 4324158 w 7949430"/>
              <a:gd name="connsiteY42" fmla="*/ 1191491 h 7141248"/>
              <a:gd name="connsiteX43" fmla="*/ 4277976 w 7949430"/>
              <a:gd name="connsiteY43" fmla="*/ 794327 h 7141248"/>
              <a:gd name="connsiteX44" fmla="*/ 4388811 w 7949430"/>
              <a:gd name="connsiteY44" fmla="*/ 554182 h 7141248"/>
              <a:gd name="connsiteX45" fmla="*/ 4518120 w 7949430"/>
              <a:gd name="connsiteY45" fmla="*/ 286327 h 7141248"/>
              <a:gd name="connsiteX46" fmla="*/ 5284739 w 7949430"/>
              <a:gd name="connsiteY4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5284739 w 7949430"/>
              <a:gd name="connsiteY10" fmla="*/ 4036291 h 7141248"/>
              <a:gd name="connsiteX11" fmla="*/ 4961467 w 7949430"/>
              <a:gd name="connsiteY11" fmla="*/ 4858327 h 7141248"/>
              <a:gd name="connsiteX12" fmla="*/ 3677612 w 7949430"/>
              <a:gd name="connsiteY12" fmla="*/ 5800437 h 7141248"/>
              <a:gd name="connsiteX13" fmla="*/ 3769976 w 7949430"/>
              <a:gd name="connsiteY13" fmla="*/ 6336146 h 7141248"/>
              <a:gd name="connsiteX14" fmla="*/ 3206558 w 7949430"/>
              <a:gd name="connsiteY14" fmla="*/ 6982691 h 7141248"/>
              <a:gd name="connsiteX15" fmla="*/ 1848812 w 7949430"/>
              <a:gd name="connsiteY15" fmla="*/ 7001164 h 7141248"/>
              <a:gd name="connsiteX16" fmla="*/ 1562485 w 7949430"/>
              <a:gd name="connsiteY16" fmla="*/ 7112000 h 7141248"/>
              <a:gd name="connsiteX17" fmla="*/ 1045248 w 7949430"/>
              <a:gd name="connsiteY17" fmla="*/ 7065818 h 7141248"/>
              <a:gd name="connsiteX18" fmla="*/ 869758 w 7949430"/>
              <a:gd name="connsiteY18" fmla="*/ 6659418 h 7141248"/>
              <a:gd name="connsiteX19" fmla="*/ 481830 w 7949430"/>
              <a:gd name="connsiteY19" fmla="*/ 6502400 h 7141248"/>
              <a:gd name="connsiteX20" fmla="*/ 528012 w 7949430"/>
              <a:gd name="connsiteY20" fmla="*/ 5560291 h 7141248"/>
              <a:gd name="connsiteX21" fmla="*/ 611139 w 7949430"/>
              <a:gd name="connsiteY21" fmla="*/ 5163127 h 7141248"/>
              <a:gd name="connsiteX22" fmla="*/ 250921 w 7949430"/>
              <a:gd name="connsiteY22" fmla="*/ 4802909 h 7141248"/>
              <a:gd name="connsiteX23" fmla="*/ 334048 w 7949430"/>
              <a:gd name="connsiteY23" fmla="*/ 4073237 h 7141248"/>
              <a:gd name="connsiteX24" fmla="*/ 130848 w 7949430"/>
              <a:gd name="connsiteY24" fmla="*/ 3740727 h 7141248"/>
              <a:gd name="connsiteX25" fmla="*/ 20012 w 7949430"/>
              <a:gd name="connsiteY25" fmla="*/ 3001818 h 7141248"/>
              <a:gd name="connsiteX26" fmla="*/ 250921 w 7949430"/>
              <a:gd name="connsiteY26" fmla="*/ 2761673 h 7141248"/>
              <a:gd name="connsiteX27" fmla="*/ 1063721 w 7949430"/>
              <a:gd name="connsiteY27" fmla="*/ 2927927 h 7141248"/>
              <a:gd name="connsiteX28" fmla="*/ 1525539 w 7949430"/>
              <a:gd name="connsiteY28" fmla="*/ 2346037 h 7141248"/>
              <a:gd name="connsiteX29" fmla="*/ 1737976 w 7949430"/>
              <a:gd name="connsiteY29" fmla="*/ 2623127 h 7141248"/>
              <a:gd name="connsiteX30" fmla="*/ 2015067 w 7949430"/>
              <a:gd name="connsiteY30" fmla="*/ 2595418 h 7141248"/>
              <a:gd name="connsiteX31" fmla="*/ 2162848 w 7949430"/>
              <a:gd name="connsiteY31" fmla="*/ 2456873 h 7141248"/>
              <a:gd name="connsiteX32" fmla="*/ 2347576 w 7949430"/>
              <a:gd name="connsiteY32" fmla="*/ 2456873 h 7141248"/>
              <a:gd name="connsiteX33" fmla="*/ 2578485 w 7949430"/>
              <a:gd name="connsiteY33" fmla="*/ 2429164 h 7141248"/>
              <a:gd name="connsiteX34" fmla="*/ 2790921 w 7949430"/>
              <a:gd name="connsiteY34" fmla="*/ 2290618 h 7141248"/>
              <a:gd name="connsiteX35" fmla="*/ 3234267 w 7949430"/>
              <a:gd name="connsiteY35" fmla="*/ 2429164 h 7141248"/>
              <a:gd name="connsiteX36" fmla="*/ 3455939 w 7949430"/>
              <a:gd name="connsiteY36" fmla="*/ 2235200 h 7141248"/>
              <a:gd name="connsiteX37" fmla="*/ 3751503 w 7949430"/>
              <a:gd name="connsiteY37" fmla="*/ 2475346 h 7141248"/>
              <a:gd name="connsiteX38" fmla="*/ 3825394 w 7949430"/>
              <a:gd name="connsiteY38" fmla="*/ 2207491 h 7141248"/>
              <a:gd name="connsiteX39" fmla="*/ 4028594 w 7949430"/>
              <a:gd name="connsiteY39" fmla="*/ 1930400 h 7141248"/>
              <a:gd name="connsiteX40" fmla="*/ 3991648 w 7949430"/>
              <a:gd name="connsiteY40" fmla="*/ 1681018 h 7141248"/>
              <a:gd name="connsiteX41" fmla="*/ 4019358 w 7949430"/>
              <a:gd name="connsiteY41" fmla="*/ 1431637 h 7141248"/>
              <a:gd name="connsiteX42" fmla="*/ 4324158 w 7949430"/>
              <a:gd name="connsiteY42" fmla="*/ 1191491 h 7141248"/>
              <a:gd name="connsiteX43" fmla="*/ 4277976 w 7949430"/>
              <a:gd name="connsiteY43" fmla="*/ 794327 h 7141248"/>
              <a:gd name="connsiteX44" fmla="*/ 4388811 w 7949430"/>
              <a:gd name="connsiteY44" fmla="*/ 554182 h 7141248"/>
              <a:gd name="connsiteX45" fmla="*/ 4518120 w 7949430"/>
              <a:gd name="connsiteY45" fmla="*/ 286327 h 7141248"/>
              <a:gd name="connsiteX46" fmla="*/ 5284739 w 7949430"/>
              <a:gd name="connsiteY4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284739 w 7949430"/>
              <a:gd name="connsiteY11" fmla="*/ 4036291 h 7141248"/>
              <a:gd name="connsiteX12" fmla="*/ 4961467 w 7949430"/>
              <a:gd name="connsiteY12" fmla="*/ 4858327 h 7141248"/>
              <a:gd name="connsiteX13" fmla="*/ 3677612 w 7949430"/>
              <a:gd name="connsiteY13" fmla="*/ 5800437 h 7141248"/>
              <a:gd name="connsiteX14" fmla="*/ 3769976 w 7949430"/>
              <a:gd name="connsiteY14" fmla="*/ 6336146 h 7141248"/>
              <a:gd name="connsiteX15" fmla="*/ 3206558 w 7949430"/>
              <a:gd name="connsiteY15" fmla="*/ 6982691 h 7141248"/>
              <a:gd name="connsiteX16" fmla="*/ 1848812 w 7949430"/>
              <a:gd name="connsiteY16" fmla="*/ 7001164 h 7141248"/>
              <a:gd name="connsiteX17" fmla="*/ 1562485 w 7949430"/>
              <a:gd name="connsiteY17" fmla="*/ 7112000 h 7141248"/>
              <a:gd name="connsiteX18" fmla="*/ 1045248 w 7949430"/>
              <a:gd name="connsiteY18" fmla="*/ 7065818 h 7141248"/>
              <a:gd name="connsiteX19" fmla="*/ 869758 w 7949430"/>
              <a:gd name="connsiteY19" fmla="*/ 6659418 h 7141248"/>
              <a:gd name="connsiteX20" fmla="*/ 481830 w 7949430"/>
              <a:gd name="connsiteY20" fmla="*/ 6502400 h 7141248"/>
              <a:gd name="connsiteX21" fmla="*/ 528012 w 7949430"/>
              <a:gd name="connsiteY21" fmla="*/ 5560291 h 7141248"/>
              <a:gd name="connsiteX22" fmla="*/ 611139 w 7949430"/>
              <a:gd name="connsiteY22" fmla="*/ 5163127 h 7141248"/>
              <a:gd name="connsiteX23" fmla="*/ 250921 w 7949430"/>
              <a:gd name="connsiteY23" fmla="*/ 4802909 h 7141248"/>
              <a:gd name="connsiteX24" fmla="*/ 334048 w 7949430"/>
              <a:gd name="connsiteY24" fmla="*/ 4073237 h 7141248"/>
              <a:gd name="connsiteX25" fmla="*/ 130848 w 7949430"/>
              <a:gd name="connsiteY25" fmla="*/ 3740727 h 7141248"/>
              <a:gd name="connsiteX26" fmla="*/ 20012 w 7949430"/>
              <a:gd name="connsiteY26" fmla="*/ 3001818 h 7141248"/>
              <a:gd name="connsiteX27" fmla="*/ 250921 w 7949430"/>
              <a:gd name="connsiteY27" fmla="*/ 2761673 h 7141248"/>
              <a:gd name="connsiteX28" fmla="*/ 1063721 w 7949430"/>
              <a:gd name="connsiteY28" fmla="*/ 2927927 h 7141248"/>
              <a:gd name="connsiteX29" fmla="*/ 1525539 w 7949430"/>
              <a:gd name="connsiteY29" fmla="*/ 2346037 h 7141248"/>
              <a:gd name="connsiteX30" fmla="*/ 1737976 w 7949430"/>
              <a:gd name="connsiteY30" fmla="*/ 2623127 h 7141248"/>
              <a:gd name="connsiteX31" fmla="*/ 2015067 w 7949430"/>
              <a:gd name="connsiteY31" fmla="*/ 2595418 h 7141248"/>
              <a:gd name="connsiteX32" fmla="*/ 2162848 w 7949430"/>
              <a:gd name="connsiteY32" fmla="*/ 2456873 h 7141248"/>
              <a:gd name="connsiteX33" fmla="*/ 2347576 w 7949430"/>
              <a:gd name="connsiteY33" fmla="*/ 2456873 h 7141248"/>
              <a:gd name="connsiteX34" fmla="*/ 2578485 w 7949430"/>
              <a:gd name="connsiteY34" fmla="*/ 2429164 h 7141248"/>
              <a:gd name="connsiteX35" fmla="*/ 2790921 w 7949430"/>
              <a:gd name="connsiteY35" fmla="*/ 2290618 h 7141248"/>
              <a:gd name="connsiteX36" fmla="*/ 3234267 w 7949430"/>
              <a:gd name="connsiteY36" fmla="*/ 2429164 h 7141248"/>
              <a:gd name="connsiteX37" fmla="*/ 3455939 w 7949430"/>
              <a:gd name="connsiteY37" fmla="*/ 2235200 h 7141248"/>
              <a:gd name="connsiteX38" fmla="*/ 3751503 w 7949430"/>
              <a:gd name="connsiteY38" fmla="*/ 2475346 h 7141248"/>
              <a:gd name="connsiteX39" fmla="*/ 3825394 w 7949430"/>
              <a:gd name="connsiteY39" fmla="*/ 2207491 h 7141248"/>
              <a:gd name="connsiteX40" fmla="*/ 4028594 w 7949430"/>
              <a:gd name="connsiteY40" fmla="*/ 1930400 h 7141248"/>
              <a:gd name="connsiteX41" fmla="*/ 3991648 w 7949430"/>
              <a:gd name="connsiteY41" fmla="*/ 1681018 h 7141248"/>
              <a:gd name="connsiteX42" fmla="*/ 4019358 w 7949430"/>
              <a:gd name="connsiteY42" fmla="*/ 1431637 h 7141248"/>
              <a:gd name="connsiteX43" fmla="*/ 4324158 w 7949430"/>
              <a:gd name="connsiteY43" fmla="*/ 1191491 h 7141248"/>
              <a:gd name="connsiteX44" fmla="*/ 4277976 w 7949430"/>
              <a:gd name="connsiteY44" fmla="*/ 794327 h 7141248"/>
              <a:gd name="connsiteX45" fmla="*/ 4388811 w 7949430"/>
              <a:gd name="connsiteY45" fmla="*/ 554182 h 7141248"/>
              <a:gd name="connsiteX46" fmla="*/ 4518120 w 7949430"/>
              <a:gd name="connsiteY46" fmla="*/ 286327 h 7141248"/>
              <a:gd name="connsiteX47" fmla="*/ 5284739 w 7949430"/>
              <a:gd name="connsiteY47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284739 w 7949430"/>
              <a:gd name="connsiteY12" fmla="*/ 4036291 h 7141248"/>
              <a:gd name="connsiteX13" fmla="*/ 4961467 w 7949430"/>
              <a:gd name="connsiteY13" fmla="*/ 4858327 h 7141248"/>
              <a:gd name="connsiteX14" fmla="*/ 3677612 w 7949430"/>
              <a:gd name="connsiteY14" fmla="*/ 5800437 h 7141248"/>
              <a:gd name="connsiteX15" fmla="*/ 3769976 w 7949430"/>
              <a:gd name="connsiteY15" fmla="*/ 6336146 h 7141248"/>
              <a:gd name="connsiteX16" fmla="*/ 3206558 w 7949430"/>
              <a:gd name="connsiteY16" fmla="*/ 6982691 h 7141248"/>
              <a:gd name="connsiteX17" fmla="*/ 1848812 w 7949430"/>
              <a:gd name="connsiteY17" fmla="*/ 7001164 h 7141248"/>
              <a:gd name="connsiteX18" fmla="*/ 1562485 w 7949430"/>
              <a:gd name="connsiteY18" fmla="*/ 7112000 h 7141248"/>
              <a:gd name="connsiteX19" fmla="*/ 1045248 w 7949430"/>
              <a:gd name="connsiteY19" fmla="*/ 7065818 h 7141248"/>
              <a:gd name="connsiteX20" fmla="*/ 869758 w 7949430"/>
              <a:gd name="connsiteY20" fmla="*/ 6659418 h 7141248"/>
              <a:gd name="connsiteX21" fmla="*/ 481830 w 7949430"/>
              <a:gd name="connsiteY21" fmla="*/ 6502400 h 7141248"/>
              <a:gd name="connsiteX22" fmla="*/ 528012 w 7949430"/>
              <a:gd name="connsiteY22" fmla="*/ 5560291 h 7141248"/>
              <a:gd name="connsiteX23" fmla="*/ 611139 w 7949430"/>
              <a:gd name="connsiteY23" fmla="*/ 5163127 h 7141248"/>
              <a:gd name="connsiteX24" fmla="*/ 250921 w 7949430"/>
              <a:gd name="connsiteY24" fmla="*/ 4802909 h 7141248"/>
              <a:gd name="connsiteX25" fmla="*/ 334048 w 7949430"/>
              <a:gd name="connsiteY25" fmla="*/ 4073237 h 7141248"/>
              <a:gd name="connsiteX26" fmla="*/ 130848 w 7949430"/>
              <a:gd name="connsiteY26" fmla="*/ 3740727 h 7141248"/>
              <a:gd name="connsiteX27" fmla="*/ 20012 w 7949430"/>
              <a:gd name="connsiteY27" fmla="*/ 3001818 h 7141248"/>
              <a:gd name="connsiteX28" fmla="*/ 250921 w 7949430"/>
              <a:gd name="connsiteY28" fmla="*/ 2761673 h 7141248"/>
              <a:gd name="connsiteX29" fmla="*/ 1063721 w 7949430"/>
              <a:gd name="connsiteY29" fmla="*/ 2927927 h 7141248"/>
              <a:gd name="connsiteX30" fmla="*/ 1525539 w 7949430"/>
              <a:gd name="connsiteY30" fmla="*/ 2346037 h 7141248"/>
              <a:gd name="connsiteX31" fmla="*/ 1737976 w 7949430"/>
              <a:gd name="connsiteY31" fmla="*/ 2623127 h 7141248"/>
              <a:gd name="connsiteX32" fmla="*/ 2015067 w 7949430"/>
              <a:gd name="connsiteY32" fmla="*/ 2595418 h 7141248"/>
              <a:gd name="connsiteX33" fmla="*/ 2162848 w 7949430"/>
              <a:gd name="connsiteY33" fmla="*/ 2456873 h 7141248"/>
              <a:gd name="connsiteX34" fmla="*/ 2347576 w 7949430"/>
              <a:gd name="connsiteY34" fmla="*/ 2456873 h 7141248"/>
              <a:gd name="connsiteX35" fmla="*/ 2578485 w 7949430"/>
              <a:gd name="connsiteY35" fmla="*/ 2429164 h 7141248"/>
              <a:gd name="connsiteX36" fmla="*/ 2790921 w 7949430"/>
              <a:gd name="connsiteY36" fmla="*/ 2290618 h 7141248"/>
              <a:gd name="connsiteX37" fmla="*/ 3234267 w 7949430"/>
              <a:gd name="connsiteY37" fmla="*/ 2429164 h 7141248"/>
              <a:gd name="connsiteX38" fmla="*/ 3455939 w 7949430"/>
              <a:gd name="connsiteY38" fmla="*/ 2235200 h 7141248"/>
              <a:gd name="connsiteX39" fmla="*/ 3751503 w 7949430"/>
              <a:gd name="connsiteY39" fmla="*/ 2475346 h 7141248"/>
              <a:gd name="connsiteX40" fmla="*/ 3825394 w 7949430"/>
              <a:gd name="connsiteY40" fmla="*/ 2207491 h 7141248"/>
              <a:gd name="connsiteX41" fmla="*/ 4028594 w 7949430"/>
              <a:gd name="connsiteY41" fmla="*/ 1930400 h 7141248"/>
              <a:gd name="connsiteX42" fmla="*/ 3991648 w 7949430"/>
              <a:gd name="connsiteY42" fmla="*/ 1681018 h 7141248"/>
              <a:gd name="connsiteX43" fmla="*/ 4019358 w 7949430"/>
              <a:gd name="connsiteY43" fmla="*/ 1431637 h 7141248"/>
              <a:gd name="connsiteX44" fmla="*/ 4324158 w 7949430"/>
              <a:gd name="connsiteY44" fmla="*/ 1191491 h 7141248"/>
              <a:gd name="connsiteX45" fmla="*/ 4277976 w 7949430"/>
              <a:gd name="connsiteY45" fmla="*/ 794327 h 7141248"/>
              <a:gd name="connsiteX46" fmla="*/ 4388811 w 7949430"/>
              <a:gd name="connsiteY46" fmla="*/ 554182 h 7141248"/>
              <a:gd name="connsiteX47" fmla="*/ 4518120 w 7949430"/>
              <a:gd name="connsiteY47" fmla="*/ 286327 h 7141248"/>
              <a:gd name="connsiteX48" fmla="*/ 5284739 w 7949430"/>
              <a:gd name="connsiteY48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164667 w 7949430"/>
              <a:gd name="connsiteY12" fmla="*/ 4221019 h 7141248"/>
              <a:gd name="connsiteX13" fmla="*/ 4961467 w 7949430"/>
              <a:gd name="connsiteY13" fmla="*/ 4858327 h 7141248"/>
              <a:gd name="connsiteX14" fmla="*/ 3677612 w 7949430"/>
              <a:gd name="connsiteY14" fmla="*/ 5800437 h 7141248"/>
              <a:gd name="connsiteX15" fmla="*/ 3769976 w 7949430"/>
              <a:gd name="connsiteY15" fmla="*/ 6336146 h 7141248"/>
              <a:gd name="connsiteX16" fmla="*/ 3206558 w 7949430"/>
              <a:gd name="connsiteY16" fmla="*/ 6982691 h 7141248"/>
              <a:gd name="connsiteX17" fmla="*/ 1848812 w 7949430"/>
              <a:gd name="connsiteY17" fmla="*/ 7001164 h 7141248"/>
              <a:gd name="connsiteX18" fmla="*/ 1562485 w 7949430"/>
              <a:gd name="connsiteY18" fmla="*/ 7112000 h 7141248"/>
              <a:gd name="connsiteX19" fmla="*/ 1045248 w 7949430"/>
              <a:gd name="connsiteY19" fmla="*/ 7065818 h 7141248"/>
              <a:gd name="connsiteX20" fmla="*/ 869758 w 7949430"/>
              <a:gd name="connsiteY20" fmla="*/ 6659418 h 7141248"/>
              <a:gd name="connsiteX21" fmla="*/ 481830 w 7949430"/>
              <a:gd name="connsiteY21" fmla="*/ 6502400 h 7141248"/>
              <a:gd name="connsiteX22" fmla="*/ 528012 w 7949430"/>
              <a:gd name="connsiteY22" fmla="*/ 5560291 h 7141248"/>
              <a:gd name="connsiteX23" fmla="*/ 611139 w 7949430"/>
              <a:gd name="connsiteY23" fmla="*/ 5163127 h 7141248"/>
              <a:gd name="connsiteX24" fmla="*/ 250921 w 7949430"/>
              <a:gd name="connsiteY24" fmla="*/ 4802909 h 7141248"/>
              <a:gd name="connsiteX25" fmla="*/ 334048 w 7949430"/>
              <a:gd name="connsiteY25" fmla="*/ 4073237 h 7141248"/>
              <a:gd name="connsiteX26" fmla="*/ 130848 w 7949430"/>
              <a:gd name="connsiteY26" fmla="*/ 3740727 h 7141248"/>
              <a:gd name="connsiteX27" fmla="*/ 20012 w 7949430"/>
              <a:gd name="connsiteY27" fmla="*/ 3001818 h 7141248"/>
              <a:gd name="connsiteX28" fmla="*/ 250921 w 7949430"/>
              <a:gd name="connsiteY28" fmla="*/ 2761673 h 7141248"/>
              <a:gd name="connsiteX29" fmla="*/ 1063721 w 7949430"/>
              <a:gd name="connsiteY29" fmla="*/ 2927927 h 7141248"/>
              <a:gd name="connsiteX30" fmla="*/ 1525539 w 7949430"/>
              <a:gd name="connsiteY30" fmla="*/ 2346037 h 7141248"/>
              <a:gd name="connsiteX31" fmla="*/ 1737976 w 7949430"/>
              <a:gd name="connsiteY31" fmla="*/ 2623127 h 7141248"/>
              <a:gd name="connsiteX32" fmla="*/ 2015067 w 7949430"/>
              <a:gd name="connsiteY32" fmla="*/ 2595418 h 7141248"/>
              <a:gd name="connsiteX33" fmla="*/ 2162848 w 7949430"/>
              <a:gd name="connsiteY33" fmla="*/ 2456873 h 7141248"/>
              <a:gd name="connsiteX34" fmla="*/ 2347576 w 7949430"/>
              <a:gd name="connsiteY34" fmla="*/ 2456873 h 7141248"/>
              <a:gd name="connsiteX35" fmla="*/ 2578485 w 7949430"/>
              <a:gd name="connsiteY35" fmla="*/ 2429164 h 7141248"/>
              <a:gd name="connsiteX36" fmla="*/ 2790921 w 7949430"/>
              <a:gd name="connsiteY36" fmla="*/ 2290618 h 7141248"/>
              <a:gd name="connsiteX37" fmla="*/ 3234267 w 7949430"/>
              <a:gd name="connsiteY37" fmla="*/ 2429164 h 7141248"/>
              <a:gd name="connsiteX38" fmla="*/ 3455939 w 7949430"/>
              <a:gd name="connsiteY38" fmla="*/ 2235200 h 7141248"/>
              <a:gd name="connsiteX39" fmla="*/ 3751503 w 7949430"/>
              <a:gd name="connsiteY39" fmla="*/ 2475346 h 7141248"/>
              <a:gd name="connsiteX40" fmla="*/ 3825394 w 7949430"/>
              <a:gd name="connsiteY40" fmla="*/ 2207491 h 7141248"/>
              <a:gd name="connsiteX41" fmla="*/ 4028594 w 7949430"/>
              <a:gd name="connsiteY41" fmla="*/ 1930400 h 7141248"/>
              <a:gd name="connsiteX42" fmla="*/ 3991648 w 7949430"/>
              <a:gd name="connsiteY42" fmla="*/ 1681018 h 7141248"/>
              <a:gd name="connsiteX43" fmla="*/ 4019358 w 7949430"/>
              <a:gd name="connsiteY43" fmla="*/ 1431637 h 7141248"/>
              <a:gd name="connsiteX44" fmla="*/ 4324158 w 7949430"/>
              <a:gd name="connsiteY44" fmla="*/ 1191491 h 7141248"/>
              <a:gd name="connsiteX45" fmla="*/ 4277976 w 7949430"/>
              <a:gd name="connsiteY45" fmla="*/ 794327 h 7141248"/>
              <a:gd name="connsiteX46" fmla="*/ 4388811 w 7949430"/>
              <a:gd name="connsiteY46" fmla="*/ 554182 h 7141248"/>
              <a:gd name="connsiteX47" fmla="*/ 4518120 w 7949430"/>
              <a:gd name="connsiteY47" fmla="*/ 286327 h 7141248"/>
              <a:gd name="connsiteX48" fmla="*/ 5284739 w 7949430"/>
              <a:gd name="connsiteY48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3677612 w 7949430"/>
              <a:gd name="connsiteY15" fmla="*/ 5800437 h 7141248"/>
              <a:gd name="connsiteX16" fmla="*/ 3769976 w 7949430"/>
              <a:gd name="connsiteY16" fmla="*/ 6336146 h 7141248"/>
              <a:gd name="connsiteX17" fmla="*/ 3206558 w 7949430"/>
              <a:gd name="connsiteY17" fmla="*/ 6982691 h 7141248"/>
              <a:gd name="connsiteX18" fmla="*/ 1848812 w 7949430"/>
              <a:gd name="connsiteY18" fmla="*/ 7001164 h 7141248"/>
              <a:gd name="connsiteX19" fmla="*/ 1562485 w 7949430"/>
              <a:gd name="connsiteY19" fmla="*/ 7112000 h 7141248"/>
              <a:gd name="connsiteX20" fmla="*/ 1045248 w 7949430"/>
              <a:gd name="connsiteY20" fmla="*/ 7065818 h 7141248"/>
              <a:gd name="connsiteX21" fmla="*/ 869758 w 7949430"/>
              <a:gd name="connsiteY21" fmla="*/ 6659418 h 7141248"/>
              <a:gd name="connsiteX22" fmla="*/ 481830 w 7949430"/>
              <a:gd name="connsiteY22" fmla="*/ 6502400 h 7141248"/>
              <a:gd name="connsiteX23" fmla="*/ 528012 w 7949430"/>
              <a:gd name="connsiteY23" fmla="*/ 5560291 h 7141248"/>
              <a:gd name="connsiteX24" fmla="*/ 611139 w 7949430"/>
              <a:gd name="connsiteY24" fmla="*/ 5163127 h 7141248"/>
              <a:gd name="connsiteX25" fmla="*/ 250921 w 7949430"/>
              <a:gd name="connsiteY25" fmla="*/ 4802909 h 7141248"/>
              <a:gd name="connsiteX26" fmla="*/ 334048 w 7949430"/>
              <a:gd name="connsiteY26" fmla="*/ 4073237 h 7141248"/>
              <a:gd name="connsiteX27" fmla="*/ 130848 w 7949430"/>
              <a:gd name="connsiteY27" fmla="*/ 3740727 h 7141248"/>
              <a:gd name="connsiteX28" fmla="*/ 20012 w 7949430"/>
              <a:gd name="connsiteY28" fmla="*/ 3001818 h 7141248"/>
              <a:gd name="connsiteX29" fmla="*/ 250921 w 7949430"/>
              <a:gd name="connsiteY29" fmla="*/ 2761673 h 7141248"/>
              <a:gd name="connsiteX30" fmla="*/ 1063721 w 7949430"/>
              <a:gd name="connsiteY30" fmla="*/ 2927927 h 7141248"/>
              <a:gd name="connsiteX31" fmla="*/ 1525539 w 7949430"/>
              <a:gd name="connsiteY31" fmla="*/ 2346037 h 7141248"/>
              <a:gd name="connsiteX32" fmla="*/ 1737976 w 7949430"/>
              <a:gd name="connsiteY32" fmla="*/ 2623127 h 7141248"/>
              <a:gd name="connsiteX33" fmla="*/ 2015067 w 7949430"/>
              <a:gd name="connsiteY33" fmla="*/ 2595418 h 7141248"/>
              <a:gd name="connsiteX34" fmla="*/ 2162848 w 7949430"/>
              <a:gd name="connsiteY34" fmla="*/ 2456873 h 7141248"/>
              <a:gd name="connsiteX35" fmla="*/ 2347576 w 7949430"/>
              <a:gd name="connsiteY35" fmla="*/ 2456873 h 7141248"/>
              <a:gd name="connsiteX36" fmla="*/ 2578485 w 7949430"/>
              <a:gd name="connsiteY36" fmla="*/ 2429164 h 7141248"/>
              <a:gd name="connsiteX37" fmla="*/ 2790921 w 7949430"/>
              <a:gd name="connsiteY37" fmla="*/ 2290618 h 7141248"/>
              <a:gd name="connsiteX38" fmla="*/ 3234267 w 7949430"/>
              <a:gd name="connsiteY38" fmla="*/ 2429164 h 7141248"/>
              <a:gd name="connsiteX39" fmla="*/ 3455939 w 7949430"/>
              <a:gd name="connsiteY39" fmla="*/ 2235200 h 7141248"/>
              <a:gd name="connsiteX40" fmla="*/ 3751503 w 7949430"/>
              <a:gd name="connsiteY40" fmla="*/ 2475346 h 7141248"/>
              <a:gd name="connsiteX41" fmla="*/ 3825394 w 7949430"/>
              <a:gd name="connsiteY41" fmla="*/ 2207491 h 7141248"/>
              <a:gd name="connsiteX42" fmla="*/ 4028594 w 7949430"/>
              <a:gd name="connsiteY42" fmla="*/ 1930400 h 7141248"/>
              <a:gd name="connsiteX43" fmla="*/ 3991648 w 7949430"/>
              <a:gd name="connsiteY43" fmla="*/ 1681018 h 7141248"/>
              <a:gd name="connsiteX44" fmla="*/ 4019358 w 7949430"/>
              <a:gd name="connsiteY44" fmla="*/ 1431637 h 7141248"/>
              <a:gd name="connsiteX45" fmla="*/ 4324158 w 7949430"/>
              <a:gd name="connsiteY45" fmla="*/ 1191491 h 7141248"/>
              <a:gd name="connsiteX46" fmla="*/ 4277976 w 7949430"/>
              <a:gd name="connsiteY46" fmla="*/ 794327 h 7141248"/>
              <a:gd name="connsiteX47" fmla="*/ 4388811 w 7949430"/>
              <a:gd name="connsiteY47" fmla="*/ 554182 h 7141248"/>
              <a:gd name="connsiteX48" fmla="*/ 4518120 w 7949430"/>
              <a:gd name="connsiteY48" fmla="*/ 286327 h 7141248"/>
              <a:gd name="connsiteX49" fmla="*/ 5284739 w 7949430"/>
              <a:gd name="connsiteY49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3677612 w 7949430"/>
              <a:gd name="connsiteY15" fmla="*/ 5800437 h 7141248"/>
              <a:gd name="connsiteX16" fmla="*/ 3769976 w 7949430"/>
              <a:gd name="connsiteY16" fmla="*/ 6336146 h 7141248"/>
              <a:gd name="connsiteX17" fmla="*/ 3206558 w 7949430"/>
              <a:gd name="connsiteY17" fmla="*/ 6982691 h 7141248"/>
              <a:gd name="connsiteX18" fmla="*/ 1848812 w 7949430"/>
              <a:gd name="connsiteY18" fmla="*/ 7001164 h 7141248"/>
              <a:gd name="connsiteX19" fmla="*/ 1562485 w 7949430"/>
              <a:gd name="connsiteY19" fmla="*/ 7112000 h 7141248"/>
              <a:gd name="connsiteX20" fmla="*/ 1045248 w 7949430"/>
              <a:gd name="connsiteY20" fmla="*/ 7065818 h 7141248"/>
              <a:gd name="connsiteX21" fmla="*/ 869758 w 7949430"/>
              <a:gd name="connsiteY21" fmla="*/ 6659418 h 7141248"/>
              <a:gd name="connsiteX22" fmla="*/ 481830 w 7949430"/>
              <a:gd name="connsiteY22" fmla="*/ 6502400 h 7141248"/>
              <a:gd name="connsiteX23" fmla="*/ 528012 w 7949430"/>
              <a:gd name="connsiteY23" fmla="*/ 5560291 h 7141248"/>
              <a:gd name="connsiteX24" fmla="*/ 611139 w 7949430"/>
              <a:gd name="connsiteY24" fmla="*/ 5163127 h 7141248"/>
              <a:gd name="connsiteX25" fmla="*/ 250921 w 7949430"/>
              <a:gd name="connsiteY25" fmla="*/ 4802909 h 7141248"/>
              <a:gd name="connsiteX26" fmla="*/ 334048 w 7949430"/>
              <a:gd name="connsiteY26" fmla="*/ 4073237 h 7141248"/>
              <a:gd name="connsiteX27" fmla="*/ 130848 w 7949430"/>
              <a:gd name="connsiteY27" fmla="*/ 3740727 h 7141248"/>
              <a:gd name="connsiteX28" fmla="*/ 20012 w 7949430"/>
              <a:gd name="connsiteY28" fmla="*/ 3001818 h 7141248"/>
              <a:gd name="connsiteX29" fmla="*/ 250921 w 7949430"/>
              <a:gd name="connsiteY29" fmla="*/ 2761673 h 7141248"/>
              <a:gd name="connsiteX30" fmla="*/ 1063721 w 7949430"/>
              <a:gd name="connsiteY30" fmla="*/ 2927927 h 7141248"/>
              <a:gd name="connsiteX31" fmla="*/ 1525539 w 7949430"/>
              <a:gd name="connsiteY31" fmla="*/ 2346037 h 7141248"/>
              <a:gd name="connsiteX32" fmla="*/ 1737976 w 7949430"/>
              <a:gd name="connsiteY32" fmla="*/ 2623127 h 7141248"/>
              <a:gd name="connsiteX33" fmla="*/ 2015067 w 7949430"/>
              <a:gd name="connsiteY33" fmla="*/ 2595418 h 7141248"/>
              <a:gd name="connsiteX34" fmla="*/ 2162848 w 7949430"/>
              <a:gd name="connsiteY34" fmla="*/ 2456873 h 7141248"/>
              <a:gd name="connsiteX35" fmla="*/ 2347576 w 7949430"/>
              <a:gd name="connsiteY35" fmla="*/ 2456873 h 7141248"/>
              <a:gd name="connsiteX36" fmla="*/ 2578485 w 7949430"/>
              <a:gd name="connsiteY36" fmla="*/ 2429164 h 7141248"/>
              <a:gd name="connsiteX37" fmla="*/ 2790921 w 7949430"/>
              <a:gd name="connsiteY37" fmla="*/ 2290618 h 7141248"/>
              <a:gd name="connsiteX38" fmla="*/ 3234267 w 7949430"/>
              <a:gd name="connsiteY38" fmla="*/ 2429164 h 7141248"/>
              <a:gd name="connsiteX39" fmla="*/ 3455939 w 7949430"/>
              <a:gd name="connsiteY39" fmla="*/ 2235200 h 7141248"/>
              <a:gd name="connsiteX40" fmla="*/ 3751503 w 7949430"/>
              <a:gd name="connsiteY40" fmla="*/ 2475346 h 7141248"/>
              <a:gd name="connsiteX41" fmla="*/ 3825394 w 7949430"/>
              <a:gd name="connsiteY41" fmla="*/ 2207491 h 7141248"/>
              <a:gd name="connsiteX42" fmla="*/ 4028594 w 7949430"/>
              <a:gd name="connsiteY42" fmla="*/ 1930400 h 7141248"/>
              <a:gd name="connsiteX43" fmla="*/ 3991648 w 7949430"/>
              <a:gd name="connsiteY43" fmla="*/ 1681018 h 7141248"/>
              <a:gd name="connsiteX44" fmla="*/ 4019358 w 7949430"/>
              <a:gd name="connsiteY44" fmla="*/ 1431637 h 7141248"/>
              <a:gd name="connsiteX45" fmla="*/ 4324158 w 7949430"/>
              <a:gd name="connsiteY45" fmla="*/ 1191491 h 7141248"/>
              <a:gd name="connsiteX46" fmla="*/ 4277976 w 7949430"/>
              <a:gd name="connsiteY46" fmla="*/ 794327 h 7141248"/>
              <a:gd name="connsiteX47" fmla="*/ 4388811 w 7949430"/>
              <a:gd name="connsiteY47" fmla="*/ 554182 h 7141248"/>
              <a:gd name="connsiteX48" fmla="*/ 4518120 w 7949430"/>
              <a:gd name="connsiteY48" fmla="*/ 286327 h 7141248"/>
              <a:gd name="connsiteX49" fmla="*/ 5284739 w 7949430"/>
              <a:gd name="connsiteY49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10484 w 7949430"/>
              <a:gd name="connsiteY15" fmla="*/ 5283200 h 7141248"/>
              <a:gd name="connsiteX16" fmla="*/ 3677612 w 7949430"/>
              <a:gd name="connsiteY16" fmla="*/ 5800437 h 7141248"/>
              <a:gd name="connsiteX17" fmla="*/ 3769976 w 7949430"/>
              <a:gd name="connsiteY17" fmla="*/ 6336146 h 7141248"/>
              <a:gd name="connsiteX18" fmla="*/ 3206558 w 7949430"/>
              <a:gd name="connsiteY18" fmla="*/ 6982691 h 7141248"/>
              <a:gd name="connsiteX19" fmla="*/ 1848812 w 7949430"/>
              <a:gd name="connsiteY19" fmla="*/ 7001164 h 7141248"/>
              <a:gd name="connsiteX20" fmla="*/ 1562485 w 7949430"/>
              <a:gd name="connsiteY20" fmla="*/ 7112000 h 7141248"/>
              <a:gd name="connsiteX21" fmla="*/ 1045248 w 7949430"/>
              <a:gd name="connsiteY21" fmla="*/ 7065818 h 7141248"/>
              <a:gd name="connsiteX22" fmla="*/ 869758 w 7949430"/>
              <a:gd name="connsiteY22" fmla="*/ 6659418 h 7141248"/>
              <a:gd name="connsiteX23" fmla="*/ 481830 w 7949430"/>
              <a:gd name="connsiteY23" fmla="*/ 6502400 h 7141248"/>
              <a:gd name="connsiteX24" fmla="*/ 528012 w 7949430"/>
              <a:gd name="connsiteY24" fmla="*/ 5560291 h 7141248"/>
              <a:gd name="connsiteX25" fmla="*/ 611139 w 7949430"/>
              <a:gd name="connsiteY25" fmla="*/ 5163127 h 7141248"/>
              <a:gd name="connsiteX26" fmla="*/ 250921 w 7949430"/>
              <a:gd name="connsiteY26" fmla="*/ 4802909 h 7141248"/>
              <a:gd name="connsiteX27" fmla="*/ 334048 w 7949430"/>
              <a:gd name="connsiteY27" fmla="*/ 4073237 h 7141248"/>
              <a:gd name="connsiteX28" fmla="*/ 130848 w 7949430"/>
              <a:gd name="connsiteY28" fmla="*/ 3740727 h 7141248"/>
              <a:gd name="connsiteX29" fmla="*/ 20012 w 7949430"/>
              <a:gd name="connsiteY29" fmla="*/ 3001818 h 7141248"/>
              <a:gd name="connsiteX30" fmla="*/ 250921 w 7949430"/>
              <a:gd name="connsiteY30" fmla="*/ 2761673 h 7141248"/>
              <a:gd name="connsiteX31" fmla="*/ 1063721 w 7949430"/>
              <a:gd name="connsiteY31" fmla="*/ 2927927 h 7141248"/>
              <a:gd name="connsiteX32" fmla="*/ 1525539 w 7949430"/>
              <a:gd name="connsiteY32" fmla="*/ 2346037 h 7141248"/>
              <a:gd name="connsiteX33" fmla="*/ 1737976 w 7949430"/>
              <a:gd name="connsiteY33" fmla="*/ 2623127 h 7141248"/>
              <a:gd name="connsiteX34" fmla="*/ 2015067 w 7949430"/>
              <a:gd name="connsiteY34" fmla="*/ 2595418 h 7141248"/>
              <a:gd name="connsiteX35" fmla="*/ 2162848 w 7949430"/>
              <a:gd name="connsiteY35" fmla="*/ 2456873 h 7141248"/>
              <a:gd name="connsiteX36" fmla="*/ 2347576 w 7949430"/>
              <a:gd name="connsiteY36" fmla="*/ 2456873 h 7141248"/>
              <a:gd name="connsiteX37" fmla="*/ 2578485 w 7949430"/>
              <a:gd name="connsiteY37" fmla="*/ 2429164 h 7141248"/>
              <a:gd name="connsiteX38" fmla="*/ 2790921 w 7949430"/>
              <a:gd name="connsiteY38" fmla="*/ 2290618 h 7141248"/>
              <a:gd name="connsiteX39" fmla="*/ 3234267 w 7949430"/>
              <a:gd name="connsiteY39" fmla="*/ 2429164 h 7141248"/>
              <a:gd name="connsiteX40" fmla="*/ 3455939 w 7949430"/>
              <a:gd name="connsiteY40" fmla="*/ 2235200 h 7141248"/>
              <a:gd name="connsiteX41" fmla="*/ 3751503 w 7949430"/>
              <a:gd name="connsiteY41" fmla="*/ 2475346 h 7141248"/>
              <a:gd name="connsiteX42" fmla="*/ 3825394 w 7949430"/>
              <a:gd name="connsiteY42" fmla="*/ 2207491 h 7141248"/>
              <a:gd name="connsiteX43" fmla="*/ 4028594 w 7949430"/>
              <a:gd name="connsiteY43" fmla="*/ 1930400 h 7141248"/>
              <a:gd name="connsiteX44" fmla="*/ 3991648 w 7949430"/>
              <a:gd name="connsiteY44" fmla="*/ 1681018 h 7141248"/>
              <a:gd name="connsiteX45" fmla="*/ 4019358 w 7949430"/>
              <a:gd name="connsiteY45" fmla="*/ 1431637 h 7141248"/>
              <a:gd name="connsiteX46" fmla="*/ 4324158 w 7949430"/>
              <a:gd name="connsiteY46" fmla="*/ 1191491 h 7141248"/>
              <a:gd name="connsiteX47" fmla="*/ 4277976 w 7949430"/>
              <a:gd name="connsiteY47" fmla="*/ 794327 h 7141248"/>
              <a:gd name="connsiteX48" fmla="*/ 4388811 w 7949430"/>
              <a:gd name="connsiteY48" fmla="*/ 554182 h 7141248"/>
              <a:gd name="connsiteX49" fmla="*/ 4518120 w 7949430"/>
              <a:gd name="connsiteY49" fmla="*/ 286327 h 7141248"/>
              <a:gd name="connsiteX50" fmla="*/ 5284739 w 7949430"/>
              <a:gd name="connsiteY50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3677612 w 7949430"/>
              <a:gd name="connsiteY17" fmla="*/ 5800437 h 7141248"/>
              <a:gd name="connsiteX18" fmla="*/ 3769976 w 7949430"/>
              <a:gd name="connsiteY18" fmla="*/ 6336146 h 7141248"/>
              <a:gd name="connsiteX19" fmla="*/ 3206558 w 7949430"/>
              <a:gd name="connsiteY19" fmla="*/ 6982691 h 7141248"/>
              <a:gd name="connsiteX20" fmla="*/ 1848812 w 7949430"/>
              <a:gd name="connsiteY20" fmla="*/ 7001164 h 7141248"/>
              <a:gd name="connsiteX21" fmla="*/ 1562485 w 7949430"/>
              <a:gd name="connsiteY21" fmla="*/ 7112000 h 7141248"/>
              <a:gd name="connsiteX22" fmla="*/ 1045248 w 7949430"/>
              <a:gd name="connsiteY22" fmla="*/ 7065818 h 7141248"/>
              <a:gd name="connsiteX23" fmla="*/ 869758 w 7949430"/>
              <a:gd name="connsiteY23" fmla="*/ 6659418 h 7141248"/>
              <a:gd name="connsiteX24" fmla="*/ 481830 w 7949430"/>
              <a:gd name="connsiteY24" fmla="*/ 6502400 h 7141248"/>
              <a:gd name="connsiteX25" fmla="*/ 528012 w 7949430"/>
              <a:gd name="connsiteY25" fmla="*/ 5560291 h 7141248"/>
              <a:gd name="connsiteX26" fmla="*/ 611139 w 7949430"/>
              <a:gd name="connsiteY26" fmla="*/ 5163127 h 7141248"/>
              <a:gd name="connsiteX27" fmla="*/ 250921 w 7949430"/>
              <a:gd name="connsiteY27" fmla="*/ 4802909 h 7141248"/>
              <a:gd name="connsiteX28" fmla="*/ 334048 w 7949430"/>
              <a:gd name="connsiteY28" fmla="*/ 4073237 h 7141248"/>
              <a:gd name="connsiteX29" fmla="*/ 130848 w 7949430"/>
              <a:gd name="connsiteY29" fmla="*/ 3740727 h 7141248"/>
              <a:gd name="connsiteX30" fmla="*/ 20012 w 7949430"/>
              <a:gd name="connsiteY30" fmla="*/ 3001818 h 7141248"/>
              <a:gd name="connsiteX31" fmla="*/ 250921 w 7949430"/>
              <a:gd name="connsiteY31" fmla="*/ 2761673 h 7141248"/>
              <a:gd name="connsiteX32" fmla="*/ 1063721 w 7949430"/>
              <a:gd name="connsiteY32" fmla="*/ 2927927 h 7141248"/>
              <a:gd name="connsiteX33" fmla="*/ 1525539 w 7949430"/>
              <a:gd name="connsiteY33" fmla="*/ 2346037 h 7141248"/>
              <a:gd name="connsiteX34" fmla="*/ 1737976 w 7949430"/>
              <a:gd name="connsiteY34" fmla="*/ 2623127 h 7141248"/>
              <a:gd name="connsiteX35" fmla="*/ 2015067 w 7949430"/>
              <a:gd name="connsiteY35" fmla="*/ 2595418 h 7141248"/>
              <a:gd name="connsiteX36" fmla="*/ 2162848 w 7949430"/>
              <a:gd name="connsiteY36" fmla="*/ 2456873 h 7141248"/>
              <a:gd name="connsiteX37" fmla="*/ 2347576 w 7949430"/>
              <a:gd name="connsiteY37" fmla="*/ 2456873 h 7141248"/>
              <a:gd name="connsiteX38" fmla="*/ 2578485 w 7949430"/>
              <a:gd name="connsiteY38" fmla="*/ 2429164 h 7141248"/>
              <a:gd name="connsiteX39" fmla="*/ 2790921 w 7949430"/>
              <a:gd name="connsiteY39" fmla="*/ 2290618 h 7141248"/>
              <a:gd name="connsiteX40" fmla="*/ 3234267 w 7949430"/>
              <a:gd name="connsiteY40" fmla="*/ 2429164 h 7141248"/>
              <a:gd name="connsiteX41" fmla="*/ 3455939 w 7949430"/>
              <a:gd name="connsiteY41" fmla="*/ 2235200 h 7141248"/>
              <a:gd name="connsiteX42" fmla="*/ 3751503 w 7949430"/>
              <a:gd name="connsiteY42" fmla="*/ 2475346 h 7141248"/>
              <a:gd name="connsiteX43" fmla="*/ 3825394 w 7949430"/>
              <a:gd name="connsiteY43" fmla="*/ 2207491 h 7141248"/>
              <a:gd name="connsiteX44" fmla="*/ 4028594 w 7949430"/>
              <a:gd name="connsiteY44" fmla="*/ 1930400 h 7141248"/>
              <a:gd name="connsiteX45" fmla="*/ 3991648 w 7949430"/>
              <a:gd name="connsiteY45" fmla="*/ 1681018 h 7141248"/>
              <a:gd name="connsiteX46" fmla="*/ 4019358 w 7949430"/>
              <a:gd name="connsiteY46" fmla="*/ 1431637 h 7141248"/>
              <a:gd name="connsiteX47" fmla="*/ 4324158 w 7949430"/>
              <a:gd name="connsiteY47" fmla="*/ 1191491 h 7141248"/>
              <a:gd name="connsiteX48" fmla="*/ 4277976 w 7949430"/>
              <a:gd name="connsiteY48" fmla="*/ 794327 h 7141248"/>
              <a:gd name="connsiteX49" fmla="*/ 4388811 w 7949430"/>
              <a:gd name="connsiteY49" fmla="*/ 554182 h 7141248"/>
              <a:gd name="connsiteX50" fmla="*/ 4518120 w 7949430"/>
              <a:gd name="connsiteY50" fmla="*/ 286327 h 7141248"/>
              <a:gd name="connsiteX51" fmla="*/ 5284739 w 7949430"/>
              <a:gd name="connsiteY51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3677612 w 7949430"/>
              <a:gd name="connsiteY18" fmla="*/ 5800437 h 7141248"/>
              <a:gd name="connsiteX19" fmla="*/ 3769976 w 7949430"/>
              <a:gd name="connsiteY19" fmla="*/ 6336146 h 7141248"/>
              <a:gd name="connsiteX20" fmla="*/ 3206558 w 7949430"/>
              <a:gd name="connsiteY20" fmla="*/ 6982691 h 7141248"/>
              <a:gd name="connsiteX21" fmla="*/ 1848812 w 7949430"/>
              <a:gd name="connsiteY21" fmla="*/ 7001164 h 7141248"/>
              <a:gd name="connsiteX22" fmla="*/ 1562485 w 7949430"/>
              <a:gd name="connsiteY22" fmla="*/ 7112000 h 7141248"/>
              <a:gd name="connsiteX23" fmla="*/ 1045248 w 7949430"/>
              <a:gd name="connsiteY23" fmla="*/ 7065818 h 7141248"/>
              <a:gd name="connsiteX24" fmla="*/ 869758 w 7949430"/>
              <a:gd name="connsiteY24" fmla="*/ 6659418 h 7141248"/>
              <a:gd name="connsiteX25" fmla="*/ 481830 w 7949430"/>
              <a:gd name="connsiteY25" fmla="*/ 6502400 h 7141248"/>
              <a:gd name="connsiteX26" fmla="*/ 528012 w 7949430"/>
              <a:gd name="connsiteY26" fmla="*/ 5560291 h 7141248"/>
              <a:gd name="connsiteX27" fmla="*/ 611139 w 7949430"/>
              <a:gd name="connsiteY27" fmla="*/ 5163127 h 7141248"/>
              <a:gd name="connsiteX28" fmla="*/ 250921 w 7949430"/>
              <a:gd name="connsiteY28" fmla="*/ 4802909 h 7141248"/>
              <a:gd name="connsiteX29" fmla="*/ 334048 w 7949430"/>
              <a:gd name="connsiteY29" fmla="*/ 4073237 h 7141248"/>
              <a:gd name="connsiteX30" fmla="*/ 130848 w 7949430"/>
              <a:gd name="connsiteY30" fmla="*/ 3740727 h 7141248"/>
              <a:gd name="connsiteX31" fmla="*/ 20012 w 7949430"/>
              <a:gd name="connsiteY31" fmla="*/ 3001818 h 7141248"/>
              <a:gd name="connsiteX32" fmla="*/ 250921 w 7949430"/>
              <a:gd name="connsiteY32" fmla="*/ 2761673 h 7141248"/>
              <a:gd name="connsiteX33" fmla="*/ 1063721 w 7949430"/>
              <a:gd name="connsiteY33" fmla="*/ 2927927 h 7141248"/>
              <a:gd name="connsiteX34" fmla="*/ 1525539 w 7949430"/>
              <a:gd name="connsiteY34" fmla="*/ 2346037 h 7141248"/>
              <a:gd name="connsiteX35" fmla="*/ 1737976 w 7949430"/>
              <a:gd name="connsiteY35" fmla="*/ 2623127 h 7141248"/>
              <a:gd name="connsiteX36" fmla="*/ 2015067 w 7949430"/>
              <a:gd name="connsiteY36" fmla="*/ 2595418 h 7141248"/>
              <a:gd name="connsiteX37" fmla="*/ 2162848 w 7949430"/>
              <a:gd name="connsiteY37" fmla="*/ 2456873 h 7141248"/>
              <a:gd name="connsiteX38" fmla="*/ 2347576 w 7949430"/>
              <a:gd name="connsiteY38" fmla="*/ 2456873 h 7141248"/>
              <a:gd name="connsiteX39" fmla="*/ 2578485 w 7949430"/>
              <a:gd name="connsiteY39" fmla="*/ 2429164 h 7141248"/>
              <a:gd name="connsiteX40" fmla="*/ 2790921 w 7949430"/>
              <a:gd name="connsiteY40" fmla="*/ 2290618 h 7141248"/>
              <a:gd name="connsiteX41" fmla="*/ 3234267 w 7949430"/>
              <a:gd name="connsiteY41" fmla="*/ 2429164 h 7141248"/>
              <a:gd name="connsiteX42" fmla="*/ 3455939 w 7949430"/>
              <a:gd name="connsiteY42" fmla="*/ 2235200 h 7141248"/>
              <a:gd name="connsiteX43" fmla="*/ 3751503 w 7949430"/>
              <a:gd name="connsiteY43" fmla="*/ 2475346 h 7141248"/>
              <a:gd name="connsiteX44" fmla="*/ 3825394 w 7949430"/>
              <a:gd name="connsiteY44" fmla="*/ 2207491 h 7141248"/>
              <a:gd name="connsiteX45" fmla="*/ 4028594 w 7949430"/>
              <a:gd name="connsiteY45" fmla="*/ 1930400 h 7141248"/>
              <a:gd name="connsiteX46" fmla="*/ 3991648 w 7949430"/>
              <a:gd name="connsiteY46" fmla="*/ 1681018 h 7141248"/>
              <a:gd name="connsiteX47" fmla="*/ 4019358 w 7949430"/>
              <a:gd name="connsiteY47" fmla="*/ 1431637 h 7141248"/>
              <a:gd name="connsiteX48" fmla="*/ 4324158 w 7949430"/>
              <a:gd name="connsiteY48" fmla="*/ 1191491 h 7141248"/>
              <a:gd name="connsiteX49" fmla="*/ 4277976 w 7949430"/>
              <a:gd name="connsiteY49" fmla="*/ 794327 h 7141248"/>
              <a:gd name="connsiteX50" fmla="*/ 4388811 w 7949430"/>
              <a:gd name="connsiteY50" fmla="*/ 554182 h 7141248"/>
              <a:gd name="connsiteX51" fmla="*/ 4518120 w 7949430"/>
              <a:gd name="connsiteY51" fmla="*/ 286327 h 7141248"/>
              <a:gd name="connsiteX52" fmla="*/ 5284739 w 7949430"/>
              <a:gd name="connsiteY52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769976 w 7949430"/>
              <a:gd name="connsiteY20" fmla="*/ 6336146 h 7141248"/>
              <a:gd name="connsiteX21" fmla="*/ 3206558 w 7949430"/>
              <a:gd name="connsiteY21" fmla="*/ 6982691 h 7141248"/>
              <a:gd name="connsiteX22" fmla="*/ 1848812 w 7949430"/>
              <a:gd name="connsiteY22" fmla="*/ 7001164 h 7141248"/>
              <a:gd name="connsiteX23" fmla="*/ 1562485 w 7949430"/>
              <a:gd name="connsiteY23" fmla="*/ 7112000 h 7141248"/>
              <a:gd name="connsiteX24" fmla="*/ 1045248 w 7949430"/>
              <a:gd name="connsiteY24" fmla="*/ 7065818 h 7141248"/>
              <a:gd name="connsiteX25" fmla="*/ 869758 w 7949430"/>
              <a:gd name="connsiteY25" fmla="*/ 6659418 h 7141248"/>
              <a:gd name="connsiteX26" fmla="*/ 481830 w 7949430"/>
              <a:gd name="connsiteY26" fmla="*/ 6502400 h 7141248"/>
              <a:gd name="connsiteX27" fmla="*/ 528012 w 7949430"/>
              <a:gd name="connsiteY27" fmla="*/ 5560291 h 7141248"/>
              <a:gd name="connsiteX28" fmla="*/ 611139 w 7949430"/>
              <a:gd name="connsiteY28" fmla="*/ 5163127 h 7141248"/>
              <a:gd name="connsiteX29" fmla="*/ 250921 w 7949430"/>
              <a:gd name="connsiteY29" fmla="*/ 4802909 h 7141248"/>
              <a:gd name="connsiteX30" fmla="*/ 334048 w 7949430"/>
              <a:gd name="connsiteY30" fmla="*/ 4073237 h 7141248"/>
              <a:gd name="connsiteX31" fmla="*/ 130848 w 7949430"/>
              <a:gd name="connsiteY31" fmla="*/ 3740727 h 7141248"/>
              <a:gd name="connsiteX32" fmla="*/ 20012 w 7949430"/>
              <a:gd name="connsiteY32" fmla="*/ 3001818 h 7141248"/>
              <a:gd name="connsiteX33" fmla="*/ 250921 w 7949430"/>
              <a:gd name="connsiteY33" fmla="*/ 2761673 h 7141248"/>
              <a:gd name="connsiteX34" fmla="*/ 1063721 w 7949430"/>
              <a:gd name="connsiteY34" fmla="*/ 2927927 h 7141248"/>
              <a:gd name="connsiteX35" fmla="*/ 1525539 w 7949430"/>
              <a:gd name="connsiteY35" fmla="*/ 2346037 h 7141248"/>
              <a:gd name="connsiteX36" fmla="*/ 1737976 w 7949430"/>
              <a:gd name="connsiteY36" fmla="*/ 2623127 h 7141248"/>
              <a:gd name="connsiteX37" fmla="*/ 2015067 w 7949430"/>
              <a:gd name="connsiteY37" fmla="*/ 2595418 h 7141248"/>
              <a:gd name="connsiteX38" fmla="*/ 2162848 w 7949430"/>
              <a:gd name="connsiteY38" fmla="*/ 2456873 h 7141248"/>
              <a:gd name="connsiteX39" fmla="*/ 2347576 w 7949430"/>
              <a:gd name="connsiteY39" fmla="*/ 2456873 h 7141248"/>
              <a:gd name="connsiteX40" fmla="*/ 2578485 w 7949430"/>
              <a:gd name="connsiteY40" fmla="*/ 2429164 h 7141248"/>
              <a:gd name="connsiteX41" fmla="*/ 2790921 w 7949430"/>
              <a:gd name="connsiteY41" fmla="*/ 2290618 h 7141248"/>
              <a:gd name="connsiteX42" fmla="*/ 3234267 w 7949430"/>
              <a:gd name="connsiteY42" fmla="*/ 2429164 h 7141248"/>
              <a:gd name="connsiteX43" fmla="*/ 3455939 w 7949430"/>
              <a:gd name="connsiteY43" fmla="*/ 2235200 h 7141248"/>
              <a:gd name="connsiteX44" fmla="*/ 3751503 w 7949430"/>
              <a:gd name="connsiteY44" fmla="*/ 2475346 h 7141248"/>
              <a:gd name="connsiteX45" fmla="*/ 3825394 w 7949430"/>
              <a:gd name="connsiteY45" fmla="*/ 2207491 h 7141248"/>
              <a:gd name="connsiteX46" fmla="*/ 4028594 w 7949430"/>
              <a:gd name="connsiteY46" fmla="*/ 1930400 h 7141248"/>
              <a:gd name="connsiteX47" fmla="*/ 3991648 w 7949430"/>
              <a:gd name="connsiteY47" fmla="*/ 1681018 h 7141248"/>
              <a:gd name="connsiteX48" fmla="*/ 4019358 w 7949430"/>
              <a:gd name="connsiteY48" fmla="*/ 1431637 h 7141248"/>
              <a:gd name="connsiteX49" fmla="*/ 4324158 w 7949430"/>
              <a:gd name="connsiteY49" fmla="*/ 1191491 h 7141248"/>
              <a:gd name="connsiteX50" fmla="*/ 4277976 w 7949430"/>
              <a:gd name="connsiteY50" fmla="*/ 794327 h 7141248"/>
              <a:gd name="connsiteX51" fmla="*/ 4388811 w 7949430"/>
              <a:gd name="connsiteY51" fmla="*/ 554182 h 7141248"/>
              <a:gd name="connsiteX52" fmla="*/ 4518120 w 7949430"/>
              <a:gd name="connsiteY52" fmla="*/ 286327 h 7141248"/>
              <a:gd name="connsiteX53" fmla="*/ 5284739 w 7949430"/>
              <a:gd name="connsiteY53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336146 h 7141248"/>
              <a:gd name="connsiteX22" fmla="*/ 3206558 w 7949430"/>
              <a:gd name="connsiteY22" fmla="*/ 6982691 h 7141248"/>
              <a:gd name="connsiteX23" fmla="*/ 1848812 w 7949430"/>
              <a:gd name="connsiteY23" fmla="*/ 7001164 h 7141248"/>
              <a:gd name="connsiteX24" fmla="*/ 1562485 w 7949430"/>
              <a:gd name="connsiteY24" fmla="*/ 7112000 h 7141248"/>
              <a:gd name="connsiteX25" fmla="*/ 1045248 w 7949430"/>
              <a:gd name="connsiteY25" fmla="*/ 7065818 h 7141248"/>
              <a:gd name="connsiteX26" fmla="*/ 869758 w 7949430"/>
              <a:gd name="connsiteY26" fmla="*/ 6659418 h 7141248"/>
              <a:gd name="connsiteX27" fmla="*/ 481830 w 7949430"/>
              <a:gd name="connsiteY27" fmla="*/ 6502400 h 7141248"/>
              <a:gd name="connsiteX28" fmla="*/ 528012 w 7949430"/>
              <a:gd name="connsiteY28" fmla="*/ 5560291 h 7141248"/>
              <a:gd name="connsiteX29" fmla="*/ 611139 w 7949430"/>
              <a:gd name="connsiteY29" fmla="*/ 5163127 h 7141248"/>
              <a:gd name="connsiteX30" fmla="*/ 250921 w 7949430"/>
              <a:gd name="connsiteY30" fmla="*/ 4802909 h 7141248"/>
              <a:gd name="connsiteX31" fmla="*/ 334048 w 7949430"/>
              <a:gd name="connsiteY31" fmla="*/ 4073237 h 7141248"/>
              <a:gd name="connsiteX32" fmla="*/ 130848 w 7949430"/>
              <a:gd name="connsiteY32" fmla="*/ 3740727 h 7141248"/>
              <a:gd name="connsiteX33" fmla="*/ 20012 w 7949430"/>
              <a:gd name="connsiteY33" fmla="*/ 3001818 h 7141248"/>
              <a:gd name="connsiteX34" fmla="*/ 250921 w 7949430"/>
              <a:gd name="connsiteY34" fmla="*/ 2761673 h 7141248"/>
              <a:gd name="connsiteX35" fmla="*/ 1063721 w 7949430"/>
              <a:gd name="connsiteY35" fmla="*/ 2927927 h 7141248"/>
              <a:gd name="connsiteX36" fmla="*/ 1525539 w 7949430"/>
              <a:gd name="connsiteY36" fmla="*/ 2346037 h 7141248"/>
              <a:gd name="connsiteX37" fmla="*/ 1737976 w 7949430"/>
              <a:gd name="connsiteY37" fmla="*/ 2623127 h 7141248"/>
              <a:gd name="connsiteX38" fmla="*/ 2015067 w 7949430"/>
              <a:gd name="connsiteY38" fmla="*/ 2595418 h 7141248"/>
              <a:gd name="connsiteX39" fmla="*/ 2162848 w 7949430"/>
              <a:gd name="connsiteY39" fmla="*/ 2456873 h 7141248"/>
              <a:gd name="connsiteX40" fmla="*/ 2347576 w 7949430"/>
              <a:gd name="connsiteY40" fmla="*/ 2456873 h 7141248"/>
              <a:gd name="connsiteX41" fmla="*/ 2578485 w 7949430"/>
              <a:gd name="connsiteY41" fmla="*/ 2429164 h 7141248"/>
              <a:gd name="connsiteX42" fmla="*/ 2790921 w 7949430"/>
              <a:gd name="connsiteY42" fmla="*/ 2290618 h 7141248"/>
              <a:gd name="connsiteX43" fmla="*/ 3234267 w 7949430"/>
              <a:gd name="connsiteY43" fmla="*/ 2429164 h 7141248"/>
              <a:gd name="connsiteX44" fmla="*/ 3455939 w 7949430"/>
              <a:gd name="connsiteY44" fmla="*/ 2235200 h 7141248"/>
              <a:gd name="connsiteX45" fmla="*/ 3751503 w 7949430"/>
              <a:gd name="connsiteY45" fmla="*/ 2475346 h 7141248"/>
              <a:gd name="connsiteX46" fmla="*/ 3825394 w 7949430"/>
              <a:gd name="connsiteY46" fmla="*/ 2207491 h 7141248"/>
              <a:gd name="connsiteX47" fmla="*/ 4028594 w 7949430"/>
              <a:gd name="connsiteY47" fmla="*/ 1930400 h 7141248"/>
              <a:gd name="connsiteX48" fmla="*/ 3991648 w 7949430"/>
              <a:gd name="connsiteY48" fmla="*/ 1681018 h 7141248"/>
              <a:gd name="connsiteX49" fmla="*/ 4019358 w 7949430"/>
              <a:gd name="connsiteY49" fmla="*/ 1431637 h 7141248"/>
              <a:gd name="connsiteX50" fmla="*/ 4324158 w 7949430"/>
              <a:gd name="connsiteY50" fmla="*/ 1191491 h 7141248"/>
              <a:gd name="connsiteX51" fmla="*/ 4277976 w 7949430"/>
              <a:gd name="connsiteY51" fmla="*/ 794327 h 7141248"/>
              <a:gd name="connsiteX52" fmla="*/ 4388811 w 7949430"/>
              <a:gd name="connsiteY52" fmla="*/ 554182 h 7141248"/>
              <a:gd name="connsiteX53" fmla="*/ 4518120 w 7949430"/>
              <a:gd name="connsiteY53" fmla="*/ 286327 h 7141248"/>
              <a:gd name="connsiteX54" fmla="*/ 5284739 w 7949430"/>
              <a:gd name="connsiteY54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06558 w 7949430"/>
              <a:gd name="connsiteY22" fmla="*/ 6982691 h 7141248"/>
              <a:gd name="connsiteX23" fmla="*/ 1848812 w 7949430"/>
              <a:gd name="connsiteY23" fmla="*/ 7001164 h 7141248"/>
              <a:gd name="connsiteX24" fmla="*/ 1562485 w 7949430"/>
              <a:gd name="connsiteY24" fmla="*/ 7112000 h 7141248"/>
              <a:gd name="connsiteX25" fmla="*/ 1045248 w 7949430"/>
              <a:gd name="connsiteY25" fmla="*/ 7065818 h 7141248"/>
              <a:gd name="connsiteX26" fmla="*/ 869758 w 7949430"/>
              <a:gd name="connsiteY26" fmla="*/ 6659418 h 7141248"/>
              <a:gd name="connsiteX27" fmla="*/ 481830 w 7949430"/>
              <a:gd name="connsiteY27" fmla="*/ 6502400 h 7141248"/>
              <a:gd name="connsiteX28" fmla="*/ 528012 w 7949430"/>
              <a:gd name="connsiteY28" fmla="*/ 5560291 h 7141248"/>
              <a:gd name="connsiteX29" fmla="*/ 611139 w 7949430"/>
              <a:gd name="connsiteY29" fmla="*/ 5163127 h 7141248"/>
              <a:gd name="connsiteX30" fmla="*/ 250921 w 7949430"/>
              <a:gd name="connsiteY30" fmla="*/ 4802909 h 7141248"/>
              <a:gd name="connsiteX31" fmla="*/ 334048 w 7949430"/>
              <a:gd name="connsiteY31" fmla="*/ 4073237 h 7141248"/>
              <a:gd name="connsiteX32" fmla="*/ 130848 w 7949430"/>
              <a:gd name="connsiteY32" fmla="*/ 3740727 h 7141248"/>
              <a:gd name="connsiteX33" fmla="*/ 20012 w 7949430"/>
              <a:gd name="connsiteY33" fmla="*/ 3001818 h 7141248"/>
              <a:gd name="connsiteX34" fmla="*/ 250921 w 7949430"/>
              <a:gd name="connsiteY34" fmla="*/ 2761673 h 7141248"/>
              <a:gd name="connsiteX35" fmla="*/ 1063721 w 7949430"/>
              <a:gd name="connsiteY35" fmla="*/ 2927927 h 7141248"/>
              <a:gd name="connsiteX36" fmla="*/ 1525539 w 7949430"/>
              <a:gd name="connsiteY36" fmla="*/ 2346037 h 7141248"/>
              <a:gd name="connsiteX37" fmla="*/ 1737976 w 7949430"/>
              <a:gd name="connsiteY37" fmla="*/ 2623127 h 7141248"/>
              <a:gd name="connsiteX38" fmla="*/ 2015067 w 7949430"/>
              <a:gd name="connsiteY38" fmla="*/ 2595418 h 7141248"/>
              <a:gd name="connsiteX39" fmla="*/ 2162848 w 7949430"/>
              <a:gd name="connsiteY39" fmla="*/ 2456873 h 7141248"/>
              <a:gd name="connsiteX40" fmla="*/ 2347576 w 7949430"/>
              <a:gd name="connsiteY40" fmla="*/ 2456873 h 7141248"/>
              <a:gd name="connsiteX41" fmla="*/ 2578485 w 7949430"/>
              <a:gd name="connsiteY41" fmla="*/ 2429164 h 7141248"/>
              <a:gd name="connsiteX42" fmla="*/ 2790921 w 7949430"/>
              <a:gd name="connsiteY42" fmla="*/ 2290618 h 7141248"/>
              <a:gd name="connsiteX43" fmla="*/ 3234267 w 7949430"/>
              <a:gd name="connsiteY43" fmla="*/ 2429164 h 7141248"/>
              <a:gd name="connsiteX44" fmla="*/ 3455939 w 7949430"/>
              <a:gd name="connsiteY44" fmla="*/ 2235200 h 7141248"/>
              <a:gd name="connsiteX45" fmla="*/ 3751503 w 7949430"/>
              <a:gd name="connsiteY45" fmla="*/ 2475346 h 7141248"/>
              <a:gd name="connsiteX46" fmla="*/ 3825394 w 7949430"/>
              <a:gd name="connsiteY46" fmla="*/ 2207491 h 7141248"/>
              <a:gd name="connsiteX47" fmla="*/ 4028594 w 7949430"/>
              <a:gd name="connsiteY47" fmla="*/ 1930400 h 7141248"/>
              <a:gd name="connsiteX48" fmla="*/ 3991648 w 7949430"/>
              <a:gd name="connsiteY48" fmla="*/ 1681018 h 7141248"/>
              <a:gd name="connsiteX49" fmla="*/ 4019358 w 7949430"/>
              <a:gd name="connsiteY49" fmla="*/ 1431637 h 7141248"/>
              <a:gd name="connsiteX50" fmla="*/ 4324158 w 7949430"/>
              <a:gd name="connsiteY50" fmla="*/ 1191491 h 7141248"/>
              <a:gd name="connsiteX51" fmla="*/ 4277976 w 7949430"/>
              <a:gd name="connsiteY51" fmla="*/ 794327 h 7141248"/>
              <a:gd name="connsiteX52" fmla="*/ 4388811 w 7949430"/>
              <a:gd name="connsiteY52" fmla="*/ 554182 h 7141248"/>
              <a:gd name="connsiteX53" fmla="*/ 4518120 w 7949430"/>
              <a:gd name="connsiteY53" fmla="*/ 286327 h 7141248"/>
              <a:gd name="connsiteX54" fmla="*/ 5284739 w 7949430"/>
              <a:gd name="connsiteY54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3206558 w 7949430"/>
              <a:gd name="connsiteY23" fmla="*/ 6982691 h 7141248"/>
              <a:gd name="connsiteX24" fmla="*/ 1848812 w 7949430"/>
              <a:gd name="connsiteY24" fmla="*/ 7001164 h 7141248"/>
              <a:gd name="connsiteX25" fmla="*/ 1562485 w 7949430"/>
              <a:gd name="connsiteY25" fmla="*/ 7112000 h 7141248"/>
              <a:gd name="connsiteX26" fmla="*/ 1045248 w 7949430"/>
              <a:gd name="connsiteY26" fmla="*/ 7065818 h 7141248"/>
              <a:gd name="connsiteX27" fmla="*/ 869758 w 7949430"/>
              <a:gd name="connsiteY27" fmla="*/ 6659418 h 7141248"/>
              <a:gd name="connsiteX28" fmla="*/ 481830 w 7949430"/>
              <a:gd name="connsiteY28" fmla="*/ 6502400 h 7141248"/>
              <a:gd name="connsiteX29" fmla="*/ 528012 w 7949430"/>
              <a:gd name="connsiteY29" fmla="*/ 5560291 h 7141248"/>
              <a:gd name="connsiteX30" fmla="*/ 611139 w 7949430"/>
              <a:gd name="connsiteY30" fmla="*/ 5163127 h 7141248"/>
              <a:gd name="connsiteX31" fmla="*/ 250921 w 7949430"/>
              <a:gd name="connsiteY31" fmla="*/ 4802909 h 7141248"/>
              <a:gd name="connsiteX32" fmla="*/ 334048 w 7949430"/>
              <a:gd name="connsiteY32" fmla="*/ 4073237 h 7141248"/>
              <a:gd name="connsiteX33" fmla="*/ 130848 w 7949430"/>
              <a:gd name="connsiteY33" fmla="*/ 3740727 h 7141248"/>
              <a:gd name="connsiteX34" fmla="*/ 20012 w 7949430"/>
              <a:gd name="connsiteY34" fmla="*/ 3001818 h 7141248"/>
              <a:gd name="connsiteX35" fmla="*/ 250921 w 7949430"/>
              <a:gd name="connsiteY35" fmla="*/ 2761673 h 7141248"/>
              <a:gd name="connsiteX36" fmla="*/ 1063721 w 7949430"/>
              <a:gd name="connsiteY36" fmla="*/ 2927927 h 7141248"/>
              <a:gd name="connsiteX37" fmla="*/ 1525539 w 7949430"/>
              <a:gd name="connsiteY37" fmla="*/ 2346037 h 7141248"/>
              <a:gd name="connsiteX38" fmla="*/ 1737976 w 7949430"/>
              <a:gd name="connsiteY38" fmla="*/ 2623127 h 7141248"/>
              <a:gd name="connsiteX39" fmla="*/ 2015067 w 7949430"/>
              <a:gd name="connsiteY39" fmla="*/ 2595418 h 7141248"/>
              <a:gd name="connsiteX40" fmla="*/ 2162848 w 7949430"/>
              <a:gd name="connsiteY40" fmla="*/ 2456873 h 7141248"/>
              <a:gd name="connsiteX41" fmla="*/ 2347576 w 7949430"/>
              <a:gd name="connsiteY41" fmla="*/ 2456873 h 7141248"/>
              <a:gd name="connsiteX42" fmla="*/ 2578485 w 7949430"/>
              <a:gd name="connsiteY42" fmla="*/ 2429164 h 7141248"/>
              <a:gd name="connsiteX43" fmla="*/ 2790921 w 7949430"/>
              <a:gd name="connsiteY43" fmla="*/ 2290618 h 7141248"/>
              <a:gd name="connsiteX44" fmla="*/ 3234267 w 7949430"/>
              <a:gd name="connsiteY44" fmla="*/ 2429164 h 7141248"/>
              <a:gd name="connsiteX45" fmla="*/ 3455939 w 7949430"/>
              <a:gd name="connsiteY45" fmla="*/ 2235200 h 7141248"/>
              <a:gd name="connsiteX46" fmla="*/ 3751503 w 7949430"/>
              <a:gd name="connsiteY46" fmla="*/ 2475346 h 7141248"/>
              <a:gd name="connsiteX47" fmla="*/ 3825394 w 7949430"/>
              <a:gd name="connsiteY47" fmla="*/ 2207491 h 7141248"/>
              <a:gd name="connsiteX48" fmla="*/ 4028594 w 7949430"/>
              <a:gd name="connsiteY48" fmla="*/ 1930400 h 7141248"/>
              <a:gd name="connsiteX49" fmla="*/ 3991648 w 7949430"/>
              <a:gd name="connsiteY49" fmla="*/ 1681018 h 7141248"/>
              <a:gd name="connsiteX50" fmla="*/ 4019358 w 7949430"/>
              <a:gd name="connsiteY50" fmla="*/ 1431637 h 7141248"/>
              <a:gd name="connsiteX51" fmla="*/ 4324158 w 7949430"/>
              <a:gd name="connsiteY51" fmla="*/ 1191491 h 7141248"/>
              <a:gd name="connsiteX52" fmla="*/ 4277976 w 7949430"/>
              <a:gd name="connsiteY52" fmla="*/ 794327 h 7141248"/>
              <a:gd name="connsiteX53" fmla="*/ 4388811 w 7949430"/>
              <a:gd name="connsiteY53" fmla="*/ 554182 h 7141248"/>
              <a:gd name="connsiteX54" fmla="*/ 4518120 w 7949430"/>
              <a:gd name="connsiteY54" fmla="*/ 286327 h 7141248"/>
              <a:gd name="connsiteX55" fmla="*/ 5284739 w 7949430"/>
              <a:gd name="connsiteY5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1848812 w 7949430"/>
              <a:gd name="connsiteY24" fmla="*/ 7001164 h 7141248"/>
              <a:gd name="connsiteX25" fmla="*/ 1562485 w 7949430"/>
              <a:gd name="connsiteY25" fmla="*/ 7112000 h 7141248"/>
              <a:gd name="connsiteX26" fmla="*/ 1045248 w 7949430"/>
              <a:gd name="connsiteY26" fmla="*/ 7065818 h 7141248"/>
              <a:gd name="connsiteX27" fmla="*/ 869758 w 7949430"/>
              <a:gd name="connsiteY27" fmla="*/ 6659418 h 7141248"/>
              <a:gd name="connsiteX28" fmla="*/ 481830 w 7949430"/>
              <a:gd name="connsiteY28" fmla="*/ 6502400 h 7141248"/>
              <a:gd name="connsiteX29" fmla="*/ 528012 w 7949430"/>
              <a:gd name="connsiteY29" fmla="*/ 5560291 h 7141248"/>
              <a:gd name="connsiteX30" fmla="*/ 611139 w 7949430"/>
              <a:gd name="connsiteY30" fmla="*/ 5163127 h 7141248"/>
              <a:gd name="connsiteX31" fmla="*/ 250921 w 7949430"/>
              <a:gd name="connsiteY31" fmla="*/ 4802909 h 7141248"/>
              <a:gd name="connsiteX32" fmla="*/ 334048 w 7949430"/>
              <a:gd name="connsiteY32" fmla="*/ 4073237 h 7141248"/>
              <a:gd name="connsiteX33" fmla="*/ 130848 w 7949430"/>
              <a:gd name="connsiteY33" fmla="*/ 3740727 h 7141248"/>
              <a:gd name="connsiteX34" fmla="*/ 20012 w 7949430"/>
              <a:gd name="connsiteY34" fmla="*/ 3001818 h 7141248"/>
              <a:gd name="connsiteX35" fmla="*/ 250921 w 7949430"/>
              <a:gd name="connsiteY35" fmla="*/ 2761673 h 7141248"/>
              <a:gd name="connsiteX36" fmla="*/ 1063721 w 7949430"/>
              <a:gd name="connsiteY36" fmla="*/ 2927927 h 7141248"/>
              <a:gd name="connsiteX37" fmla="*/ 1525539 w 7949430"/>
              <a:gd name="connsiteY37" fmla="*/ 2346037 h 7141248"/>
              <a:gd name="connsiteX38" fmla="*/ 1737976 w 7949430"/>
              <a:gd name="connsiteY38" fmla="*/ 2623127 h 7141248"/>
              <a:gd name="connsiteX39" fmla="*/ 2015067 w 7949430"/>
              <a:gd name="connsiteY39" fmla="*/ 2595418 h 7141248"/>
              <a:gd name="connsiteX40" fmla="*/ 2162848 w 7949430"/>
              <a:gd name="connsiteY40" fmla="*/ 2456873 h 7141248"/>
              <a:gd name="connsiteX41" fmla="*/ 2347576 w 7949430"/>
              <a:gd name="connsiteY41" fmla="*/ 2456873 h 7141248"/>
              <a:gd name="connsiteX42" fmla="*/ 2578485 w 7949430"/>
              <a:gd name="connsiteY42" fmla="*/ 2429164 h 7141248"/>
              <a:gd name="connsiteX43" fmla="*/ 2790921 w 7949430"/>
              <a:gd name="connsiteY43" fmla="*/ 2290618 h 7141248"/>
              <a:gd name="connsiteX44" fmla="*/ 3234267 w 7949430"/>
              <a:gd name="connsiteY44" fmla="*/ 2429164 h 7141248"/>
              <a:gd name="connsiteX45" fmla="*/ 3455939 w 7949430"/>
              <a:gd name="connsiteY45" fmla="*/ 2235200 h 7141248"/>
              <a:gd name="connsiteX46" fmla="*/ 3751503 w 7949430"/>
              <a:gd name="connsiteY46" fmla="*/ 2475346 h 7141248"/>
              <a:gd name="connsiteX47" fmla="*/ 3825394 w 7949430"/>
              <a:gd name="connsiteY47" fmla="*/ 2207491 h 7141248"/>
              <a:gd name="connsiteX48" fmla="*/ 4028594 w 7949430"/>
              <a:gd name="connsiteY48" fmla="*/ 1930400 h 7141248"/>
              <a:gd name="connsiteX49" fmla="*/ 3991648 w 7949430"/>
              <a:gd name="connsiteY49" fmla="*/ 1681018 h 7141248"/>
              <a:gd name="connsiteX50" fmla="*/ 4019358 w 7949430"/>
              <a:gd name="connsiteY50" fmla="*/ 1431637 h 7141248"/>
              <a:gd name="connsiteX51" fmla="*/ 4324158 w 7949430"/>
              <a:gd name="connsiteY51" fmla="*/ 1191491 h 7141248"/>
              <a:gd name="connsiteX52" fmla="*/ 4277976 w 7949430"/>
              <a:gd name="connsiteY52" fmla="*/ 794327 h 7141248"/>
              <a:gd name="connsiteX53" fmla="*/ 4388811 w 7949430"/>
              <a:gd name="connsiteY53" fmla="*/ 554182 h 7141248"/>
              <a:gd name="connsiteX54" fmla="*/ 4518120 w 7949430"/>
              <a:gd name="connsiteY54" fmla="*/ 286327 h 7141248"/>
              <a:gd name="connsiteX55" fmla="*/ 5284739 w 7949430"/>
              <a:gd name="connsiteY5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2633902 w 7949430"/>
              <a:gd name="connsiteY24" fmla="*/ 7075055 h 7141248"/>
              <a:gd name="connsiteX25" fmla="*/ 1848812 w 7949430"/>
              <a:gd name="connsiteY25" fmla="*/ 7001164 h 7141248"/>
              <a:gd name="connsiteX26" fmla="*/ 1562485 w 7949430"/>
              <a:gd name="connsiteY26" fmla="*/ 7112000 h 7141248"/>
              <a:gd name="connsiteX27" fmla="*/ 1045248 w 7949430"/>
              <a:gd name="connsiteY27" fmla="*/ 7065818 h 7141248"/>
              <a:gd name="connsiteX28" fmla="*/ 869758 w 7949430"/>
              <a:gd name="connsiteY28" fmla="*/ 6659418 h 7141248"/>
              <a:gd name="connsiteX29" fmla="*/ 481830 w 7949430"/>
              <a:gd name="connsiteY29" fmla="*/ 6502400 h 7141248"/>
              <a:gd name="connsiteX30" fmla="*/ 528012 w 7949430"/>
              <a:gd name="connsiteY30" fmla="*/ 5560291 h 7141248"/>
              <a:gd name="connsiteX31" fmla="*/ 611139 w 7949430"/>
              <a:gd name="connsiteY31" fmla="*/ 5163127 h 7141248"/>
              <a:gd name="connsiteX32" fmla="*/ 250921 w 7949430"/>
              <a:gd name="connsiteY32" fmla="*/ 4802909 h 7141248"/>
              <a:gd name="connsiteX33" fmla="*/ 334048 w 7949430"/>
              <a:gd name="connsiteY33" fmla="*/ 4073237 h 7141248"/>
              <a:gd name="connsiteX34" fmla="*/ 130848 w 7949430"/>
              <a:gd name="connsiteY34" fmla="*/ 3740727 h 7141248"/>
              <a:gd name="connsiteX35" fmla="*/ 20012 w 7949430"/>
              <a:gd name="connsiteY35" fmla="*/ 3001818 h 7141248"/>
              <a:gd name="connsiteX36" fmla="*/ 250921 w 7949430"/>
              <a:gd name="connsiteY36" fmla="*/ 2761673 h 7141248"/>
              <a:gd name="connsiteX37" fmla="*/ 1063721 w 7949430"/>
              <a:gd name="connsiteY37" fmla="*/ 2927927 h 7141248"/>
              <a:gd name="connsiteX38" fmla="*/ 1525539 w 7949430"/>
              <a:gd name="connsiteY38" fmla="*/ 2346037 h 7141248"/>
              <a:gd name="connsiteX39" fmla="*/ 1737976 w 7949430"/>
              <a:gd name="connsiteY39" fmla="*/ 2623127 h 7141248"/>
              <a:gd name="connsiteX40" fmla="*/ 2015067 w 7949430"/>
              <a:gd name="connsiteY40" fmla="*/ 2595418 h 7141248"/>
              <a:gd name="connsiteX41" fmla="*/ 2162848 w 7949430"/>
              <a:gd name="connsiteY41" fmla="*/ 2456873 h 7141248"/>
              <a:gd name="connsiteX42" fmla="*/ 2347576 w 7949430"/>
              <a:gd name="connsiteY42" fmla="*/ 2456873 h 7141248"/>
              <a:gd name="connsiteX43" fmla="*/ 2578485 w 7949430"/>
              <a:gd name="connsiteY43" fmla="*/ 2429164 h 7141248"/>
              <a:gd name="connsiteX44" fmla="*/ 2790921 w 7949430"/>
              <a:gd name="connsiteY44" fmla="*/ 2290618 h 7141248"/>
              <a:gd name="connsiteX45" fmla="*/ 3234267 w 7949430"/>
              <a:gd name="connsiteY45" fmla="*/ 2429164 h 7141248"/>
              <a:gd name="connsiteX46" fmla="*/ 3455939 w 7949430"/>
              <a:gd name="connsiteY46" fmla="*/ 2235200 h 7141248"/>
              <a:gd name="connsiteX47" fmla="*/ 3751503 w 7949430"/>
              <a:gd name="connsiteY47" fmla="*/ 2475346 h 7141248"/>
              <a:gd name="connsiteX48" fmla="*/ 3825394 w 7949430"/>
              <a:gd name="connsiteY48" fmla="*/ 2207491 h 7141248"/>
              <a:gd name="connsiteX49" fmla="*/ 4028594 w 7949430"/>
              <a:gd name="connsiteY49" fmla="*/ 1930400 h 7141248"/>
              <a:gd name="connsiteX50" fmla="*/ 3991648 w 7949430"/>
              <a:gd name="connsiteY50" fmla="*/ 1681018 h 7141248"/>
              <a:gd name="connsiteX51" fmla="*/ 4019358 w 7949430"/>
              <a:gd name="connsiteY51" fmla="*/ 1431637 h 7141248"/>
              <a:gd name="connsiteX52" fmla="*/ 4324158 w 7949430"/>
              <a:gd name="connsiteY52" fmla="*/ 1191491 h 7141248"/>
              <a:gd name="connsiteX53" fmla="*/ 4277976 w 7949430"/>
              <a:gd name="connsiteY53" fmla="*/ 794327 h 7141248"/>
              <a:gd name="connsiteX54" fmla="*/ 4388811 w 7949430"/>
              <a:gd name="connsiteY54" fmla="*/ 554182 h 7141248"/>
              <a:gd name="connsiteX55" fmla="*/ 4518120 w 7949430"/>
              <a:gd name="connsiteY55" fmla="*/ 286327 h 7141248"/>
              <a:gd name="connsiteX56" fmla="*/ 5284739 w 7949430"/>
              <a:gd name="connsiteY5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2633902 w 7949430"/>
              <a:gd name="connsiteY24" fmla="*/ 7075055 h 7141248"/>
              <a:gd name="connsiteX25" fmla="*/ 2301393 w 7949430"/>
              <a:gd name="connsiteY25" fmla="*/ 6982691 h 7141248"/>
              <a:gd name="connsiteX26" fmla="*/ 1848812 w 7949430"/>
              <a:gd name="connsiteY26" fmla="*/ 7001164 h 7141248"/>
              <a:gd name="connsiteX27" fmla="*/ 1562485 w 7949430"/>
              <a:gd name="connsiteY27" fmla="*/ 7112000 h 7141248"/>
              <a:gd name="connsiteX28" fmla="*/ 1045248 w 7949430"/>
              <a:gd name="connsiteY28" fmla="*/ 7065818 h 7141248"/>
              <a:gd name="connsiteX29" fmla="*/ 869758 w 7949430"/>
              <a:gd name="connsiteY29" fmla="*/ 6659418 h 7141248"/>
              <a:gd name="connsiteX30" fmla="*/ 481830 w 7949430"/>
              <a:gd name="connsiteY30" fmla="*/ 6502400 h 7141248"/>
              <a:gd name="connsiteX31" fmla="*/ 528012 w 7949430"/>
              <a:gd name="connsiteY31" fmla="*/ 5560291 h 7141248"/>
              <a:gd name="connsiteX32" fmla="*/ 611139 w 7949430"/>
              <a:gd name="connsiteY32" fmla="*/ 5163127 h 7141248"/>
              <a:gd name="connsiteX33" fmla="*/ 250921 w 7949430"/>
              <a:gd name="connsiteY33" fmla="*/ 4802909 h 7141248"/>
              <a:gd name="connsiteX34" fmla="*/ 334048 w 7949430"/>
              <a:gd name="connsiteY34" fmla="*/ 4073237 h 7141248"/>
              <a:gd name="connsiteX35" fmla="*/ 130848 w 7949430"/>
              <a:gd name="connsiteY35" fmla="*/ 3740727 h 7141248"/>
              <a:gd name="connsiteX36" fmla="*/ 20012 w 7949430"/>
              <a:gd name="connsiteY36" fmla="*/ 3001818 h 7141248"/>
              <a:gd name="connsiteX37" fmla="*/ 250921 w 7949430"/>
              <a:gd name="connsiteY37" fmla="*/ 2761673 h 7141248"/>
              <a:gd name="connsiteX38" fmla="*/ 1063721 w 7949430"/>
              <a:gd name="connsiteY38" fmla="*/ 2927927 h 7141248"/>
              <a:gd name="connsiteX39" fmla="*/ 1525539 w 7949430"/>
              <a:gd name="connsiteY39" fmla="*/ 2346037 h 7141248"/>
              <a:gd name="connsiteX40" fmla="*/ 1737976 w 7949430"/>
              <a:gd name="connsiteY40" fmla="*/ 2623127 h 7141248"/>
              <a:gd name="connsiteX41" fmla="*/ 2015067 w 7949430"/>
              <a:gd name="connsiteY41" fmla="*/ 2595418 h 7141248"/>
              <a:gd name="connsiteX42" fmla="*/ 2162848 w 7949430"/>
              <a:gd name="connsiteY42" fmla="*/ 2456873 h 7141248"/>
              <a:gd name="connsiteX43" fmla="*/ 2347576 w 7949430"/>
              <a:gd name="connsiteY43" fmla="*/ 2456873 h 7141248"/>
              <a:gd name="connsiteX44" fmla="*/ 2578485 w 7949430"/>
              <a:gd name="connsiteY44" fmla="*/ 2429164 h 7141248"/>
              <a:gd name="connsiteX45" fmla="*/ 2790921 w 7949430"/>
              <a:gd name="connsiteY45" fmla="*/ 2290618 h 7141248"/>
              <a:gd name="connsiteX46" fmla="*/ 3234267 w 7949430"/>
              <a:gd name="connsiteY46" fmla="*/ 2429164 h 7141248"/>
              <a:gd name="connsiteX47" fmla="*/ 3455939 w 7949430"/>
              <a:gd name="connsiteY47" fmla="*/ 2235200 h 7141248"/>
              <a:gd name="connsiteX48" fmla="*/ 3751503 w 7949430"/>
              <a:gd name="connsiteY48" fmla="*/ 2475346 h 7141248"/>
              <a:gd name="connsiteX49" fmla="*/ 3825394 w 7949430"/>
              <a:gd name="connsiteY49" fmla="*/ 2207491 h 7141248"/>
              <a:gd name="connsiteX50" fmla="*/ 4028594 w 7949430"/>
              <a:gd name="connsiteY50" fmla="*/ 1930400 h 7141248"/>
              <a:gd name="connsiteX51" fmla="*/ 3991648 w 7949430"/>
              <a:gd name="connsiteY51" fmla="*/ 1681018 h 7141248"/>
              <a:gd name="connsiteX52" fmla="*/ 4019358 w 7949430"/>
              <a:gd name="connsiteY52" fmla="*/ 1431637 h 7141248"/>
              <a:gd name="connsiteX53" fmla="*/ 4324158 w 7949430"/>
              <a:gd name="connsiteY53" fmla="*/ 1191491 h 7141248"/>
              <a:gd name="connsiteX54" fmla="*/ 4277976 w 7949430"/>
              <a:gd name="connsiteY54" fmla="*/ 794327 h 7141248"/>
              <a:gd name="connsiteX55" fmla="*/ 4388811 w 7949430"/>
              <a:gd name="connsiteY55" fmla="*/ 554182 h 7141248"/>
              <a:gd name="connsiteX56" fmla="*/ 4518120 w 7949430"/>
              <a:gd name="connsiteY56" fmla="*/ 286327 h 7141248"/>
              <a:gd name="connsiteX57" fmla="*/ 5284739 w 7949430"/>
              <a:gd name="connsiteY57" fmla="*/ 0 h 714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949430" h="7141248">
                <a:moveTo>
                  <a:pt x="7085830" y="9236"/>
                </a:moveTo>
                <a:cubicBezTo>
                  <a:pt x="7067357" y="55418"/>
                  <a:pt x="7042727" y="195503"/>
                  <a:pt x="7021175" y="286327"/>
                </a:cubicBezTo>
                <a:cubicBezTo>
                  <a:pt x="6999623" y="377151"/>
                  <a:pt x="6902641" y="474134"/>
                  <a:pt x="6956520" y="554182"/>
                </a:cubicBezTo>
                <a:lnTo>
                  <a:pt x="7298267" y="766618"/>
                </a:lnTo>
                <a:lnTo>
                  <a:pt x="7917103" y="1200727"/>
                </a:lnTo>
                <a:cubicBezTo>
                  <a:pt x="7949430" y="1386994"/>
                  <a:pt x="7664642" y="1697951"/>
                  <a:pt x="7492230" y="1884218"/>
                </a:cubicBezTo>
                <a:cubicBezTo>
                  <a:pt x="7319818" y="2070485"/>
                  <a:pt x="6959600" y="2153612"/>
                  <a:pt x="6882630" y="2318327"/>
                </a:cubicBezTo>
                <a:lnTo>
                  <a:pt x="7030412" y="2872509"/>
                </a:lnTo>
                <a:lnTo>
                  <a:pt x="6448521" y="3232727"/>
                </a:lnTo>
                <a:cubicBezTo>
                  <a:pt x="6346921" y="3342024"/>
                  <a:pt x="6614776" y="3394364"/>
                  <a:pt x="6420812" y="3528291"/>
                </a:cubicBezTo>
                <a:cubicBezTo>
                  <a:pt x="6379248" y="3594485"/>
                  <a:pt x="6370011" y="3489806"/>
                  <a:pt x="6180666" y="3574473"/>
                </a:cubicBezTo>
                <a:cubicBezTo>
                  <a:pt x="6088302" y="3603721"/>
                  <a:pt x="6091380" y="3660679"/>
                  <a:pt x="5922047" y="3768437"/>
                </a:cubicBezTo>
                <a:cubicBezTo>
                  <a:pt x="5820447" y="3833091"/>
                  <a:pt x="5669587" y="3776134"/>
                  <a:pt x="5543357" y="3851564"/>
                </a:cubicBezTo>
                <a:cubicBezTo>
                  <a:pt x="5481782" y="3982413"/>
                  <a:pt x="5261649" y="4053225"/>
                  <a:pt x="5164667" y="4221019"/>
                </a:cubicBezTo>
                <a:cubicBezTo>
                  <a:pt x="5067685" y="4388813"/>
                  <a:pt x="5049213" y="4707467"/>
                  <a:pt x="4961467" y="4858327"/>
                </a:cubicBezTo>
                <a:cubicBezTo>
                  <a:pt x="4873721" y="5009187"/>
                  <a:pt x="4696690" y="5055370"/>
                  <a:pt x="4638193" y="5126182"/>
                </a:cubicBezTo>
                <a:cubicBezTo>
                  <a:pt x="4579696" y="5196994"/>
                  <a:pt x="4656666" y="5252412"/>
                  <a:pt x="4610484" y="5283200"/>
                </a:cubicBezTo>
                <a:cubicBezTo>
                  <a:pt x="4564302" y="5313988"/>
                  <a:pt x="4442690" y="5264727"/>
                  <a:pt x="4361102" y="5310909"/>
                </a:cubicBezTo>
                <a:cubicBezTo>
                  <a:pt x="4279514" y="5357091"/>
                  <a:pt x="4234872" y="5478703"/>
                  <a:pt x="4120957" y="5560291"/>
                </a:cubicBezTo>
                <a:cubicBezTo>
                  <a:pt x="4007042" y="5641879"/>
                  <a:pt x="3760739" y="5723467"/>
                  <a:pt x="3677612" y="5800437"/>
                </a:cubicBezTo>
                <a:cubicBezTo>
                  <a:pt x="3594485" y="5877407"/>
                  <a:pt x="3606799" y="5918970"/>
                  <a:pt x="3622193" y="6022109"/>
                </a:cubicBezTo>
                <a:cubicBezTo>
                  <a:pt x="3637587" y="6125248"/>
                  <a:pt x="3825394" y="6268413"/>
                  <a:pt x="3769976" y="6419274"/>
                </a:cubicBezTo>
                <a:cubicBezTo>
                  <a:pt x="3714558" y="6570135"/>
                  <a:pt x="3428229" y="6833370"/>
                  <a:pt x="3289684" y="6927273"/>
                </a:cubicBezTo>
                <a:cubicBezTo>
                  <a:pt x="3151139" y="7021176"/>
                  <a:pt x="3048001" y="6958061"/>
                  <a:pt x="2938704" y="6982691"/>
                </a:cubicBezTo>
                <a:cubicBezTo>
                  <a:pt x="2829407" y="7007321"/>
                  <a:pt x="2740120" y="7075055"/>
                  <a:pt x="2633902" y="7075055"/>
                </a:cubicBezTo>
                <a:cubicBezTo>
                  <a:pt x="2527684" y="7075055"/>
                  <a:pt x="2432241" y="6995006"/>
                  <a:pt x="2301393" y="6982691"/>
                </a:cubicBezTo>
                <a:cubicBezTo>
                  <a:pt x="2170545" y="6970376"/>
                  <a:pt x="1971963" y="6979613"/>
                  <a:pt x="1848812" y="7001164"/>
                </a:cubicBezTo>
                <a:cubicBezTo>
                  <a:pt x="1725661" y="7022716"/>
                  <a:pt x="1696412" y="7101224"/>
                  <a:pt x="1562485" y="7112000"/>
                </a:cubicBezTo>
                <a:cubicBezTo>
                  <a:pt x="1428558" y="7122776"/>
                  <a:pt x="1160702" y="7141248"/>
                  <a:pt x="1045248" y="7065818"/>
                </a:cubicBezTo>
                <a:cubicBezTo>
                  <a:pt x="929794" y="6990388"/>
                  <a:pt x="963661" y="6753321"/>
                  <a:pt x="869758" y="6659418"/>
                </a:cubicBezTo>
                <a:cubicBezTo>
                  <a:pt x="775855" y="6565515"/>
                  <a:pt x="538788" y="6685588"/>
                  <a:pt x="481830" y="6502400"/>
                </a:cubicBezTo>
                <a:cubicBezTo>
                  <a:pt x="424872" y="6319212"/>
                  <a:pt x="506461" y="5783503"/>
                  <a:pt x="528012" y="5560291"/>
                </a:cubicBezTo>
                <a:cubicBezTo>
                  <a:pt x="549563" y="5337079"/>
                  <a:pt x="657321" y="5289357"/>
                  <a:pt x="611139" y="5163127"/>
                </a:cubicBezTo>
                <a:cubicBezTo>
                  <a:pt x="564957" y="5036897"/>
                  <a:pt x="297103" y="4984557"/>
                  <a:pt x="250921" y="4802909"/>
                </a:cubicBezTo>
                <a:cubicBezTo>
                  <a:pt x="204739" y="4621261"/>
                  <a:pt x="354060" y="4250267"/>
                  <a:pt x="334048" y="4073237"/>
                </a:cubicBezTo>
                <a:cubicBezTo>
                  <a:pt x="314036" y="3896207"/>
                  <a:pt x="183187" y="3919297"/>
                  <a:pt x="130848" y="3740727"/>
                </a:cubicBezTo>
                <a:cubicBezTo>
                  <a:pt x="78509" y="3562157"/>
                  <a:pt x="0" y="3164994"/>
                  <a:pt x="20012" y="3001818"/>
                </a:cubicBezTo>
                <a:cubicBezTo>
                  <a:pt x="40024" y="2838642"/>
                  <a:pt x="76970" y="2773988"/>
                  <a:pt x="250921" y="2761673"/>
                </a:cubicBezTo>
                <a:cubicBezTo>
                  <a:pt x="424873" y="2749358"/>
                  <a:pt x="851285" y="2997200"/>
                  <a:pt x="1063721" y="2927927"/>
                </a:cubicBezTo>
                <a:cubicBezTo>
                  <a:pt x="1276157" y="2858654"/>
                  <a:pt x="1413163" y="2396837"/>
                  <a:pt x="1525539" y="2346037"/>
                </a:cubicBezTo>
                <a:cubicBezTo>
                  <a:pt x="1637915" y="2295237"/>
                  <a:pt x="1656388" y="2581564"/>
                  <a:pt x="1737976" y="2623127"/>
                </a:cubicBezTo>
                <a:cubicBezTo>
                  <a:pt x="1819564" y="2664690"/>
                  <a:pt x="1944255" y="2623127"/>
                  <a:pt x="2015067" y="2595418"/>
                </a:cubicBezTo>
                <a:cubicBezTo>
                  <a:pt x="2085879" y="2567709"/>
                  <a:pt x="2107430" y="2479964"/>
                  <a:pt x="2162848" y="2456873"/>
                </a:cubicBezTo>
                <a:lnTo>
                  <a:pt x="2347576" y="2456873"/>
                </a:lnTo>
                <a:cubicBezTo>
                  <a:pt x="2416849" y="2452255"/>
                  <a:pt x="2504594" y="2456873"/>
                  <a:pt x="2578485" y="2429164"/>
                </a:cubicBezTo>
                <a:cubicBezTo>
                  <a:pt x="2652376" y="2401455"/>
                  <a:pt x="2681624" y="2290618"/>
                  <a:pt x="2790921" y="2290618"/>
                </a:cubicBezTo>
                <a:lnTo>
                  <a:pt x="3234267" y="2429164"/>
                </a:lnTo>
                <a:cubicBezTo>
                  <a:pt x="3345103" y="2419928"/>
                  <a:pt x="3369733" y="2227503"/>
                  <a:pt x="3455939" y="2235200"/>
                </a:cubicBezTo>
                <a:cubicBezTo>
                  <a:pt x="3542145" y="2242897"/>
                  <a:pt x="3689927" y="2479964"/>
                  <a:pt x="3751503" y="2475346"/>
                </a:cubicBezTo>
                <a:cubicBezTo>
                  <a:pt x="3813079" y="2470728"/>
                  <a:pt x="3779212" y="2298315"/>
                  <a:pt x="3825394" y="2207491"/>
                </a:cubicBezTo>
                <a:cubicBezTo>
                  <a:pt x="3871576" y="2116667"/>
                  <a:pt x="4000885" y="2018146"/>
                  <a:pt x="4028594" y="1930400"/>
                </a:cubicBezTo>
                <a:cubicBezTo>
                  <a:pt x="4056303" y="1842654"/>
                  <a:pt x="3993187" y="1764145"/>
                  <a:pt x="3991648" y="1681018"/>
                </a:cubicBezTo>
                <a:cubicBezTo>
                  <a:pt x="3990109" y="1597891"/>
                  <a:pt x="3963940" y="1513225"/>
                  <a:pt x="4019358" y="1431637"/>
                </a:cubicBezTo>
                <a:cubicBezTo>
                  <a:pt x="4074776" y="1350049"/>
                  <a:pt x="4281055" y="1297709"/>
                  <a:pt x="4324158" y="1191491"/>
                </a:cubicBezTo>
                <a:cubicBezTo>
                  <a:pt x="4367261" y="1085273"/>
                  <a:pt x="4267201" y="900545"/>
                  <a:pt x="4277976" y="794327"/>
                </a:cubicBezTo>
                <a:cubicBezTo>
                  <a:pt x="4288751" y="688109"/>
                  <a:pt x="4348787" y="638849"/>
                  <a:pt x="4388811" y="554182"/>
                </a:cubicBezTo>
                <a:cubicBezTo>
                  <a:pt x="4428835" y="469515"/>
                  <a:pt x="4368799" y="378691"/>
                  <a:pt x="4518120" y="286327"/>
                </a:cubicBezTo>
                <a:cubicBezTo>
                  <a:pt x="4667441" y="193963"/>
                  <a:pt x="5184678" y="76970"/>
                  <a:pt x="5284739" y="0"/>
                </a:cubicBezTo>
              </a:path>
            </a:pathLst>
          </a:cu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475038" y="1754188"/>
            <a:ext cx="604837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Wanat</a:t>
            </a:r>
            <a:endParaRPr lang="en-US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3414713" y="1846263"/>
            <a:ext cx="95250" cy="10953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6225" y="3503613"/>
            <a:ext cx="1039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Asadabad</a:t>
            </a:r>
          </a:p>
        </p:txBody>
      </p:sp>
      <p:sp>
        <p:nvSpPr>
          <p:cNvPr id="18" name="Freeform 17"/>
          <p:cNvSpPr/>
          <p:nvPr userDrawn="1"/>
        </p:nvSpPr>
        <p:spPr>
          <a:xfrm>
            <a:off x="984250" y="88900"/>
            <a:ext cx="7253288" cy="6705600"/>
          </a:xfrm>
          <a:custGeom>
            <a:avLst/>
            <a:gdLst>
              <a:gd name="connsiteX0" fmla="*/ 1297858 w 3274142"/>
              <a:gd name="connsiteY0" fmla="*/ 2787445 h 2846438"/>
              <a:gd name="connsiteX1" fmla="*/ 1548580 w 3274142"/>
              <a:gd name="connsiteY1" fmla="*/ 2654709 h 2846438"/>
              <a:gd name="connsiteX2" fmla="*/ 1533832 w 3274142"/>
              <a:gd name="connsiteY2" fmla="*/ 2403987 h 2846438"/>
              <a:gd name="connsiteX3" fmla="*/ 1887793 w 3274142"/>
              <a:gd name="connsiteY3" fmla="*/ 2227006 h 2846438"/>
              <a:gd name="connsiteX4" fmla="*/ 2330245 w 3274142"/>
              <a:gd name="connsiteY4" fmla="*/ 1696064 h 2846438"/>
              <a:gd name="connsiteX5" fmla="*/ 2639961 w 3274142"/>
              <a:gd name="connsiteY5" fmla="*/ 1696064 h 2846438"/>
              <a:gd name="connsiteX6" fmla="*/ 2831690 w 3274142"/>
              <a:gd name="connsiteY6" fmla="*/ 1519083 h 2846438"/>
              <a:gd name="connsiteX7" fmla="*/ 2831690 w 3274142"/>
              <a:gd name="connsiteY7" fmla="*/ 1297858 h 2846438"/>
              <a:gd name="connsiteX8" fmla="*/ 2875935 w 3274142"/>
              <a:gd name="connsiteY8" fmla="*/ 1120877 h 2846438"/>
              <a:gd name="connsiteX9" fmla="*/ 3126658 w 3274142"/>
              <a:gd name="connsiteY9" fmla="*/ 1017638 h 2846438"/>
              <a:gd name="connsiteX10" fmla="*/ 3244645 w 3274142"/>
              <a:gd name="connsiteY10" fmla="*/ 958645 h 2846438"/>
              <a:gd name="connsiteX11" fmla="*/ 3274142 w 3274142"/>
              <a:gd name="connsiteY11" fmla="*/ 884903 h 2846438"/>
              <a:gd name="connsiteX12" fmla="*/ 3274142 w 3274142"/>
              <a:gd name="connsiteY12" fmla="*/ 825909 h 2846438"/>
              <a:gd name="connsiteX13" fmla="*/ 3082413 w 3274142"/>
              <a:gd name="connsiteY13" fmla="*/ 737419 h 2846438"/>
              <a:gd name="connsiteX14" fmla="*/ 3023419 w 3274142"/>
              <a:gd name="connsiteY14" fmla="*/ 530942 h 2846438"/>
              <a:gd name="connsiteX15" fmla="*/ 3067664 w 3274142"/>
              <a:gd name="connsiteY15" fmla="*/ 324464 h 2846438"/>
              <a:gd name="connsiteX16" fmla="*/ 3170903 w 3274142"/>
              <a:gd name="connsiteY16" fmla="*/ 132735 h 2846438"/>
              <a:gd name="connsiteX17" fmla="*/ 3067664 w 3274142"/>
              <a:gd name="connsiteY17" fmla="*/ 0 h 2846438"/>
              <a:gd name="connsiteX18" fmla="*/ 2566219 w 3274142"/>
              <a:gd name="connsiteY18" fmla="*/ 265471 h 2846438"/>
              <a:gd name="connsiteX19" fmla="*/ 2212258 w 3274142"/>
              <a:gd name="connsiteY19" fmla="*/ 383458 h 2846438"/>
              <a:gd name="connsiteX20" fmla="*/ 1755058 w 3274142"/>
              <a:gd name="connsiteY20" fmla="*/ 589935 h 2846438"/>
              <a:gd name="connsiteX21" fmla="*/ 1533832 w 3274142"/>
              <a:gd name="connsiteY21" fmla="*/ 516193 h 2846438"/>
              <a:gd name="connsiteX22" fmla="*/ 1061884 w 3274142"/>
              <a:gd name="connsiteY22" fmla="*/ 516193 h 2846438"/>
              <a:gd name="connsiteX23" fmla="*/ 752168 w 3274142"/>
              <a:gd name="connsiteY23" fmla="*/ 870154 h 2846438"/>
              <a:gd name="connsiteX24" fmla="*/ 235974 w 3274142"/>
              <a:gd name="connsiteY24" fmla="*/ 929148 h 2846438"/>
              <a:gd name="connsiteX25" fmla="*/ 0 w 3274142"/>
              <a:gd name="connsiteY25" fmla="*/ 1430593 h 2846438"/>
              <a:gd name="connsiteX26" fmla="*/ 103238 w 3274142"/>
              <a:gd name="connsiteY26" fmla="*/ 1769806 h 2846438"/>
              <a:gd name="connsiteX27" fmla="*/ 73742 w 3274142"/>
              <a:gd name="connsiteY27" fmla="*/ 1961535 h 2846438"/>
              <a:gd name="connsiteX28" fmla="*/ 176980 w 3274142"/>
              <a:gd name="connsiteY28" fmla="*/ 2094271 h 2846438"/>
              <a:gd name="connsiteX29" fmla="*/ 221226 w 3274142"/>
              <a:gd name="connsiteY29" fmla="*/ 2300748 h 2846438"/>
              <a:gd name="connsiteX30" fmla="*/ 206477 w 3274142"/>
              <a:gd name="connsiteY30" fmla="*/ 2580967 h 2846438"/>
              <a:gd name="connsiteX31" fmla="*/ 353961 w 3274142"/>
              <a:gd name="connsiteY31" fmla="*/ 2713703 h 2846438"/>
              <a:gd name="connsiteX32" fmla="*/ 530942 w 3274142"/>
              <a:gd name="connsiteY32" fmla="*/ 2846438 h 2846438"/>
              <a:gd name="connsiteX33" fmla="*/ 884903 w 3274142"/>
              <a:gd name="connsiteY33" fmla="*/ 2772696 h 2846438"/>
              <a:gd name="connsiteX34" fmla="*/ 1165122 w 3274142"/>
              <a:gd name="connsiteY34" fmla="*/ 2787445 h 2846438"/>
              <a:gd name="connsiteX35" fmla="*/ 1297858 w 3274142"/>
              <a:gd name="connsiteY35" fmla="*/ 2787445 h 2846438"/>
              <a:gd name="connsiteX0" fmla="*/ 1297858 w 3274142"/>
              <a:gd name="connsiteY0" fmla="*/ 2787445 h 2846438"/>
              <a:gd name="connsiteX1" fmla="*/ 1548580 w 3274142"/>
              <a:gd name="connsiteY1" fmla="*/ 2654709 h 2846438"/>
              <a:gd name="connsiteX2" fmla="*/ 1533832 w 3274142"/>
              <a:gd name="connsiteY2" fmla="*/ 2403987 h 2846438"/>
              <a:gd name="connsiteX3" fmla="*/ 1887793 w 3274142"/>
              <a:gd name="connsiteY3" fmla="*/ 2227006 h 2846438"/>
              <a:gd name="connsiteX4" fmla="*/ 2330245 w 3274142"/>
              <a:gd name="connsiteY4" fmla="*/ 1696064 h 2846438"/>
              <a:gd name="connsiteX5" fmla="*/ 2639961 w 3274142"/>
              <a:gd name="connsiteY5" fmla="*/ 1696064 h 2846438"/>
              <a:gd name="connsiteX6" fmla="*/ 2831690 w 3274142"/>
              <a:gd name="connsiteY6" fmla="*/ 1519083 h 2846438"/>
              <a:gd name="connsiteX7" fmla="*/ 2831690 w 3274142"/>
              <a:gd name="connsiteY7" fmla="*/ 1297858 h 2846438"/>
              <a:gd name="connsiteX8" fmla="*/ 2875935 w 3274142"/>
              <a:gd name="connsiteY8" fmla="*/ 1120877 h 2846438"/>
              <a:gd name="connsiteX9" fmla="*/ 3126658 w 3274142"/>
              <a:gd name="connsiteY9" fmla="*/ 1017638 h 2846438"/>
              <a:gd name="connsiteX10" fmla="*/ 3244645 w 3274142"/>
              <a:gd name="connsiteY10" fmla="*/ 958645 h 2846438"/>
              <a:gd name="connsiteX11" fmla="*/ 3274142 w 3274142"/>
              <a:gd name="connsiteY11" fmla="*/ 884903 h 2846438"/>
              <a:gd name="connsiteX12" fmla="*/ 3274142 w 3274142"/>
              <a:gd name="connsiteY12" fmla="*/ 825909 h 2846438"/>
              <a:gd name="connsiteX13" fmla="*/ 3082413 w 3274142"/>
              <a:gd name="connsiteY13" fmla="*/ 737419 h 2846438"/>
              <a:gd name="connsiteX14" fmla="*/ 3023419 w 3274142"/>
              <a:gd name="connsiteY14" fmla="*/ 530942 h 2846438"/>
              <a:gd name="connsiteX15" fmla="*/ 3067664 w 3274142"/>
              <a:gd name="connsiteY15" fmla="*/ 324464 h 2846438"/>
              <a:gd name="connsiteX16" fmla="*/ 3170903 w 3274142"/>
              <a:gd name="connsiteY16" fmla="*/ 132735 h 2846438"/>
              <a:gd name="connsiteX17" fmla="*/ 3067664 w 3274142"/>
              <a:gd name="connsiteY17" fmla="*/ 0 h 2846438"/>
              <a:gd name="connsiteX18" fmla="*/ 2566219 w 3274142"/>
              <a:gd name="connsiteY18" fmla="*/ 265471 h 2846438"/>
              <a:gd name="connsiteX19" fmla="*/ 2509988 w 3274142"/>
              <a:gd name="connsiteY19" fmla="*/ 829243 h 2846438"/>
              <a:gd name="connsiteX20" fmla="*/ 1755058 w 3274142"/>
              <a:gd name="connsiteY20" fmla="*/ 589935 h 2846438"/>
              <a:gd name="connsiteX21" fmla="*/ 1533832 w 3274142"/>
              <a:gd name="connsiteY21" fmla="*/ 516193 h 2846438"/>
              <a:gd name="connsiteX22" fmla="*/ 1061884 w 3274142"/>
              <a:gd name="connsiteY22" fmla="*/ 516193 h 2846438"/>
              <a:gd name="connsiteX23" fmla="*/ 752168 w 3274142"/>
              <a:gd name="connsiteY23" fmla="*/ 870154 h 2846438"/>
              <a:gd name="connsiteX24" fmla="*/ 235974 w 3274142"/>
              <a:gd name="connsiteY24" fmla="*/ 929148 h 2846438"/>
              <a:gd name="connsiteX25" fmla="*/ 0 w 3274142"/>
              <a:gd name="connsiteY25" fmla="*/ 1430593 h 2846438"/>
              <a:gd name="connsiteX26" fmla="*/ 103238 w 3274142"/>
              <a:gd name="connsiteY26" fmla="*/ 1769806 h 2846438"/>
              <a:gd name="connsiteX27" fmla="*/ 73742 w 3274142"/>
              <a:gd name="connsiteY27" fmla="*/ 1961535 h 2846438"/>
              <a:gd name="connsiteX28" fmla="*/ 176980 w 3274142"/>
              <a:gd name="connsiteY28" fmla="*/ 2094271 h 2846438"/>
              <a:gd name="connsiteX29" fmla="*/ 221226 w 3274142"/>
              <a:gd name="connsiteY29" fmla="*/ 2300748 h 2846438"/>
              <a:gd name="connsiteX30" fmla="*/ 206477 w 3274142"/>
              <a:gd name="connsiteY30" fmla="*/ 2580967 h 2846438"/>
              <a:gd name="connsiteX31" fmla="*/ 353961 w 3274142"/>
              <a:gd name="connsiteY31" fmla="*/ 2713703 h 2846438"/>
              <a:gd name="connsiteX32" fmla="*/ 530942 w 3274142"/>
              <a:gd name="connsiteY32" fmla="*/ 2846438 h 2846438"/>
              <a:gd name="connsiteX33" fmla="*/ 884903 w 3274142"/>
              <a:gd name="connsiteY33" fmla="*/ 2772696 h 2846438"/>
              <a:gd name="connsiteX34" fmla="*/ 1165122 w 3274142"/>
              <a:gd name="connsiteY34" fmla="*/ 2787445 h 2846438"/>
              <a:gd name="connsiteX35" fmla="*/ 1297858 w 3274142"/>
              <a:gd name="connsiteY35" fmla="*/ 2787445 h 2846438"/>
              <a:gd name="connsiteX0" fmla="*/ 1297858 w 3274142"/>
              <a:gd name="connsiteY0" fmla="*/ 2787445 h 2846438"/>
              <a:gd name="connsiteX1" fmla="*/ 1548580 w 3274142"/>
              <a:gd name="connsiteY1" fmla="*/ 2654709 h 2846438"/>
              <a:gd name="connsiteX2" fmla="*/ 1533832 w 3274142"/>
              <a:gd name="connsiteY2" fmla="*/ 2403987 h 2846438"/>
              <a:gd name="connsiteX3" fmla="*/ 1887793 w 3274142"/>
              <a:gd name="connsiteY3" fmla="*/ 2227006 h 2846438"/>
              <a:gd name="connsiteX4" fmla="*/ 2330245 w 3274142"/>
              <a:gd name="connsiteY4" fmla="*/ 1696064 h 2846438"/>
              <a:gd name="connsiteX5" fmla="*/ 2639961 w 3274142"/>
              <a:gd name="connsiteY5" fmla="*/ 1696064 h 2846438"/>
              <a:gd name="connsiteX6" fmla="*/ 2831690 w 3274142"/>
              <a:gd name="connsiteY6" fmla="*/ 1519083 h 2846438"/>
              <a:gd name="connsiteX7" fmla="*/ 2831690 w 3274142"/>
              <a:gd name="connsiteY7" fmla="*/ 1297858 h 2846438"/>
              <a:gd name="connsiteX8" fmla="*/ 2875935 w 3274142"/>
              <a:gd name="connsiteY8" fmla="*/ 1120877 h 2846438"/>
              <a:gd name="connsiteX9" fmla="*/ 3126658 w 3274142"/>
              <a:gd name="connsiteY9" fmla="*/ 1017638 h 2846438"/>
              <a:gd name="connsiteX10" fmla="*/ 3244645 w 3274142"/>
              <a:gd name="connsiteY10" fmla="*/ 958645 h 2846438"/>
              <a:gd name="connsiteX11" fmla="*/ 3274142 w 3274142"/>
              <a:gd name="connsiteY11" fmla="*/ 884903 h 2846438"/>
              <a:gd name="connsiteX12" fmla="*/ 3274142 w 3274142"/>
              <a:gd name="connsiteY12" fmla="*/ 825909 h 2846438"/>
              <a:gd name="connsiteX13" fmla="*/ 3082413 w 3274142"/>
              <a:gd name="connsiteY13" fmla="*/ 737419 h 2846438"/>
              <a:gd name="connsiteX14" fmla="*/ 3023419 w 3274142"/>
              <a:gd name="connsiteY14" fmla="*/ 530942 h 2846438"/>
              <a:gd name="connsiteX15" fmla="*/ 3067664 w 3274142"/>
              <a:gd name="connsiteY15" fmla="*/ 324464 h 2846438"/>
              <a:gd name="connsiteX16" fmla="*/ 3170903 w 3274142"/>
              <a:gd name="connsiteY16" fmla="*/ 132735 h 2846438"/>
              <a:gd name="connsiteX17" fmla="*/ 3067664 w 3274142"/>
              <a:gd name="connsiteY17" fmla="*/ 0 h 2846438"/>
              <a:gd name="connsiteX18" fmla="*/ 2509988 w 3274142"/>
              <a:gd name="connsiteY18" fmla="*/ 829243 h 2846438"/>
              <a:gd name="connsiteX19" fmla="*/ 1755058 w 3274142"/>
              <a:gd name="connsiteY19" fmla="*/ 589935 h 2846438"/>
              <a:gd name="connsiteX20" fmla="*/ 1533832 w 3274142"/>
              <a:gd name="connsiteY20" fmla="*/ 516193 h 2846438"/>
              <a:gd name="connsiteX21" fmla="*/ 1061884 w 3274142"/>
              <a:gd name="connsiteY21" fmla="*/ 516193 h 2846438"/>
              <a:gd name="connsiteX22" fmla="*/ 752168 w 3274142"/>
              <a:gd name="connsiteY22" fmla="*/ 870154 h 2846438"/>
              <a:gd name="connsiteX23" fmla="*/ 235974 w 3274142"/>
              <a:gd name="connsiteY23" fmla="*/ 929148 h 2846438"/>
              <a:gd name="connsiteX24" fmla="*/ 0 w 3274142"/>
              <a:gd name="connsiteY24" fmla="*/ 1430593 h 2846438"/>
              <a:gd name="connsiteX25" fmla="*/ 103238 w 3274142"/>
              <a:gd name="connsiteY25" fmla="*/ 1769806 h 2846438"/>
              <a:gd name="connsiteX26" fmla="*/ 73742 w 3274142"/>
              <a:gd name="connsiteY26" fmla="*/ 1961535 h 2846438"/>
              <a:gd name="connsiteX27" fmla="*/ 176980 w 3274142"/>
              <a:gd name="connsiteY27" fmla="*/ 2094271 h 2846438"/>
              <a:gd name="connsiteX28" fmla="*/ 221226 w 3274142"/>
              <a:gd name="connsiteY28" fmla="*/ 2300748 h 2846438"/>
              <a:gd name="connsiteX29" fmla="*/ 206477 w 3274142"/>
              <a:gd name="connsiteY29" fmla="*/ 2580967 h 2846438"/>
              <a:gd name="connsiteX30" fmla="*/ 353961 w 3274142"/>
              <a:gd name="connsiteY30" fmla="*/ 2713703 h 2846438"/>
              <a:gd name="connsiteX31" fmla="*/ 530942 w 3274142"/>
              <a:gd name="connsiteY31" fmla="*/ 2846438 h 2846438"/>
              <a:gd name="connsiteX32" fmla="*/ 884903 w 3274142"/>
              <a:gd name="connsiteY32" fmla="*/ 2772696 h 2846438"/>
              <a:gd name="connsiteX33" fmla="*/ 1165122 w 3274142"/>
              <a:gd name="connsiteY33" fmla="*/ 2787445 h 2846438"/>
              <a:gd name="connsiteX34" fmla="*/ 1297858 w 3274142"/>
              <a:gd name="connsiteY34" fmla="*/ 2787445 h 2846438"/>
              <a:gd name="connsiteX0" fmla="*/ 1297858 w 3274142"/>
              <a:gd name="connsiteY0" fmla="*/ 2654710 h 2713703"/>
              <a:gd name="connsiteX1" fmla="*/ 1548580 w 3274142"/>
              <a:gd name="connsiteY1" fmla="*/ 2521974 h 2713703"/>
              <a:gd name="connsiteX2" fmla="*/ 1533832 w 3274142"/>
              <a:gd name="connsiteY2" fmla="*/ 2271252 h 2713703"/>
              <a:gd name="connsiteX3" fmla="*/ 1887793 w 3274142"/>
              <a:gd name="connsiteY3" fmla="*/ 2094271 h 2713703"/>
              <a:gd name="connsiteX4" fmla="*/ 2330245 w 3274142"/>
              <a:gd name="connsiteY4" fmla="*/ 1563329 h 2713703"/>
              <a:gd name="connsiteX5" fmla="*/ 2639961 w 3274142"/>
              <a:gd name="connsiteY5" fmla="*/ 1563329 h 2713703"/>
              <a:gd name="connsiteX6" fmla="*/ 2831690 w 3274142"/>
              <a:gd name="connsiteY6" fmla="*/ 1386348 h 2713703"/>
              <a:gd name="connsiteX7" fmla="*/ 2831690 w 3274142"/>
              <a:gd name="connsiteY7" fmla="*/ 1165123 h 2713703"/>
              <a:gd name="connsiteX8" fmla="*/ 2875935 w 3274142"/>
              <a:gd name="connsiteY8" fmla="*/ 988142 h 2713703"/>
              <a:gd name="connsiteX9" fmla="*/ 3126658 w 3274142"/>
              <a:gd name="connsiteY9" fmla="*/ 884903 h 2713703"/>
              <a:gd name="connsiteX10" fmla="*/ 3244645 w 3274142"/>
              <a:gd name="connsiteY10" fmla="*/ 825910 h 2713703"/>
              <a:gd name="connsiteX11" fmla="*/ 3274142 w 3274142"/>
              <a:gd name="connsiteY11" fmla="*/ 752168 h 2713703"/>
              <a:gd name="connsiteX12" fmla="*/ 3274142 w 3274142"/>
              <a:gd name="connsiteY12" fmla="*/ 693174 h 2713703"/>
              <a:gd name="connsiteX13" fmla="*/ 3082413 w 3274142"/>
              <a:gd name="connsiteY13" fmla="*/ 604684 h 2713703"/>
              <a:gd name="connsiteX14" fmla="*/ 3023419 w 3274142"/>
              <a:gd name="connsiteY14" fmla="*/ 398207 h 2713703"/>
              <a:gd name="connsiteX15" fmla="*/ 3067664 w 3274142"/>
              <a:gd name="connsiteY15" fmla="*/ 191729 h 2713703"/>
              <a:gd name="connsiteX16" fmla="*/ 3170903 w 3274142"/>
              <a:gd name="connsiteY16" fmla="*/ 0 h 2713703"/>
              <a:gd name="connsiteX17" fmla="*/ 2509988 w 3274142"/>
              <a:gd name="connsiteY17" fmla="*/ 696508 h 2713703"/>
              <a:gd name="connsiteX18" fmla="*/ 1755058 w 3274142"/>
              <a:gd name="connsiteY18" fmla="*/ 457200 h 2713703"/>
              <a:gd name="connsiteX19" fmla="*/ 1533832 w 3274142"/>
              <a:gd name="connsiteY19" fmla="*/ 383458 h 2713703"/>
              <a:gd name="connsiteX20" fmla="*/ 1061884 w 3274142"/>
              <a:gd name="connsiteY20" fmla="*/ 383458 h 2713703"/>
              <a:gd name="connsiteX21" fmla="*/ 752168 w 3274142"/>
              <a:gd name="connsiteY21" fmla="*/ 737419 h 2713703"/>
              <a:gd name="connsiteX22" fmla="*/ 235974 w 3274142"/>
              <a:gd name="connsiteY22" fmla="*/ 796413 h 2713703"/>
              <a:gd name="connsiteX23" fmla="*/ 0 w 3274142"/>
              <a:gd name="connsiteY23" fmla="*/ 1297858 h 2713703"/>
              <a:gd name="connsiteX24" fmla="*/ 103238 w 3274142"/>
              <a:gd name="connsiteY24" fmla="*/ 1637071 h 2713703"/>
              <a:gd name="connsiteX25" fmla="*/ 73742 w 3274142"/>
              <a:gd name="connsiteY25" fmla="*/ 1828800 h 2713703"/>
              <a:gd name="connsiteX26" fmla="*/ 176980 w 3274142"/>
              <a:gd name="connsiteY26" fmla="*/ 1961536 h 2713703"/>
              <a:gd name="connsiteX27" fmla="*/ 221226 w 3274142"/>
              <a:gd name="connsiteY27" fmla="*/ 2168013 h 2713703"/>
              <a:gd name="connsiteX28" fmla="*/ 206477 w 3274142"/>
              <a:gd name="connsiteY28" fmla="*/ 2448232 h 2713703"/>
              <a:gd name="connsiteX29" fmla="*/ 353961 w 3274142"/>
              <a:gd name="connsiteY29" fmla="*/ 2580968 h 2713703"/>
              <a:gd name="connsiteX30" fmla="*/ 530942 w 3274142"/>
              <a:gd name="connsiteY30" fmla="*/ 2713703 h 2713703"/>
              <a:gd name="connsiteX31" fmla="*/ 884903 w 3274142"/>
              <a:gd name="connsiteY31" fmla="*/ 2639961 h 2713703"/>
              <a:gd name="connsiteX32" fmla="*/ 1165122 w 3274142"/>
              <a:gd name="connsiteY32" fmla="*/ 2654710 h 2713703"/>
              <a:gd name="connsiteX33" fmla="*/ 1297858 w 3274142"/>
              <a:gd name="connsiteY33" fmla="*/ 2654710 h 2713703"/>
              <a:gd name="connsiteX0" fmla="*/ 1297858 w 3274142"/>
              <a:gd name="connsiteY0" fmla="*/ 2462981 h 2521974"/>
              <a:gd name="connsiteX1" fmla="*/ 1548580 w 3274142"/>
              <a:gd name="connsiteY1" fmla="*/ 2330245 h 2521974"/>
              <a:gd name="connsiteX2" fmla="*/ 1533832 w 3274142"/>
              <a:gd name="connsiteY2" fmla="*/ 2079523 h 2521974"/>
              <a:gd name="connsiteX3" fmla="*/ 1887793 w 3274142"/>
              <a:gd name="connsiteY3" fmla="*/ 1902542 h 2521974"/>
              <a:gd name="connsiteX4" fmla="*/ 2330245 w 3274142"/>
              <a:gd name="connsiteY4" fmla="*/ 1371600 h 2521974"/>
              <a:gd name="connsiteX5" fmla="*/ 2639961 w 3274142"/>
              <a:gd name="connsiteY5" fmla="*/ 1371600 h 2521974"/>
              <a:gd name="connsiteX6" fmla="*/ 2831690 w 3274142"/>
              <a:gd name="connsiteY6" fmla="*/ 1194619 h 2521974"/>
              <a:gd name="connsiteX7" fmla="*/ 2831690 w 3274142"/>
              <a:gd name="connsiteY7" fmla="*/ 973394 h 2521974"/>
              <a:gd name="connsiteX8" fmla="*/ 2875935 w 3274142"/>
              <a:gd name="connsiteY8" fmla="*/ 796413 h 2521974"/>
              <a:gd name="connsiteX9" fmla="*/ 3126658 w 3274142"/>
              <a:gd name="connsiteY9" fmla="*/ 693174 h 2521974"/>
              <a:gd name="connsiteX10" fmla="*/ 3244645 w 3274142"/>
              <a:gd name="connsiteY10" fmla="*/ 634181 h 2521974"/>
              <a:gd name="connsiteX11" fmla="*/ 3274142 w 3274142"/>
              <a:gd name="connsiteY11" fmla="*/ 560439 h 2521974"/>
              <a:gd name="connsiteX12" fmla="*/ 3274142 w 3274142"/>
              <a:gd name="connsiteY12" fmla="*/ 501445 h 2521974"/>
              <a:gd name="connsiteX13" fmla="*/ 3082413 w 3274142"/>
              <a:gd name="connsiteY13" fmla="*/ 412955 h 2521974"/>
              <a:gd name="connsiteX14" fmla="*/ 3023419 w 3274142"/>
              <a:gd name="connsiteY14" fmla="*/ 206478 h 2521974"/>
              <a:gd name="connsiteX15" fmla="*/ 3067664 w 3274142"/>
              <a:gd name="connsiteY15" fmla="*/ 0 h 2521974"/>
              <a:gd name="connsiteX16" fmla="*/ 2509988 w 3274142"/>
              <a:gd name="connsiteY16" fmla="*/ 504779 h 2521974"/>
              <a:gd name="connsiteX17" fmla="*/ 1755058 w 3274142"/>
              <a:gd name="connsiteY17" fmla="*/ 265471 h 2521974"/>
              <a:gd name="connsiteX18" fmla="*/ 1533832 w 3274142"/>
              <a:gd name="connsiteY18" fmla="*/ 191729 h 2521974"/>
              <a:gd name="connsiteX19" fmla="*/ 1061884 w 3274142"/>
              <a:gd name="connsiteY19" fmla="*/ 191729 h 2521974"/>
              <a:gd name="connsiteX20" fmla="*/ 752168 w 3274142"/>
              <a:gd name="connsiteY20" fmla="*/ 545690 h 2521974"/>
              <a:gd name="connsiteX21" fmla="*/ 235974 w 3274142"/>
              <a:gd name="connsiteY21" fmla="*/ 604684 h 2521974"/>
              <a:gd name="connsiteX22" fmla="*/ 0 w 3274142"/>
              <a:gd name="connsiteY22" fmla="*/ 1106129 h 2521974"/>
              <a:gd name="connsiteX23" fmla="*/ 103238 w 3274142"/>
              <a:gd name="connsiteY23" fmla="*/ 1445342 h 2521974"/>
              <a:gd name="connsiteX24" fmla="*/ 73742 w 3274142"/>
              <a:gd name="connsiteY24" fmla="*/ 1637071 h 2521974"/>
              <a:gd name="connsiteX25" fmla="*/ 176980 w 3274142"/>
              <a:gd name="connsiteY25" fmla="*/ 1769807 h 2521974"/>
              <a:gd name="connsiteX26" fmla="*/ 221226 w 3274142"/>
              <a:gd name="connsiteY26" fmla="*/ 1976284 h 2521974"/>
              <a:gd name="connsiteX27" fmla="*/ 206477 w 3274142"/>
              <a:gd name="connsiteY27" fmla="*/ 2256503 h 2521974"/>
              <a:gd name="connsiteX28" fmla="*/ 353961 w 3274142"/>
              <a:gd name="connsiteY28" fmla="*/ 2389239 h 2521974"/>
              <a:gd name="connsiteX29" fmla="*/ 530942 w 3274142"/>
              <a:gd name="connsiteY29" fmla="*/ 2521974 h 2521974"/>
              <a:gd name="connsiteX30" fmla="*/ 884903 w 3274142"/>
              <a:gd name="connsiteY30" fmla="*/ 2448232 h 2521974"/>
              <a:gd name="connsiteX31" fmla="*/ 1165122 w 3274142"/>
              <a:gd name="connsiteY31" fmla="*/ 2462981 h 2521974"/>
              <a:gd name="connsiteX32" fmla="*/ 1297858 w 3274142"/>
              <a:gd name="connsiteY32" fmla="*/ 2462981 h 2521974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3274142 w 3274142"/>
              <a:gd name="connsiteY12" fmla="*/ 309716 h 2330245"/>
              <a:gd name="connsiteX13" fmla="*/ 3082413 w 3274142"/>
              <a:gd name="connsiteY13" fmla="*/ 221226 h 2330245"/>
              <a:gd name="connsiteX14" fmla="*/ 3023419 w 3274142"/>
              <a:gd name="connsiteY14" fmla="*/ 14749 h 2330245"/>
              <a:gd name="connsiteX15" fmla="*/ 2509988 w 3274142"/>
              <a:gd name="connsiteY15" fmla="*/ 313050 h 2330245"/>
              <a:gd name="connsiteX16" fmla="*/ 1755058 w 3274142"/>
              <a:gd name="connsiteY16" fmla="*/ 73742 h 2330245"/>
              <a:gd name="connsiteX17" fmla="*/ 1533832 w 3274142"/>
              <a:gd name="connsiteY17" fmla="*/ 0 h 2330245"/>
              <a:gd name="connsiteX18" fmla="*/ 1061884 w 3274142"/>
              <a:gd name="connsiteY18" fmla="*/ 0 h 2330245"/>
              <a:gd name="connsiteX19" fmla="*/ 752168 w 3274142"/>
              <a:gd name="connsiteY19" fmla="*/ 353961 h 2330245"/>
              <a:gd name="connsiteX20" fmla="*/ 235974 w 3274142"/>
              <a:gd name="connsiteY20" fmla="*/ 412955 h 2330245"/>
              <a:gd name="connsiteX21" fmla="*/ 0 w 3274142"/>
              <a:gd name="connsiteY21" fmla="*/ 914400 h 2330245"/>
              <a:gd name="connsiteX22" fmla="*/ 103238 w 3274142"/>
              <a:gd name="connsiteY22" fmla="*/ 1253613 h 2330245"/>
              <a:gd name="connsiteX23" fmla="*/ 73742 w 3274142"/>
              <a:gd name="connsiteY23" fmla="*/ 1445342 h 2330245"/>
              <a:gd name="connsiteX24" fmla="*/ 176980 w 3274142"/>
              <a:gd name="connsiteY24" fmla="*/ 1578078 h 2330245"/>
              <a:gd name="connsiteX25" fmla="*/ 221226 w 3274142"/>
              <a:gd name="connsiteY25" fmla="*/ 1784555 h 2330245"/>
              <a:gd name="connsiteX26" fmla="*/ 206477 w 3274142"/>
              <a:gd name="connsiteY26" fmla="*/ 2064774 h 2330245"/>
              <a:gd name="connsiteX27" fmla="*/ 353961 w 3274142"/>
              <a:gd name="connsiteY27" fmla="*/ 2197510 h 2330245"/>
              <a:gd name="connsiteX28" fmla="*/ 530942 w 3274142"/>
              <a:gd name="connsiteY28" fmla="*/ 2330245 h 2330245"/>
              <a:gd name="connsiteX29" fmla="*/ 884903 w 3274142"/>
              <a:gd name="connsiteY29" fmla="*/ 2256503 h 2330245"/>
              <a:gd name="connsiteX30" fmla="*/ 1165122 w 3274142"/>
              <a:gd name="connsiteY30" fmla="*/ 2271252 h 2330245"/>
              <a:gd name="connsiteX31" fmla="*/ 1297858 w 3274142"/>
              <a:gd name="connsiteY31" fmla="*/ 2271252 h 2330245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3274142 w 3274142"/>
              <a:gd name="connsiteY12" fmla="*/ 309716 h 2330245"/>
              <a:gd name="connsiteX13" fmla="*/ 3082413 w 3274142"/>
              <a:gd name="connsiteY13" fmla="*/ 221226 h 2330245"/>
              <a:gd name="connsiteX14" fmla="*/ 2509988 w 3274142"/>
              <a:gd name="connsiteY14" fmla="*/ 313050 h 2330245"/>
              <a:gd name="connsiteX15" fmla="*/ 1755058 w 3274142"/>
              <a:gd name="connsiteY15" fmla="*/ 73742 h 2330245"/>
              <a:gd name="connsiteX16" fmla="*/ 1533832 w 3274142"/>
              <a:gd name="connsiteY16" fmla="*/ 0 h 2330245"/>
              <a:gd name="connsiteX17" fmla="*/ 1061884 w 3274142"/>
              <a:gd name="connsiteY17" fmla="*/ 0 h 2330245"/>
              <a:gd name="connsiteX18" fmla="*/ 752168 w 3274142"/>
              <a:gd name="connsiteY18" fmla="*/ 353961 h 2330245"/>
              <a:gd name="connsiteX19" fmla="*/ 235974 w 3274142"/>
              <a:gd name="connsiteY19" fmla="*/ 412955 h 2330245"/>
              <a:gd name="connsiteX20" fmla="*/ 0 w 3274142"/>
              <a:gd name="connsiteY20" fmla="*/ 914400 h 2330245"/>
              <a:gd name="connsiteX21" fmla="*/ 103238 w 3274142"/>
              <a:gd name="connsiteY21" fmla="*/ 1253613 h 2330245"/>
              <a:gd name="connsiteX22" fmla="*/ 73742 w 3274142"/>
              <a:gd name="connsiteY22" fmla="*/ 1445342 h 2330245"/>
              <a:gd name="connsiteX23" fmla="*/ 176980 w 3274142"/>
              <a:gd name="connsiteY23" fmla="*/ 1578078 h 2330245"/>
              <a:gd name="connsiteX24" fmla="*/ 221226 w 3274142"/>
              <a:gd name="connsiteY24" fmla="*/ 1784555 h 2330245"/>
              <a:gd name="connsiteX25" fmla="*/ 206477 w 3274142"/>
              <a:gd name="connsiteY25" fmla="*/ 2064774 h 2330245"/>
              <a:gd name="connsiteX26" fmla="*/ 353961 w 3274142"/>
              <a:gd name="connsiteY26" fmla="*/ 2197510 h 2330245"/>
              <a:gd name="connsiteX27" fmla="*/ 530942 w 3274142"/>
              <a:gd name="connsiteY27" fmla="*/ 2330245 h 2330245"/>
              <a:gd name="connsiteX28" fmla="*/ 884903 w 3274142"/>
              <a:gd name="connsiteY28" fmla="*/ 2256503 h 2330245"/>
              <a:gd name="connsiteX29" fmla="*/ 1165122 w 3274142"/>
              <a:gd name="connsiteY29" fmla="*/ 2271252 h 2330245"/>
              <a:gd name="connsiteX30" fmla="*/ 1297858 w 3274142"/>
              <a:gd name="connsiteY30" fmla="*/ 2271252 h 2330245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3274142 w 3274142"/>
              <a:gd name="connsiteY12" fmla="*/ 309716 h 2330245"/>
              <a:gd name="connsiteX13" fmla="*/ 2509988 w 3274142"/>
              <a:gd name="connsiteY13" fmla="*/ 313050 h 2330245"/>
              <a:gd name="connsiteX14" fmla="*/ 1755058 w 3274142"/>
              <a:gd name="connsiteY14" fmla="*/ 73742 h 2330245"/>
              <a:gd name="connsiteX15" fmla="*/ 1533832 w 3274142"/>
              <a:gd name="connsiteY15" fmla="*/ 0 h 2330245"/>
              <a:gd name="connsiteX16" fmla="*/ 1061884 w 3274142"/>
              <a:gd name="connsiteY16" fmla="*/ 0 h 2330245"/>
              <a:gd name="connsiteX17" fmla="*/ 752168 w 3274142"/>
              <a:gd name="connsiteY17" fmla="*/ 353961 h 2330245"/>
              <a:gd name="connsiteX18" fmla="*/ 235974 w 3274142"/>
              <a:gd name="connsiteY18" fmla="*/ 412955 h 2330245"/>
              <a:gd name="connsiteX19" fmla="*/ 0 w 3274142"/>
              <a:gd name="connsiteY19" fmla="*/ 914400 h 2330245"/>
              <a:gd name="connsiteX20" fmla="*/ 103238 w 3274142"/>
              <a:gd name="connsiteY20" fmla="*/ 1253613 h 2330245"/>
              <a:gd name="connsiteX21" fmla="*/ 73742 w 3274142"/>
              <a:gd name="connsiteY21" fmla="*/ 1445342 h 2330245"/>
              <a:gd name="connsiteX22" fmla="*/ 176980 w 3274142"/>
              <a:gd name="connsiteY22" fmla="*/ 1578078 h 2330245"/>
              <a:gd name="connsiteX23" fmla="*/ 221226 w 3274142"/>
              <a:gd name="connsiteY23" fmla="*/ 1784555 h 2330245"/>
              <a:gd name="connsiteX24" fmla="*/ 206477 w 3274142"/>
              <a:gd name="connsiteY24" fmla="*/ 2064774 h 2330245"/>
              <a:gd name="connsiteX25" fmla="*/ 353961 w 3274142"/>
              <a:gd name="connsiteY25" fmla="*/ 2197510 h 2330245"/>
              <a:gd name="connsiteX26" fmla="*/ 530942 w 3274142"/>
              <a:gd name="connsiteY26" fmla="*/ 2330245 h 2330245"/>
              <a:gd name="connsiteX27" fmla="*/ 884903 w 3274142"/>
              <a:gd name="connsiteY27" fmla="*/ 2256503 h 2330245"/>
              <a:gd name="connsiteX28" fmla="*/ 1165122 w 3274142"/>
              <a:gd name="connsiteY28" fmla="*/ 2271252 h 2330245"/>
              <a:gd name="connsiteX29" fmla="*/ 1297858 w 3274142"/>
              <a:gd name="connsiteY29" fmla="*/ 2271252 h 2330245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2509988 w 3274142"/>
              <a:gd name="connsiteY12" fmla="*/ 313050 h 2330245"/>
              <a:gd name="connsiteX13" fmla="*/ 1755058 w 3274142"/>
              <a:gd name="connsiteY13" fmla="*/ 73742 h 2330245"/>
              <a:gd name="connsiteX14" fmla="*/ 1533832 w 3274142"/>
              <a:gd name="connsiteY14" fmla="*/ 0 h 2330245"/>
              <a:gd name="connsiteX15" fmla="*/ 1061884 w 3274142"/>
              <a:gd name="connsiteY15" fmla="*/ 0 h 2330245"/>
              <a:gd name="connsiteX16" fmla="*/ 752168 w 3274142"/>
              <a:gd name="connsiteY16" fmla="*/ 353961 h 2330245"/>
              <a:gd name="connsiteX17" fmla="*/ 235974 w 3274142"/>
              <a:gd name="connsiteY17" fmla="*/ 412955 h 2330245"/>
              <a:gd name="connsiteX18" fmla="*/ 0 w 3274142"/>
              <a:gd name="connsiteY18" fmla="*/ 914400 h 2330245"/>
              <a:gd name="connsiteX19" fmla="*/ 103238 w 3274142"/>
              <a:gd name="connsiteY19" fmla="*/ 1253613 h 2330245"/>
              <a:gd name="connsiteX20" fmla="*/ 73742 w 3274142"/>
              <a:gd name="connsiteY20" fmla="*/ 1445342 h 2330245"/>
              <a:gd name="connsiteX21" fmla="*/ 176980 w 3274142"/>
              <a:gd name="connsiteY21" fmla="*/ 1578078 h 2330245"/>
              <a:gd name="connsiteX22" fmla="*/ 221226 w 3274142"/>
              <a:gd name="connsiteY22" fmla="*/ 1784555 h 2330245"/>
              <a:gd name="connsiteX23" fmla="*/ 206477 w 3274142"/>
              <a:gd name="connsiteY23" fmla="*/ 2064774 h 2330245"/>
              <a:gd name="connsiteX24" fmla="*/ 353961 w 3274142"/>
              <a:gd name="connsiteY24" fmla="*/ 2197510 h 2330245"/>
              <a:gd name="connsiteX25" fmla="*/ 530942 w 3274142"/>
              <a:gd name="connsiteY25" fmla="*/ 2330245 h 2330245"/>
              <a:gd name="connsiteX26" fmla="*/ 884903 w 3274142"/>
              <a:gd name="connsiteY26" fmla="*/ 2256503 h 2330245"/>
              <a:gd name="connsiteX27" fmla="*/ 1165122 w 3274142"/>
              <a:gd name="connsiteY27" fmla="*/ 2271252 h 2330245"/>
              <a:gd name="connsiteX28" fmla="*/ 1297858 w 3274142"/>
              <a:gd name="connsiteY28" fmla="*/ 2271252 h 2330245"/>
              <a:gd name="connsiteX0" fmla="*/ 1297858 w 3244645"/>
              <a:gd name="connsiteY0" fmla="*/ 2271252 h 2330245"/>
              <a:gd name="connsiteX1" fmla="*/ 1548580 w 3244645"/>
              <a:gd name="connsiteY1" fmla="*/ 2138516 h 2330245"/>
              <a:gd name="connsiteX2" fmla="*/ 1533832 w 3244645"/>
              <a:gd name="connsiteY2" fmla="*/ 1887794 h 2330245"/>
              <a:gd name="connsiteX3" fmla="*/ 1887793 w 3244645"/>
              <a:gd name="connsiteY3" fmla="*/ 1710813 h 2330245"/>
              <a:gd name="connsiteX4" fmla="*/ 2330245 w 3244645"/>
              <a:gd name="connsiteY4" fmla="*/ 1179871 h 2330245"/>
              <a:gd name="connsiteX5" fmla="*/ 2639961 w 3244645"/>
              <a:gd name="connsiteY5" fmla="*/ 1179871 h 2330245"/>
              <a:gd name="connsiteX6" fmla="*/ 2831690 w 3244645"/>
              <a:gd name="connsiteY6" fmla="*/ 1002890 h 2330245"/>
              <a:gd name="connsiteX7" fmla="*/ 2831690 w 3244645"/>
              <a:gd name="connsiteY7" fmla="*/ 781665 h 2330245"/>
              <a:gd name="connsiteX8" fmla="*/ 2875935 w 3244645"/>
              <a:gd name="connsiteY8" fmla="*/ 604684 h 2330245"/>
              <a:gd name="connsiteX9" fmla="*/ 3126658 w 3244645"/>
              <a:gd name="connsiteY9" fmla="*/ 501445 h 2330245"/>
              <a:gd name="connsiteX10" fmla="*/ 3244645 w 3244645"/>
              <a:gd name="connsiteY10" fmla="*/ 442452 h 2330245"/>
              <a:gd name="connsiteX11" fmla="*/ 2509988 w 3244645"/>
              <a:gd name="connsiteY11" fmla="*/ 313050 h 2330245"/>
              <a:gd name="connsiteX12" fmla="*/ 1755058 w 3244645"/>
              <a:gd name="connsiteY12" fmla="*/ 73742 h 2330245"/>
              <a:gd name="connsiteX13" fmla="*/ 1533832 w 3244645"/>
              <a:gd name="connsiteY13" fmla="*/ 0 h 2330245"/>
              <a:gd name="connsiteX14" fmla="*/ 1061884 w 3244645"/>
              <a:gd name="connsiteY14" fmla="*/ 0 h 2330245"/>
              <a:gd name="connsiteX15" fmla="*/ 752168 w 3244645"/>
              <a:gd name="connsiteY15" fmla="*/ 353961 h 2330245"/>
              <a:gd name="connsiteX16" fmla="*/ 235974 w 3244645"/>
              <a:gd name="connsiteY16" fmla="*/ 412955 h 2330245"/>
              <a:gd name="connsiteX17" fmla="*/ 0 w 3244645"/>
              <a:gd name="connsiteY17" fmla="*/ 914400 h 2330245"/>
              <a:gd name="connsiteX18" fmla="*/ 103238 w 3244645"/>
              <a:gd name="connsiteY18" fmla="*/ 1253613 h 2330245"/>
              <a:gd name="connsiteX19" fmla="*/ 73742 w 3244645"/>
              <a:gd name="connsiteY19" fmla="*/ 1445342 h 2330245"/>
              <a:gd name="connsiteX20" fmla="*/ 176980 w 3244645"/>
              <a:gd name="connsiteY20" fmla="*/ 1578078 h 2330245"/>
              <a:gd name="connsiteX21" fmla="*/ 221226 w 3244645"/>
              <a:gd name="connsiteY21" fmla="*/ 1784555 h 2330245"/>
              <a:gd name="connsiteX22" fmla="*/ 206477 w 3244645"/>
              <a:gd name="connsiteY22" fmla="*/ 2064774 h 2330245"/>
              <a:gd name="connsiteX23" fmla="*/ 353961 w 3244645"/>
              <a:gd name="connsiteY23" fmla="*/ 2197510 h 2330245"/>
              <a:gd name="connsiteX24" fmla="*/ 530942 w 3244645"/>
              <a:gd name="connsiteY24" fmla="*/ 2330245 h 2330245"/>
              <a:gd name="connsiteX25" fmla="*/ 884903 w 3244645"/>
              <a:gd name="connsiteY25" fmla="*/ 2256503 h 2330245"/>
              <a:gd name="connsiteX26" fmla="*/ 1165122 w 3244645"/>
              <a:gd name="connsiteY26" fmla="*/ 2271252 h 2330245"/>
              <a:gd name="connsiteX27" fmla="*/ 1297858 w 3244645"/>
              <a:gd name="connsiteY27" fmla="*/ 2271252 h 2330245"/>
              <a:gd name="connsiteX0" fmla="*/ 1297858 w 3126658"/>
              <a:gd name="connsiteY0" fmla="*/ 2271252 h 2330245"/>
              <a:gd name="connsiteX1" fmla="*/ 1548580 w 3126658"/>
              <a:gd name="connsiteY1" fmla="*/ 2138516 h 2330245"/>
              <a:gd name="connsiteX2" fmla="*/ 1533832 w 3126658"/>
              <a:gd name="connsiteY2" fmla="*/ 1887794 h 2330245"/>
              <a:gd name="connsiteX3" fmla="*/ 1887793 w 3126658"/>
              <a:gd name="connsiteY3" fmla="*/ 1710813 h 2330245"/>
              <a:gd name="connsiteX4" fmla="*/ 2330245 w 3126658"/>
              <a:gd name="connsiteY4" fmla="*/ 1179871 h 2330245"/>
              <a:gd name="connsiteX5" fmla="*/ 2639961 w 3126658"/>
              <a:gd name="connsiteY5" fmla="*/ 1179871 h 2330245"/>
              <a:gd name="connsiteX6" fmla="*/ 2831690 w 3126658"/>
              <a:gd name="connsiteY6" fmla="*/ 1002890 h 2330245"/>
              <a:gd name="connsiteX7" fmla="*/ 2831690 w 3126658"/>
              <a:gd name="connsiteY7" fmla="*/ 781665 h 2330245"/>
              <a:gd name="connsiteX8" fmla="*/ 2875935 w 3126658"/>
              <a:gd name="connsiteY8" fmla="*/ 604684 h 2330245"/>
              <a:gd name="connsiteX9" fmla="*/ 3126658 w 3126658"/>
              <a:gd name="connsiteY9" fmla="*/ 501445 h 2330245"/>
              <a:gd name="connsiteX10" fmla="*/ 2509988 w 3126658"/>
              <a:gd name="connsiteY10" fmla="*/ 313050 h 2330245"/>
              <a:gd name="connsiteX11" fmla="*/ 1755058 w 3126658"/>
              <a:gd name="connsiteY11" fmla="*/ 73742 h 2330245"/>
              <a:gd name="connsiteX12" fmla="*/ 1533832 w 3126658"/>
              <a:gd name="connsiteY12" fmla="*/ 0 h 2330245"/>
              <a:gd name="connsiteX13" fmla="*/ 1061884 w 3126658"/>
              <a:gd name="connsiteY13" fmla="*/ 0 h 2330245"/>
              <a:gd name="connsiteX14" fmla="*/ 752168 w 3126658"/>
              <a:gd name="connsiteY14" fmla="*/ 353961 h 2330245"/>
              <a:gd name="connsiteX15" fmla="*/ 235974 w 3126658"/>
              <a:gd name="connsiteY15" fmla="*/ 412955 h 2330245"/>
              <a:gd name="connsiteX16" fmla="*/ 0 w 3126658"/>
              <a:gd name="connsiteY16" fmla="*/ 914400 h 2330245"/>
              <a:gd name="connsiteX17" fmla="*/ 103238 w 3126658"/>
              <a:gd name="connsiteY17" fmla="*/ 1253613 h 2330245"/>
              <a:gd name="connsiteX18" fmla="*/ 73742 w 3126658"/>
              <a:gd name="connsiteY18" fmla="*/ 1445342 h 2330245"/>
              <a:gd name="connsiteX19" fmla="*/ 176980 w 3126658"/>
              <a:gd name="connsiteY19" fmla="*/ 1578078 h 2330245"/>
              <a:gd name="connsiteX20" fmla="*/ 221226 w 3126658"/>
              <a:gd name="connsiteY20" fmla="*/ 1784555 h 2330245"/>
              <a:gd name="connsiteX21" fmla="*/ 206477 w 3126658"/>
              <a:gd name="connsiteY21" fmla="*/ 2064774 h 2330245"/>
              <a:gd name="connsiteX22" fmla="*/ 353961 w 3126658"/>
              <a:gd name="connsiteY22" fmla="*/ 2197510 h 2330245"/>
              <a:gd name="connsiteX23" fmla="*/ 530942 w 3126658"/>
              <a:gd name="connsiteY23" fmla="*/ 2330245 h 2330245"/>
              <a:gd name="connsiteX24" fmla="*/ 884903 w 3126658"/>
              <a:gd name="connsiteY24" fmla="*/ 2256503 h 2330245"/>
              <a:gd name="connsiteX25" fmla="*/ 1165122 w 3126658"/>
              <a:gd name="connsiteY25" fmla="*/ 2271252 h 2330245"/>
              <a:gd name="connsiteX26" fmla="*/ 1297858 w 3126658"/>
              <a:gd name="connsiteY26" fmla="*/ 2271252 h 2330245"/>
              <a:gd name="connsiteX0" fmla="*/ 1297858 w 2875935"/>
              <a:gd name="connsiteY0" fmla="*/ 2271252 h 2330245"/>
              <a:gd name="connsiteX1" fmla="*/ 1548580 w 2875935"/>
              <a:gd name="connsiteY1" fmla="*/ 2138516 h 2330245"/>
              <a:gd name="connsiteX2" fmla="*/ 1533832 w 2875935"/>
              <a:gd name="connsiteY2" fmla="*/ 1887794 h 2330245"/>
              <a:gd name="connsiteX3" fmla="*/ 1887793 w 2875935"/>
              <a:gd name="connsiteY3" fmla="*/ 1710813 h 2330245"/>
              <a:gd name="connsiteX4" fmla="*/ 2330245 w 2875935"/>
              <a:gd name="connsiteY4" fmla="*/ 1179871 h 2330245"/>
              <a:gd name="connsiteX5" fmla="*/ 2639961 w 2875935"/>
              <a:gd name="connsiteY5" fmla="*/ 1179871 h 2330245"/>
              <a:gd name="connsiteX6" fmla="*/ 2831690 w 2875935"/>
              <a:gd name="connsiteY6" fmla="*/ 1002890 h 2330245"/>
              <a:gd name="connsiteX7" fmla="*/ 2831690 w 2875935"/>
              <a:gd name="connsiteY7" fmla="*/ 781665 h 2330245"/>
              <a:gd name="connsiteX8" fmla="*/ 2875935 w 2875935"/>
              <a:gd name="connsiteY8" fmla="*/ 604684 h 2330245"/>
              <a:gd name="connsiteX9" fmla="*/ 2509988 w 2875935"/>
              <a:gd name="connsiteY9" fmla="*/ 313050 h 2330245"/>
              <a:gd name="connsiteX10" fmla="*/ 1755058 w 2875935"/>
              <a:gd name="connsiteY10" fmla="*/ 73742 h 2330245"/>
              <a:gd name="connsiteX11" fmla="*/ 1533832 w 2875935"/>
              <a:gd name="connsiteY11" fmla="*/ 0 h 2330245"/>
              <a:gd name="connsiteX12" fmla="*/ 1061884 w 2875935"/>
              <a:gd name="connsiteY12" fmla="*/ 0 h 2330245"/>
              <a:gd name="connsiteX13" fmla="*/ 752168 w 2875935"/>
              <a:gd name="connsiteY13" fmla="*/ 353961 h 2330245"/>
              <a:gd name="connsiteX14" fmla="*/ 235974 w 2875935"/>
              <a:gd name="connsiteY14" fmla="*/ 412955 h 2330245"/>
              <a:gd name="connsiteX15" fmla="*/ 0 w 2875935"/>
              <a:gd name="connsiteY15" fmla="*/ 914400 h 2330245"/>
              <a:gd name="connsiteX16" fmla="*/ 103238 w 2875935"/>
              <a:gd name="connsiteY16" fmla="*/ 1253613 h 2330245"/>
              <a:gd name="connsiteX17" fmla="*/ 73742 w 2875935"/>
              <a:gd name="connsiteY17" fmla="*/ 1445342 h 2330245"/>
              <a:gd name="connsiteX18" fmla="*/ 176980 w 2875935"/>
              <a:gd name="connsiteY18" fmla="*/ 1578078 h 2330245"/>
              <a:gd name="connsiteX19" fmla="*/ 221226 w 2875935"/>
              <a:gd name="connsiteY19" fmla="*/ 1784555 h 2330245"/>
              <a:gd name="connsiteX20" fmla="*/ 206477 w 2875935"/>
              <a:gd name="connsiteY20" fmla="*/ 2064774 h 2330245"/>
              <a:gd name="connsiteX21" fmla="*/ 353961 w 2875935"/>
              <a:gd name="connsiteY21" fmla="*/ 2197510 h 2330245"/>
              <a:gd name="connsiteX22" fmla="*/ 530942 w 2875935"/>
              <a:gd name="connsiteY22" fmla="*/ 2330245 h 2330245"/>
              <a:gd name="connsiteX23" fmla="*/ 884903 w 2875935"/>
              <a:gd name="connsiteY23" fmla="*/ 2256503 h 2330245"/>
              <a:gd name="connsiteX24" fmla="*/ 1165122 w 2875935"/>
              <a:gd name="connsiteY24" fmla="*/ 2271252 h 2330245"/>
              <a:gd name="connsiteX25" fmla="*/ 1297858 w 2875935"/>
              <a:gd name="connsiteY25" fmla="*/ 2271252 h 2330245"/>
              <a:gd name="connsiteX0" fmla="*/ 1297858 w 2875935"/>
              <a:gd name="connsiteY0" fmla="*/ 2271252 h 2330245"/>
              <a:gd name="connsiteX1" fmla="*/ 1548580 w 2875935"/>
              <a:gd name="connsiteY1" fmla="*/ 2138516 h 2330245"/>
              <a:gd name="connsiteX2" fmla="*/ 1533832 w 2875935"/>
              <a:gd name="connsiteY2" fmla="*/ 1887794 h 2330245"/>
              <a:gd name="connsiteX3" fmla="*/ 1887793 w 2875935"/>
              <a:gd name="connsiteY3" fmla="*/ 1710813 h 2330245"/>
              <a:gd name="connsiteX4" fmla="*/ 2330245 w 2875935"/>
              <a:gd name="connsiteY4" fmla="*/ 1179871 h 2330245"/>
              <a:gd name="connsiteX5" fmla="*/ 2639961 w 2875935"/>
              <a:gd name="connsiteY5" fmla="*/ 1179871 h 2330245"/>
              <a:gd name="connsiteX6" fmla="*/ 2831690 w 2875935"/>
              <a:gd name="connsiteY6" fmla="*/ 1002890 h 2330245"/>
              <a:gd name="connsiteX7" fmla="*/ 2831690 w 2875935"/>
              <a:gd name="connsiteY7" fmla="*/ 781665 h 2330245"/>
              <a:gd name="connsiteX8" fmla="*/ 2875935 w 2875935"/>
              <a:gd name="connsiteY8" fmla="*/ 604684 h 2330245"/>
              <a:gd name="connsiteX9" fmla="*/ 2509988 w 2875935"/>
              <a:gd name="connsiteY9" fmla="*/ 313050 h 2330245"/>
              <a:gd name="connsiteX10" fmla="*/ 2176305 w 2875935"/>
              <a:gd name="connsiteY10" fmla="*/ 332497 h 2330245"/>
              <a:gd name="connsiteX11" fmla="*/ 1755058 w 2875935"/>
              <a:gd name="connsiteY11" fmla="*/ 73742 h 2330245"/>
              <a:gd name="connsiteX12" fmla="*/ 1533832 w 2875935"/>
              <a:gd name="connsiteY12" fmla="*/ 0 h 2330245"/>
              <a:gd name="connsiteX13" fmla="*/ 1061884 w 2875935"/>
              <a:gd name="connsiteY13" fmla="*/ 0 h 2330245"/>
              <a:gd name="connsiteX14" fmla="*/ 752168 w 2875935"/>
              <a:gd name="connsiteY14" fmla="*/ 353961 h 2330245"/>
              <a:gd name="connsiteX15" fmla="*/ 235974 w 2875935"/>
              <a:gd name="connsiteY15" fmla="*/ 412955 h 2330245"/>
              <a:gd name="connsiteX16" fmla="*/ 0 w 2875935"/>
              <a:gd name="connsiteY16" fmla="*/ 914400 h 2330245"/>
              <a:gd name="connsiteX17" fmla="*/ 103238 w 2875935"/>
              <a:gd name="connsiteY17" fmla="*/ 1253613 h 2330245"/>
              <a:gd name="connsiteX18" fmla="*/ 73742 w 2875935"/>
              <a:gd name="connsiteY18" fmla="*/ 1445342 h 2330245"/>
              <a:gd name="connsiteX19" fmla="*/ 176980 w 2875935"/>
              <a:gd name="connsiteY19" fmla="*/ 1578078 h 2330245"/>
              <a:gd name="connsiteX20" fmla="*/ 221226 w 2875935"/>
              <a:gd name="connsiteY20" fmla="*/ 1784555 h 2330245"/>
              <a:gd name="connsiteX21" fmla="*/ 206477 w 2875935"/>
              <a:gd name="connsiteY21" fmla="*/ 2064774 h 2330245"/>
              <a:gd name="connsiteX22" fmla="*/ 353961 w 2875935"/>
              <a:gd name="connsiteY22" fmla="*/ 2197510 h 2330245"/>
              <a:gd name="connsiteX23" fmla="*/ 530942 w 2875935"/>
              <a:gd name="connsiteY23" fmla="*/ 2330245 h 2330245"/>
              <a:gd name="connsiteX24" fmla="*/ 884903 w 2875935"/>
              <a:gd name="connsiteY24" fmla="*/ 2256503 h 2330245"/>
              <a:gd name="connsiteX25" fmla="*/ 1165122 w 2875935"/>
              <a:gd name="connsiteY25" fmla="*/ 2271252 h 2330245"/>
              <a:gd name="connsiteX26" fmla="*/ 1297858 w 2875935"/>
              <a:gd name="connsiteY26" fmla="*/ 2271252 h 2330245"/>
              <a:gd name="connsiteX0" fmla="*/ 1297858 w 2875935"/>
              <a:gd name="connsiteY0" fmla="*/ 2271252 h 2330245"/>
              <a:gd name="connsiteX1" fmla="*/ 1548580 w 2875935"/>
              <a:gd name="connsiteY1" fmla="*/ 2138516 h 2330245"/>
              <a:gd name="connsiteX2" fmla="*/ 1533832 w 2875935"/>
              <a:gd name="connsiteY2" fmla="*/ 1887794 h 2330245"/>
              <a:gd name="connsiteX3" fmla="*/ 1887793 w 2875935"/>
              <a:gd name="connsiteY3" fmla="*/ 1710813 h 2330245"/>
              <a:gd name="connsiteX4" fmla="*/ 2330245 w 2875935"/>
              <a:gd name="connsiteY4" fmla="*/ 1179871 h 2330245"/>
              <a:gd name="connsiteX5" fmla="*/ 2639961 w 2875935"/>
              <a:gd name="connsiteY5" fmla="*/ 1179871 h 2330245"/>
              <a:gd name="connsiteX6" fmla="*/ 2831690 w 2875935"/>
              <a:gd name="connsiteY6" fmla="*/ 1002890 h 2330245"/>
              <a:gd name="connsiteX7" fmla="*/ 2831690 w 2875935"/>
              <a:gd name="connsiteY7" fmla="*/ 781665 h 2330245"/>
              <a:gd name="connsiteX8" fmla="*/ 2875935 w 2875935"/>
              <a:gd name="connsiteY8" fmla="*/ 604684 h 2330245"/>
              <a:gd name="connsiteX9" fmla="*/ 2647728 w 2875935"/>
              <a:gd name="connsiteY9" fmla="*/ 255905 h 2330245"/>
              <a:gd name="connsiteX10" fmla="*/ 2176305 w 2875935"/>
              <a:gd name="connsiteY10" fmla="*/ 332497 h 2330245"/>
              <a:gd name="connsiteX11" fmla="*/ 1755058 w 2875935"/>
              <a:gd name="connsiteY11" fmla="*/ 73742 h 2330245"/>
              <a:gd name="connsiteX12" fmla="*/ 1533832 w 2875935"/>
              <a:gd name="connsiteY12" fmla="*/ 0 h 2330245"/>
              <a:gd name="connsiteX13" fmla="*/ 1061884 w 2875935"/>
              <a:gd name="connsiteY13" fmla="*/ 0 h 2330245"/>
              <a:gd name="connsiteX14" fmla="*/ 752168 w 2875935"/>
              <a:gd name="connsiteY14" fmla="*/ 353961 h 2330245"/>
              <a:gd name="connsiteX15" fmla="*/ 235974 w 2875935"/>
              <a:gd name="connsiteY15" fmla="*/ 412955 h 2330245"/>
              <a:gd name="connsiteX16" fmla="*/ 0 w 2875935"/>
              <a:gd name="connsiteY16" fmla="*/ 914400 h 2330245"/>
              <a:gd name="connsiteX17" fmla="*/ 103238 w 2875935"/>
              <a:gd name="connsiteY17" fmla="*/ 1253613 h 2330245"/>
              <a:gd name="connsiteX18" fmla="*/ 73742 w 2875935"/>
              <a:gd name="connsiteY18" fmla="*/ 1445342 h 2330245"/>
              <a:gd name="connsiteX19" fmla="*/ 176980 w 2875935"/>
              <a:gd name="connsiteY19" fmla="*/ 1578078 h 2330245"/>
              <a:gd name="connsiteX20" fmla="*/ 221226 w 2875935"/>
              <a:gd name="connsiteY20" fmla="*/ 1784555 h 2330245"/>
              <a:gd name="connsiteX21" fmla="*/ 206477 w 2875935"/>
              <a:gd name="connsiteY21" fmla="*/ 2064774 h 2330245"/>
              <a:gd name="connsiteX22" fmla="*/ 353961 w 2875935"/>
              <a:gd name="connsiteY22" fmla="*/ 2197510 h 2330245"/>
              <a:gd name="connsiteX23" fmla="*/ 530942 w 2875935"/>
              <a:gd name="connsiteY23" fmla="*/ 2330245 h 2330245"/>
              <a:gd name="connsiteX24" fmla="*/ 884903 w 2875935"/>
              <a:gd name="connsiteY24" fmla="*/ 2256503 h 2330245"/>
              <a:gd name="connsiteX25" fmla="*/ 1165122 w 2875935"/>
              <a:gd name="connsiteY25" fmla="*/ 2271252 h 2330245"/>
              <a:gd name="connsiteX26" fmla="*/ 1297858 w 2875935"/>
              <a:gd name="connsiteY26" fmla="*/ 2271252 h 2330245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176305 w 2875935"/>
              <a:gd name="connsiteY10" fmla="*/ 562645 h 2560393"/>
              <a:gd name="connsiteX11" fmla="*/ 1755058 w 2875935"/>
              <a:gd name="connsiteY11" fmla="*/ 303890 h 2560393"/>
              <a:gd name="connsiteX12" fmla="*/ 1533832 w 2875935"/>
              <a:gd name="connsiteY12" fmla="*/ 230148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176305 w 2875935"/>
              <a:gd name="connsiteY10" fmla="*/ 562645 h 2560393"/>
              <a:gd name="connsiteX11" fmla="*/ 1755058 w 2875935"/>
              <a:gd name="connsiteY11" fmla="*/ 303890 h 2560393"/>
              <a:gd name="connsiteX12" fmla="*/ 1522320 w 2875935"/>
              <a:gd name="connsiteY12" fmla="*/ 132335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176305 w 2875935"/>
              <a:gd name="connsiteY10" fmla="*/ 562645 h 2560393"/>
              <a:gd name="connsiteX11" fmla="*/ 1766570 w 2875935"/>
              <a:gd name="connsiteY11" fmla="*/ 217585 h 2560393"/>
              <a:gd name="connsiteX12" fmla="*/ 1522320 w 2875935"/>
              <a:gd name="connsiteY12" fmla="*/ 132335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084207 w 2875935"/>
              <a:gd name="connsiteY10" fmla="*/ 614428 h 2560393"/>
              <a:gd name="connsiteX11" fmla="*/ 1766570 w 2875935"/>
              <a:gd name="connsiteY11" fmla="*/ 217585 h 2560393"/>
              <a:gd name="connsiteX12" fmla="*/ 1522320 w 2875935"/>
              <a:gd name="connsiteY12" fmla="*/ 132335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429760 w 2875935"/>
              <a:gd name="connsiteY10" fmla="*/ 609892 h 2560393"/>
              <a:gd name="connsiteX11" fmla="*/ 2084207 w 2875935"/>
              <a:gd name="connsiteY11" fmla="*/ 614428 h 2560393"/>
              <a:gd name="connsiteX12" fmla="*/ 1766570 w 2875935"/>
              <a:gd name="connsiteY12" fmla="*/ 217585 h 2560393"/>
              <a:gd name="connsiteX13" fmla="*/ 1522320 w 2875935"/>
              <a:gd name="connsiteY13" fmla="*/ 132335 h 2560393"/>
              <a:gd name="connsiteX14" fmla="*/ 1094334 w 2875935"/>
              <a:gd name="connsiteY14" fmla="*/ 0 h 2560393"/>
              <a:gd name="connsiteX15" fmla="*/ 1061884 w 2875935"/>
              <a:gd name="connsiteY15" fmla="*/ 230148 h 2560393"/>
              <a:gd name="connsiteX16" fmla="*/ 752168 w 2875935"/>
              <a:gd name="connsiteY16" fmla="*/ 584109 h 2560393"/>
              <a:gd name="connsiteX17" fmla="*/ 235974 w 2875935"/>
              <a:gd name="connsiteY17" fmla="*/ 643103 h 2560393"/>
              <a:gd name="connsiteX18" fmla="*/ 0 w 2875935"/>
              <a:gd name="connsiteY18" fmla="*/ 1144548 h 2560393"/>
              <a:gd name="connsiteX19" fmla="*/ 103238 w 2875935"/>
              <a:gd name="connsiteY19" fmla="*/ 1483761 h 2560393"/>
              <a:gd name="connsiteX20" fmla="*/ 73742 w 2875935"/>
              <a:gd name="connsiteY20" fmla="*/ 1675490 h 2560393"/>
              <a:gd name="connsiteX21" fmla="*/ 176980 w 2875935"/>
              <a:gd name="connsiteY21" fmla="*/ 1808226 h 2560393"/>
              <a:gd name="connsiteX22" fmla="*/ 221226 w 2875935"/>
              <a:gd name="connsiteY22" fmla="*/ 2014703 h 2560393"/>
              <a:gd name="connsiteX23" fmla="*/ 206477 w 2875935"/>
              <a:gd name="connsiteY23" fmla="*/ 2294922 h 2560393"/>
              <a:gd name="connsiteX24" fmla="*/ 353961 w 2875935"/>
              <a:gd name="connsiteY24" fmla="*/ 2427658 h 2560393"/>
              <a:gd name="connsiteX25" fmla="*/ 530942 w 2875935"/>
              <a:gd name="connsiteY25" fmla="*/ 2560393 h 2560393"/>
              <a:gd name="connsiteX26" fmla="*/ 884903 w 2875935"/>
              <a:gd name="connsiteY26" fmla="*/ 2486651 h 2560393"/>
              <a:gd name="connsiteX27" fmla="*/ 1165122 w 2875935"/>
              <a:gd name="connsiteY27" fmla="*/ 2501400 h 2560393"/>
              <a:gd name="connsiteX28" fmla="*/ 1297858 w 2875935"/>
              <a:gd name="connsiteY28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222539 w 2875935"/>
              <a:gd name="connsiteY10" fmla="*/ 558109 h 2560393"/>
              <a:gd name="connsiteX11" fmla="*/ 2084207 w 2875935"/>
              <a:gd name="connsiteY11" fmla="*/ 614428 h 2560393"/>
              <a:gd name="connsiteX12" fmla="*/ 1766570 w 2875935"/>
              <a:gd name="connsiteY12" fmla="*/ 217585 h 2560393"/>
              <a:gd name="connsiteX13" fmla="*/ 1522320 w 2875935"/>
              <a:gd name="connsiteY13" fmla="*/ 132335 h 2560393"/>
              <a:gd name="connsiteX14" fmla="*/ 1094334 w 2875935"/>
              <a:gd name="connsiteY14" fmla="*/ 0 h 2560393"/>
              <a:gd name="connsiteX15" fmla="*/ 1061884 w 2875935"/>
              <a:gd name="connsiteY15" fmla="*/ 230148 h 2560393"/>
              <a:gd name="connsiteX16" fmla="*/ 752168 w 2875935"/>
              <a:gd name="connsiteY16" fmla="*/ 584109 h 2560393"/>
              <a:gd name="connsiteX17" fmla="*/ 235974 w 2875935"/>
              <a:gd name="connsiteY17" fmla="*/ 643103 h 2560393"/>
              <a:gd name="connsiteX18" fmla="*/ 0 w 2875935"/>
              <a:gd name="connsiteY18" fmla="*/ 1144548 h 2560393"/>
              <a:gd name="connsiteX19" fmla="*/ 103238 w 2875935"/>
              <a:gd name="connsiteY19" fmla="*/ 1483761 h 2560393"/>
              <a:gd name="connsiteX20" fmla="*/ 73742 w 2875935"/>
              <a:gd name="connsiteY20" fmla="*/ 1675490 h 2560393"/>
              <a:gd name="connsiteX21" fmla="*/ 176980 w 2875935"/>
              <a:gd name="connsiteY21" fmla="*/ 1808226 h 2560393"/>
              <a:gd name="connsiteX22" fmla="*/ 221226 w 2875935"/>
              <a:gd name="connsiteY22" fmla="*/ 2014703 h 2560393"/>
              <a:gd name="connsiteX23" fmla="*/ 206477 w 2875935"/>
              <a:gd name="connsiteY23" fmla="*/ 2294922 h 2560393"/>
              <a:gd name="connsiteX24" fmla="*/ 353961 w 2875935"/>
              <a:gd name="connsiteY24" fmla="*/ 2427658 h 2560393"/>
              <a:gd name="connsiteX25" fmla="*/ 530942 w 2875935"/>
              <a:gd name="connsiteY25" fmla="*/ 2560393 h 2560393"/>
              <a:gd name="connsiteX26" fmla="*/ 884903 w 2875935"/>
              <a:gd name="connsiteY26" fmla="*/ 2486651 h 2560393"/>
              <a:gd name="connsiteX27" fmla="*/ 1165122 w 2875935"/>
              <a:gd name="connsiteY27" fmla="*/ 2501400 h 2560393"/>
              <a:gd name="connsiteX28" fmla="*/ 1297858 w 2875935"/>
              <a:gd name="connsiteY28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418247 w 2875935"/>
              <a:gd name="connsiteY10" fmla="*/ 615646 h 2560393"/>
              <a:gd name="connsiteX11" fmla="*/ 2222539 w 2875935"/>
              <a:gd name="connsiteY11" fmla="*/ 558109 h 2560393"/>
              <a:gd name="connsiteX12" fmla="*/ 2084207 w 2875935"/>
              <a:gd name="connsiteY12" fmla="*/ 614428 h 2560393"/>
              <a:gd name="connsiteX13" fmla="*/ 1766570 w 2875935"/>
              <a:gd name="connsiteY13" fmla="*/ 217585 h 2560393"/>
              <a:gd name="connsiteX14" fmla="*/ 1522320 w 2875935"/>
              <a:gd name="connsiteY14" fmla="*/ 132335 h 2560393"/>
              <a:gd name="connsiteX15" fmla="*/ 1094334 w 2875935"/>
              <a:gd name="connsiteY15" fmla="*/ 0 h 2560393"/>
              <a:gd name="connsiteX16" fmla="*/ 1061884 w 2875935"/>
              <a:gd name="connsiteY16" fmla="*/ 230148 h 2560393"/>
              <a:gd name="connsiteX17" fmla="*/ 752168 w 2875935"/>
              <a:gd name="connsiteY17" fmla="*/ 584109 h 2560393"/>
              <a:gd name="connsiteX18" fmla="*/ 235974 w 2875935"/>
              <a:gd name="connsiteY18" fmla="*/ 643103 h 2560393"/>
              <a:gd name="connsiteX19" fmla="*/ 0 w 2875935"/>
              <a:gd name="connsiteY19" fmla="*/ 1144548 h 2560393"/>
              <a:gd name="connsiteX20" fmla="*/ 103238 w 2875935"/>
              <a:gd name="connsiteY20" fmla="*/ 1483761 h 2560393"/>
              <a:gd name="connsiteX21" fmla="*/ 73742 w 2875935"/>
              <a:gd name="connsiteY21" fmla="*/ 1675490 h 2560393"/>
              <a:gd name="connsiteX22" fmla="*/ 176980 w 2875935"/>
              <a:gd name="connsiteY22" fmla="*/ 1808226 h 2560393"/>
              <a:gd name="connsiteX23" fmla="*/ 221226 w 2875935"/>
              <a:gd name="connsiteY23" fmla="*/ 2014703 h 2560393"/>
              <a:gd name="connsiteX24" fmla="*/ 206477 w 2875935"/>
              <a:gd name="connsiteY24" fmla="*/ 2294922 h 2560393"/>
              <a:gd name="connsiteX25" fmla="*/ 353961 w 2875935"/>
              <a:gd name="connsiteY25" fmla="*/ 2427658 h 2560393"/>
              <a:gd name="connsiteX26" fmla="*/ 530942 w 2875935"/>
              <a:gd name="connsiteY26" fmla="*/ 2560393 h 2560393"/>
              <a:gd name="connsiteX27" fmla="*/ 884903 w 2875935"/>
              <a:gd name="connsiteY27" fmla="*/ 2486651 h 2560393"/>
              <a:gd name="connsiteX28" fmla="*/ 1165122 w 2875935"/>
              <a:gd name="connsiteY28" fmla="*/ 2501400 h 2560393"/>
              <a:gd name="connsiteX29" fmla="*/ 1297858 w 2875935"/>
              <a:gd name="connsiteY29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555630 w 2875935"/>
              <a:gd name="connsiteY9" fmla="*/ 509068 h 2560393"/>
              <a:gd name="connsiteX10" fmla="*/ 2418247 w 2875935"/>
              <a:gd name="connsiteY10" fmla="*/ 615646 h 2560393"/>
              <a:gd name="connsiteX11" fmla="*/ 2222539 w 2875935"/>
              <a:gd name="connsiteY11" fmla="*/ 558109 h 2560393"/>
              <a:gd name="connsiteX12" fmla="*/ 2084207 w 2875935"/>
              <a:gd name="connsiteY12" fmla="*/ 614428 h 2560393"/>
              <a:gd name="connsiteX13" fmla="*/ 1766570 w 2875935"/>
              <a:gd name="connsiteY13" fmla="*/ 217585 h 2560393"/>
              <a:gd name="connsiteX14" fmla="*/ 1522320 w 2875935"/>
              <a:gd name="connsiteY14" fmla="*/ 132335 h 2560393"/>
              <a:gd name="connsiteX15" fmla="*/ 1094334 w 2875935"/>
              <a:gd name="connsiteY15" fmla="*/ 0 h 2560393"/>
              <a:gd name="connsiteX16" fmla="*/ 1061884 w 2875935"/>
              <a:gd name="connsiteY16" fmla="*/ 230148 h 2560393"/>
              <a:gd name="connsiteX17" fmla="*/ 752168 w 2875935"/>
              <a:gd name="connsiteY17" fmla="*/ 584109 h 2560393"/>
              <a:gd name="connsiteX18" fmla="*/ 235974 w 2875935"/>
              <a:gd name="connsiteY18" fmla="*/ 643103 h 2560393"/>
              <a:gd name="connsiteX19" fmla="*/ 0 w 2875935"/>
              <a:gd name="connsiteY19" fmla="*/ 1144548 h 2560393"/>
              <a:gd name="connsiteX20" fmla="*/ 103238 w 2875935"/>
              <a:gd name="connsiteY20" fmla="*/ 1483761 h 2560393"/>
              <a:gd name="connsiteX21" fmla="*/ 73742 w 2875935"/>
              <a:gd name="connsiteY21" fmla="*/ 1675490 h 2560393"/>
              <a:gd name="connsiteX22" fmla="*/ 176980 w 2875935"/>
              <a:gd name="connsiteY22" fmla="*/ 1808226 h 2560393"/>
              <a:gd name="connsiteX23" fmla="*/ 221226 w 2875935"/>
              <a:gd name="connsiteY23" fmla="*/ 2014703 h 2560393"/>
              <a:gd name="connsiteX24" fmla="*/ 206477 w 2875935"/>
              <a:gd name="connsiteY24" fmla="*/ 2294922 h 2560393"/>
              <a:gd name="connsiteX25" fmla="*/ 353961 w 2875935"/>
              <a:gd name="connsiteY25" fmla="*/ 2427658 h 2560393"/>
              <a:gd name="connsiteX26" fmla="*/ 530942 w 2875935"/>
              <a:gd name="connsiteY26" fmla="*/ 2560393 h 2560393"/>
              <a:gd name="connsiteX27" fmla="*/ 884903 w 2875935"/>
              <a:gd name="connsiteY27" fmla="*/ 2486651 h 2560393"/>
              <a:gd name="connsiteX28" fmla="*/ 1165122 w 2875935"/>
              <a:gd name="connsiteY28" fmla="*/ 2501400 h 2560393"/>
              <a:gd name="connsiteX29" fmla="*/ 1297858 w 2875935"/>
              <a:gd name="connsiteY29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555630 w 2875935"/>
              <a:gd name="connsiteY9" fmla="*/ 509068 h 2560393"/>
              <a:gd name="connsiteX10" fmla="*/ 2418247 w 2875935"/>
              <a:gd name="connsiteY10" fmla="*/ 615646 h 2560393"/>
              <a:gd name="connsiteX11" fmla="*/ 2222539 w 2875935"/>
              <a:gd name="connsiteY11" fmla="*/ 558109 h 2560393"/>
              <a:gd name="connsiteX12" fmla="*/ 2084207 w 2875935"/>
              <a:gd name="connsiteY12" fmla="*/ 614428 h 2560393"/>
              <a:gd name="connsiteX13" fmla="*/ 1766570 w 2875935"/>
              <a:gd name="connsiteY13" fmla="*/ 217585 h 2560393"/>
              <a:gd name="connsiteX14" fmla="*/ 1522320 w 2875935"/>
              <a:gd name="connsiteY14" fmla="*/ 132335 h 2560393"/>
              <a:gd name="connsiteX15" fmla="*/ 1094334 w 2875935"/>
              <a:gd name="connsiteY15" fmla="*/ 0 h 2560393"/>
              <a:gd name="connsiteX16" fmla="*/ 1061884 w 2875935"/>
              <a:gd name="connsiteY16" fmla="*/ 230148 h 2560393"/>
              <a:gd name="connsiteX17" fmla="*/ 752168 w 2875935"/>
              <a:gd name="connsiteY17" fmla="*/ 584109 h 2560393"/>
              <a:gd name="connsiteX18" fmla="*/ 235974 w 2875935"/>
              <a:gd name="connsiteY18" fmla="*/ 643103 h 2560393"/>
              <a:gd name="connsiteX19" fmla="*/ 0 w 2875935"/>
              <a:gd name="connsiteY19" fmla="*/ 1144548 h 2560393"/>
              <a:gd name="connsiteX20" fmla="*/ 103238 w 2875935"/>
              <a:gd name="connsiteY20" fmla="*/ 1483761 h 2560393"/>
              <a:gd name="connsiteX21" fmla="*/ 73742 w 2875935"/>
              <a:gd name="connsiteY21" fmla="*/ 1675490 h 2560393"/>
              <a:gd name="connsiteX22" fmla="*/ 176980 w 2875935"/>
              <a:gd name="connsiteY22" fmla="*/ 1808226 h 2560393"/>
              <a:gd name="connsiteX23" fmla="*/ 221226 w 2875935"/>
              <a:gd name="connsiteY23" fmla="*/ 2014703 h 2560393"/>
              <a:gd name="connsiteX24" fmla="*/ 206477 w 2875935"/>
              <a:gd name="connsiteY24" fmla="*/ 2294922 h 2560393"/>
              <a:gd name="connsiteX25" fmla="*/ 353961 w 2875935"/>
              <a:gd name="connsiteY25" fmla="*/ 2427658 h 2560393"/>
              <a:gd name="connsiteX26" fmla="*/ 530942 w 2875935"/>
              <a:gd name="connsiteY26" fmla="*/ 2560393 h 2560393"/>
              <a:gd name="connsiteX27" fmla="*/ 884903 w 2875935"/>
              <a:gd name="connsiteY27" fmla="*/ 2486651 h 2560393"/>
              <a:gd name="connsiteX28" fmla="*/ 1165122 w 2875935"/>
              <a:gd name="connsiteY28" fmla="*/ 2501400 h 2560393"/>
              <a:gd name="connsiteX29" fmla="*/ 1297858 w 2875935"/>
              <a:gd name="connsiteY29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815421 w 2875935"/>
              <a:gd name="connsiteY9" fmla="*/ 724966 h 2560393"/>
              <a:gd name="connsiteX10" fmla="*/ 2555630 w 2875935"/>
              <a:gd name="connsiteY10" fmla="*/ 509068 h 2560393"/>
              <a:gd name="connsiteX11" fmla="*/ 2418247 w 2875935"/>
              <a:gd name="connsiteY11" fmla="*/ 615646 h 2560393"/>
              <a:gd name="connsiteX12" fmla="*/ 2222539 w 2875935"/>
              <a:gd name="connsiteY12" fmla="*/ 558109 h 2560393"/>
              <a:gd name="connsiteX13" fmla="*/ 2084207 w 2875935"/>
              <a:gd name="connsiteY13" fmla="*/ 614428 h 2560393"/>
              <a:gd name="connsiteX14" fmla="*/ 1766570 w 2875935"/>
              <a:gd name="connsiteY14" fmla="*/ 217585 h 2560393"/>
              <a:gd name="connsiteX15" fmla="*/ 1522320 w 2875935"/>
              <a:gd name="connsiteY15" fmla="*/ 132335 h 2560393"/>
              <a:gd name="connsiteX16" fmla="*/ 1094334 w 2875935"/>
              <a:gd name="connsiteY16" fmla="*/ 0 h 2560393"/>
              <a:gd name="connsiteX17" fmla="*/ 1061884 w 2875935"/>
              <a:gd name="connsiteY17" fmla="*/ 230148 h 2560393"/>
              <a:gd name="connsiteX18" fmla="*/ 752168 w 2875935"/>
              <a:gd name="connsiteY18" fmla="*/ 584109 h 2560393"/>
              <a:gd name="connsiteX19" fmla="*/ 235974 w 2875935"/>
              <a:gd name="connsiteY19" fmla="*/ 643103 h 2560393"/>
              <a:gd name="connsiteX20" fmla="*/ 0 w 2875935"/>
              <a:gd name="connsiteY20" fmla="*/ 1144548 h 2560393"/>
              <a:gd name="connsiteX21" fmla="*/ 103238 w 2875935"/>
              <a:gd name="connsiteY21" fmla="*/ 1483761 h 2560393"/>
              <a:gd name="connsiteX22" fmla="*/ 73742 w 2875935"/>
              <a:gd name="connsiteY22" fmla="*/ 1675490 h 2560393"/>
              <a:gd name="connsiteX23" fmla="*/ 176980 w 2875935"/>
              <a:gd name="connsiteY23" fmla="*/ 1808226 h 2560393"/>
              <a:gd name="connsiteX24" fmla="*/ 221226 w 2875935"/>
              <a:gd name="connsiteY24" fmla="*/ 2014703 h 2560393"/>
              <a:gd name="connsiteX25" fmla="*/ 206477 w 2875935"/>
              <a:gd name="connsiteY25" fmla="*/ 2294922 h 2560393"/>
              <a:gd name="connsiteX26" fmla="*/ 353961 w 2875935"/>
              <a:gd name="connsiteY26" fmla="*/ 2427658 h 2560393"/>
              <a:gd name="connsiteX27" fmla="*/ 530942 w 2875935"/>
              <a:gd name="connsiteY27" fmla="*/ 2560393 h 2560393"/>
              <a:gd name="connsiteX28" fmla="*/ 884903 w 2875935"/>
              <a:gd name="connsiteY28" fmla="*/ 2486651 h 2560393"/>
              <a:gd name="connsiteX29" fmla="*/ 1165122 w 2875935"/>
              <a:gd name="connsiteY29" fmla="*/ 2501400 h 2560393"/>
              <a:gd name="connsiteX30" fmla="*/ 1297858 w 2875935"/>
              <a:gd name="connsiteY30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815421 w 2875935"/>
              <a:gd name="connsiteY9" fmla="*/ 724966 h 2560393"/>
              <a:gd name="connsiteX10" fmla="*/ 2671518 w 2875935"/>
              <a:gd name="connsiteY10" fmla="*/ 696198 h 2560393"/>
              <a:gd name="connsiteX11" fmla="*/ 2555630 w 2875935"/>
              <a:gd name="connsiteY11" fmla="*/ 509068 h 2560393"/>
              <a:gd name="connsiteX12" fmla="*/ 2418247 w 2875935"/>
              <a:gd name="connsiteY12" fmla="*/ 615646 h 2560393"/>
              <a:gd name="connsiteX13" fmla="*/ 2222539 w 2875935"/>
              <a:gd name="connsiteY13" fmla="*/ 558109 h 2560393"/>
              <a:gd name="connsiteX14" fmla="*/ 2084207 w 2875935"/>
              <a:gd name="connsiteY14" fmla="*/ 614428 h 2560393"/>
              <a:gd name="connsiteX15" fmla="*/ 1766570 w 2875935"/>
              <a:gd name="connsiteY15" fmla="*/ 217585 h 2560393"/>
              <a:gd name="connsiteX16" fmla="*/ 1522320 w 2875935"/>
              <a:gd name="connsiteY16" fmla="*/ 132335 h 2560393"/>
              <a:gd name="connsiteX17" fmla="*/ 1094334 w 2875935"/>
              <a:gd name="connsiteY17" fmla="*/ 0 h 2560393"/>
              <a:gd name="connsiteX18" fmla="*/ 1061884 w 2875935"/>
              <a:gd name="connsiteY18" fmla="*/ 230148 h 2560393"/>
              <a:gd name="connsiteX19" fmla="*/ 752168 w 2875935"/>
              <a:gd name="connsiteY19" fmla="*/ 584109 h 2560393"/>
              <a:gd name="connsiteX20" fmla="*/ 235974 w 2875935"/>
              <a:gd name="connsiteY20" fmla="*/ 643103 h 2560393"/>
              <a:gd name="connsiteX21" fmla="*/ 0 w 2875935"/>
              <a:gd name="connsiteY21" fmla="*/ 1144548 h 2560393"/>
              <a:gd name="connsiteX22" fmla="*/ 103238 w 2875935"/>
              <a:gd name="connsiteY22" fmla="*/ 1483761 h 2560393"/>
              <a:gd name="connsiteX23" fmla="*/ 73742 w 2875935"/>
              <a:gd name="connsiteY23" fmla="*/ 1675490 h 2560393"/>
              <a:gd name="connsiteX24" fmla="*/ 176980 w 2875935"/>
              <a:gd name="connsiteY24" fmla="*/ 1808226 h 2560393"/>
              <a:gd name="connsiteX25" fmla="*/ 221226 w 2875935"/>
              <a:gd name="connsiteY25" fmla="*/ 2014703 h 2560393"/>
              <a:gd name="connsiteX26" fmla="*/ 206477 w 2875935"/>
              <a:gd name="connsiteY26" fmla="*/ 2294922 h 2560393"/>
              <a:gd name="connsiteX27" fmla="*/ 353961 w 2875935"/>
              <a:gd name="connsiteY27" fmla="*/ 2427658 h 2560393"/>
              <a:gd name="connsiteX28" fmla="*/ 530942 w 2875935"/>
              <a:gd name="connsiteY28" fmla="*/ 2560393 h 2560393"/>
              <a:gd name="connsiteX29" fmla="*/ 884903 w 2875935"/>
              <a:gd name="connsiteY29" fmla="*/ 2486651 h 2560393"/>
              <a:gd name="connsiteX30" fmla="*/ 1165122 w 2875935"/>
              <a:gd name="connsiteY30" fmla="*/ 2501400 h 2560393"/>
              <a:gd name="connsiteX31" fmla="*/ 1297858 w 2875935"/>
              <a:gd name="connsiteY31" fmla="*/ 2501400 h 2560393"/>
              <a:gd name="connsiteX0" fmla="*/ 1297858 w 2910472"/>
              <a:gd name="connsiteY0" fmla="*/ 2501400 h 2560393"/>
              <a:gd name="connsiteX1" fmla="*/ 1548580 w 2910472"/>
              <a:gd name="connsiteY1" fmla="*/ 2368664 h 2560393"/>
              <a:gd name="connsiteX2" fmla="*/ 1533832 w 2910472"/>
              <a:gd name="connsiteY2" fmla="*/ 2117942 h 2560393"/>
              <a:gd name="connsiteX3" fmla="*/ 1887793 w 2910472"/>
              <a:gd name="connsiteY3" fmla="*/ 1940961 h 2560393"/>
              <a:gd name="connsiteX4" fmla="*/ 2330245 w 2910472"/>
              <a:gd name="connsiteY4" fmla="*/ 1410019 h 2560393"/>
              <a:gd name="connsiteX5" fmla="*/ 2639961 w 2910472"/>
              <a:gd name="connsiteY5" fmla="*/ 1410019 h 2560393"/>
              <a:gd name="connsiteX6" fmla="*/ 2831690 w 2910472"/>
              <a:gd name="connsiteY6" fmla="*/ 1233038 h 2560393"/>
              <a:gd name="connsiteX7" fmla="*/ 2831690 w 2910472"/>
              <a:gd name="connsiteY7" fmla="*/ 1011813 h 2560393"/>
              <a:gd name="connsiteX8" fmla="*/ 2910472 w 2910472"/>
              <a:gd name="connsiteY8" fmla="*/ 921138 h 2560393"/>
              <a:gd name="connsiteX9" fmla="*/ 2815421 w 2910472"/>
              <a:gd name="connsiteY9" fmla="*/ 724966 h 2560393"/>
              <a:gd name="connsiteX10" fmla="*/ 2671518 w 2910472"/>
              <a:gd name="connsiteY10" fmla="*/ 696198 h 2560393"/>
              <a:gd name="connsiteX11" fmla="*/ 2555630 w 2910472"/>
              <a:gd name="connsiteY11" fmla="*/ 509068 h 2560393"/>
              <a:gd name="connsiteX12" fmla="*/ 2418247 w 2910472"/>
              <a:gd name="connsiteY12" fmla="*/ 615646 h 2560393"/>
              <a:gd name="connsiteX13" fmla="*/ 2222539 w 2910472"/>
              <a:gd name="connsiteY13" fmla="*/ 558109 h 2560393"/>
              <a:gd name="connsiteX14" fmla="*/ 2084207 w 2910472"/>
              <a:gd name="connsiteY14" fmla="*/ 614428 h 2560393"/>
              <a:gd name="connsiteX15" fmla="*/ 1766570 w 2910472"/>
              <a:gd name="connsiteY15" fmla="*/ 217585 h 2560393"/>
              <a:gd name="connsiteX16" fmla="*/ 1522320 w 2910472"/>
              <a:gd name="connsiteY16" fmla="*/ 132335 h 2560393"/>
              <a:gd name="connsiteX17" fmla="*/ 1094334 w 2910472"/>
              <a:gd name="connsiteY17" fmla="*/ 0 h 2560393"/>
              <a:gd name="connsiteX18" fmla="*/ 1061884 w 2910472"/>
              <a:gd name="connsiteY18" fmla="*/ 230148 h 2560393"/>
              <a:gd name="connsiteX19" fmla="*/ 752168 w 2910472"/>
              <a:gd name="connsiteY19" fmla="*/ 584109 h 2560393"/>
              <a:gd name="connsiteX20" fmla="*/ 235974 w 2910472"/>
              <a:gd name="connsiteY20" fmla="*/ 643103 h 2560393"/>
              <a:gd name="connsiteX21" fmla="*/ 0 w 2910472"/>
              <a:gd name="connsiteY21" fmla="*/ 1144548 h 2560393"/>
              <a:gd name="connsiteX22" fmla="*/ 103238 w 2910472"/>
              <a:gd name="connsiteY22" fmla="*/ 1483761 h 2560393"/>
              <a:gd name="connsiteX23" fmla="*/ 73742 w 2910472"/>
              <a:gd name="connsiteY23" fmla="*/ 1675490 h 2560393"/>
              <a:gd name="connsiteX24" fmla="*/ 176980 w 2910472"/>
              <a:gd name="connsiteY24" fmla="*/ 1808226 h 2560393"/>
              <a:gd name="connsiteX25" fmla="*/ 221226 w 2910472"/>
              <a:gd name="connsiteY25" fmla="*/ 2014703 h 2560393"/>
              <a:gd name="connsiteX26" fmla="*/ 206477 w 2910472"/>
              <a:gd name="connsiteY26" fmla="*/ 2294922 h 2560393"/>
              <a:gd name="connsiteX27" fmla="*/ 353961 w 2910472"/>
              <a:gd name="connsiteY27" fmla="*/ 2427658 h 2560393"/>
              <a:gd name="connsiteX28" fmla="*/ 530942 w 2910472"/>
              <a:gd name="connsiteY28" fmla="*/ 2560393 h 2560393"/>
              <a:gd name="connsiteX29" fmla="*/ 884903 w 2910472"/>
              <a:gd name="connsiteY29" fmla="*/ 2486651 h 2560393"/>
              <a:gd name="connsiteX30" fmla="*/ 1165122 w 2910472"/>
              <a:gd name="connsiteY30" fmla="*/ 2501400 h 2560393"/>
              <a:gd name="connsiteX31" fmla="*/ 1297858 w 2910472"/>
              <a:gd name="connsiteY31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639961 w 2920232"/>
              <a:gd name="connsiteY5" fmla="*/ 1410019 h 2560393"/>
              <a:gd name="connsiteX6" fmla="*/ 2831690 w 2920232"/>
              <a:gd name="connsiteY6" fmla="*/ 1233038 h 2560393"/>
              <a:gd name="connsiteX7" fmla="*/ 2831690 w 2920232"/>
              <a:gd name="connsiteY7" fmla="*/ 1011813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639961 w 2920232"/>
              <a:gd name="connsiteY5" fmla="*/ 1410019 h 2560393"/>
              <a:gd name="connsiteX6" fmla="*/ 2831690 w 2920232"/>
              <a:gd name="connsiteY6" fmla="*/ 1233038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639961 w 2920232"/>
              <a:gd name="connsiteY5" fmla="*/ 1410019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496058 w 2920232"/>
              <a:gd name="connsiteY5" fmla="*/ 1231655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278440 w 2920232"/>
              <a:gd name="connsiteY4" fmla="*/ 1323714 h 2560393"/>
              <a:gd name="connsiteX5" fmla="*/ 2496058 w 2920232"/>
              <a:gd name="connsiteY5" fmla="*/ 1231655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278440 w 2920232"/>
              <a:gd name="connsiteY4" fmla="*/ 1323714 h 2560393"/>
              <a:gd name="connsiteX5" fmla="*/ 2496058 w 2920232"/>
              <a:gd name="connsiteY5" fmla="*/ 1231655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084390 w 2920232"/>
              <a:gd name="connsiteY4" fmla="*/ 1703094 h 2560393"/>
              <a:gd name="connsiteX5" fmla="*/ 2278440 w 2920232"/>
              <a:gd name="connsiteY5" fmla="*/ 1323714 h 2560393"/>
              <a:gd name="connsiteX6" fmla="*/ 2496058 w 2920232"/>
              <a:gd name="connsiteY6" fmla="*/ 1231655 h 2560393"/>
              <a:gd name="connsiteX7" fmla="*/ 2682030 w 2920232"/>
              <a:gd name="connsiteY7" fmla="*/ 1169747 h 2560393"/>
              <a:gd name="connsiteX8" fmla="*/ 2739592 w 2920232"/>
              <a:gd name="connsiteY8" fmla="*/ 1017567 h 2560393"/>
              <a:gd name="connsiteX9" fmla="*/ 2910472 w 2920232"/>
              <a:gd name="connsiteY9" fmla="*/ 921138 h 2560393"/>
              <a:gd name="connsiteX10" fmla="*/ 2849958 w 2920232"/>
              <a:gd name="connsiteY10" fmla="*/ 851547 h 2560393"/>
              <a:gd name="connsiteX11" fmla="*/ 2815421 w 2920232"/>
              <a:gd name="connsiteY11" fmla="*/ 724966 h 2560393"/>
              <a:gd name="connsiteX12" fmla="*/ 2671518 w 2920232"/>
              <a:gd name="connsiteY12" fmla="*/ 696198 h 2560393"/>
              <a:gd name="connsiteX13" fmla="*/ 2555630 w 2920232"/>
              <a:gd name="connsiteY13" fmla="*/ 509068 h 2560393"/>
              <a:gd name="connsiteX14" fmla="*/ 2418247 w 2920232"/>
              <a:gd name="connsiteY14" fmla="*/ 615646 h 2560393"/>
              <a:gd name="connsiteX15" fmla="*/ 2222539 w 2920232"/>
              <a:gd name="connsiteY15" fmla="*/ 558109 h 2560393"/>
              <a:gd name="connsiteX16" fmla="*/ 2084207 w 2920232"/>
              <a:gd name="connsiteY16" fmla="*/ 614428 h 2560393"/>
              <a:gd name="connsiteX17" fmla="*/ 1766570 w 2920232"/>
              <a:gd name="connsiteY17" fmla="*/ 217585 h 2560393"/>
              <a:gd name="connsiteX18" fmla="*/ 1522320 w 2920232"/>
              <a:gd name="connsiteY18" fmla="*/ 132335 h 2560393"/>
              <a:gd name="connsiteX19" fmla="*/ 1094334 w 2920232"/>
              <a:gd name="connsiteY19" fmla="*/ 0 h 2560393"/>
              <a:gd name="connsiteX20" fmla="*/ 1061884 w 2920232"/>
              <a:gd name="connsiteY20" fmla="*/ 230148 h 2560393"/>
              <a:gd name="connsiteX21" fmla="*/ 752168 w 2920232"/>
              <a:gd name="connsiteY21" fmla="*/ 584109 h 2560393"/>
              <a:gd name="connsiteX22" fmla="*/ 235974 w 2920232"/>
              <a:gd name="connsiteY22" fmla="*/ 643103 h 2560393"/>
              <a:gd name="connsiteX23" fmla="*/ 0 w 2920232"/>
              <a:gd name="connsiteY23" fmla="*/ 1144548 h 2560393"/>
              <a:gd name="connsiteX24" fmla="*/ 103238 w 2920232"/>
              <a:gd name="connsiteY24" fmla="*/ 1483761 h 2560393"/>
              <a:gd name="connsiteX25" fmla="*/ 73742 w 2920232"/>
              <a:gd name="connsiteY25" fmla="*/ 1675490 h 2560393"/>
              <a:gd name="connsiteX26" fmla="*/ 176980 w 2920232"/>
              <a:gd name="connsiteY26" fmla="*/ 1808226 h 2560393"/>
              <a:gd name="connsiteX27" fmla="*/ 221226 w 2920232"/>
              <a:gd name="connsiteY27" fmla="*/ 2014703 h 2560393"/>
              <a:gd name="connsiteX28" fmla="*/ 206477 w 2920232"/>
              <a:gd name="connsiteY28" fmla="*/ 2294922 h 2560393"/>
              <a:gd name="connsiteX29" fmla="*/ 353961 w 2920232"/>
              <a:gd name="connsiteY29" fmla="*/ 2427658 h 2560393"/>
              <a:gd name="connsiteX30" fmla="*/ 530942 w 2920232"/>
              <a:gd name="connsiteY30" fmla="*/ 2560393 h 2560393"/>
              <a:gd name="connsiteX31" fmla="*/ 884903 w 2920232"/>
              <a:gd name="connsiteY31" fmla="*/ 2486651 h 2560393"/>
              <a:gd name="connsiteX32" fmla="*/ 1165122 w 2920232"/>
              <a:gd name="connsiteY32" fmla="*/ 2501400 h 2560393"/>
              <a:gd name="connsiteX33" fmla="*/ 1297858 w 2920232"/>
              <a:gd name="connsiteY33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084390 w 2920232"/>
              <a:gd name="connsiteY4" fmla="*/ 1703094 h 2560393"/>
              <a:gd name="connsiteX5" fmla="*/ 2124683 w 2920232"/>
              <a:gd name="connsiteY5" fmla="*/ 1467192 h 2560393"/>
              <a:gd name="connsiteX6" fmla="*/ 2278440 w 2920232"/>
              <a:gd name="connsiteY6" fmla="*/ 1323714 h 2560393"/>
              <a:gd name="connsiteX7" fmla="*/ 2496058 w 2920232"/>
              <a:gd name="connsiteY7" fmla="*/ 1231655 h 2560393"/>
              <a:gd name="connsiteX8" fmla="*/ 2682030 w 2920232"/>
              <a:gd name="connsiteY8" fmla="*/ 1169747 h 2560393"/>
              <a:gd name="connsiteX9" fmla="*/ 2739592 w 2920232"/>
              <a:gd name="connsiteY9" fmla="*/ 1017567 h 2560393"/>
              <a:gd name="connsiteX10" fmla="*/ 2910472 w 2920232"/>
              <a:gd name="connsiteY10" fmla="*/ 921138 h 2560393"/>
              <a:gd name="connsiteX11" fmla="*/ 2849958 w 2920232"/>
              <a:gd name="connsiteY11" fmla="*/ 851547 h 2560393"/>
              <a:gd name="connsiteX12" fmla="*/ 2815421 w 2920232"/>
              <a:gd name="connsiteY12" fmla="*/ 724966 h 2560393"/>
              <a:gd name="connsiteX13" fmla="*/ 2671518 w 2920232"/>
              <a:gd name="connsiteY13" fmla="*/ 696198 h 2560393"/>
              <a:gd name="connsiteX14" fmla="*/ 2555630 w 2920232"/>
              <a:gd name="connsiteY14" fmla="*/ 509068 h 2560393"/>
              <a:gd name="connsiteX15" fmla="*/ 2418247 w 2920232"/>
              <a:gd name="connsiteY15" fmla="*/ 615646 h 2560393"/>
              <a:gd name="connsiteX16" fmla="*/ 2222539 w 2920232"/>
              <a:gd name="connsiteY16" fmla="*/ 558109 h 2560393"/>
              <a:gd name="connsiteX17" fmla="*/ 2084207 w 2920232"/>
              <a:gd name="connsiteY17" fmla="*/ 614428 h 2560393"/>
              <a:gd name="connsiteX18" fmla="*/ 1766570 w 2920232"/>
              <a:gd name="connsiteY18" fmla="*/ 217585 h 2560393"/>
              <a:gd name="connsiteX19" fmla="*/ 1522320 w 2920232"/>
              <a:gd name="connsiteY19" fmla="*/ 132335 h 2560393"/>
              <a:gd name="connsiteX20" fmla="*/ 1094334 w 2920232"/>
              <a:gd name="connsiteY20" fmla="*/ 0 h 2560393"/>
              <a:gd name="connsiteX21" fmla="*/ 1061884 w 2920232"/>
              <a:gd name="connsiteY21" fmla="*/ 230148 h 2560393"/>
              <a:gd name="connsiteX22" fmla="*/ 752168 w 2920232"/>
              <a:gd name="connsiteY22" fmla="*/ 584109 h 2560393"/>
              <a:gd name="connsiteX23" fmla="*/ 235974 w 2920232"/>
              <a:gd name="connsiteY23" fmla="*/ 643103 h 2560393"/>
              <a:gd name="connsiteX24" fmla="*/ 0 w 2920232"/>
              <a:gd name="connsiteY24" fmla="*/ 1144548 h 2560393"/>
              <a:gd name="connsiteX25" fmla="*/ 103238 w 2920232"/>
              <a:gd name="connsiteY25" fmla="*/ 1483761 h 2560393"/>
              <a:gd name="connsiteX26" fmla="*/ 73742 w 2920232"/>
              <a:gd name="connsiteY26" fmla="*/ 1675490 h 2560393"/>
              <a:gd name="connsiteX27" fmla="*/ 176980 w 2920232"/>
              <a:gd name="connsiteY27" fmla="*/ 1808226 h 2560393"/>
              <a:gd name="connsiteX28" fmla="*/ 221226 w 2920232"/>
              <a:gd name="connsiteY28" fmla="*/ 2014703 h 2560393"/>
              <a:gd name="connsiteX29" fmla="*/ 206477 w 2920232"/>
              <a:gd name="connsiteY29" fmla="*/ 2294922 h 2560393"/>
              <a:gd name="connsiteX30" fmla="*/ 353961 w 2920232"/>
              <a:gd name="connsiteY30" fmla="*/ 2427658 h 2560393"/>
              <a:gd name="connsiteX31" fmla="*/ 530942 w 2920232"/>
              <a:gd name="connsiteY31" fmla="*/ 2560393 h 2560393"/>
              <a:gd name="connsiteX32" fmla="*/ 884903 w 2920232"/>
              <a:gd name="connsiteY32" fmla="*/ 2486651 h 2560393"/>
              <a:gd name="connsiteX33" fmla="*/ 1165122 w 2920232"/>
              <a:gd name="connsiteY33" fmla="*/ 2501400 h 2560393"/>
              <a:gd name="connsiteX34" fmla="*/ 1297858 w 2920232"/>
              <a:gd name="connsiteY34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084390 w 2920232"/>
              <a:gd name="connsiteY4" fmla="*/ 1703094 h 2560393"/>
              <a:gd name="connsiteX5" fmla="*/ 2124683 w 2920232"/>
              <a:gd name="connsiteY5" fmla="*/ 1467192 h 2560393"/>
              <a:gd name="connsiteX6" fmla="*/ 2239806 w 2920232"/>
              <a:gd name="connsiteY6" fmla="*/ 1403902 h 2560393"/>
              <a:gd name="connsiteX7" fmla="*/ 2278440 w 2920232"/>
              <a:gd name="connsiteY7" fmla="*/ 1323714 h 2560393"/>
              <a:gd name="connsiteX8" fmla="*/ 2496058 w 2920232"/>
              <a:gd name="connsiteY8" fmla="*/ 1231655 h 2560393"/>
              <a:gd name="connsiteX9" fmla="*/ 2682030 w 2920232"/>
              <a:gd name="connsiteY9" fmla="*/ 1169747 h 2560393"/>
              <a:gd name="connsiteX10" fmla="*/ 2739592 w 2920232"/>
              <a:gd name="connsiteY10" fmla="*/ 1017567 h 2560393"/>
              <a:gd name="connsiteX11" fmla="*/ 2910472 w 2920232"/>
              <a:gd name="connsiteY11" fmla="*/ 921138 h 2560393"/>
              <a:gd name="connsiteX12" fmla="*/ 2849958 w 2920232"/>
              <a:gd name="connsiteY12" fmla="*/ 851547 h 2560393"/>
              <a:gd name="connsiteX13" fmla="*/ 2815421 w 2920232"/>
              <a:gd name="connsiteY13" fmla="*/ 724966 h 2560393"/>
              <a:gd name="connsiteX14" fmla="*/ 2671518 w 2920232"/>
              <a:gd name="connsiteY14" fmla="*/ 696198 h 2560393"/>
              <a:gd name="connsiteX15" fmla="*/ 2555630 w 2920232"/>
              <a:gd name="connsiteY15" fmla="*/ 509068 h 2560393"/>
              <a:gd name="connsiteX16" fmla="*/ 2418247 w 2920232"/>
              <a:gd name="connsiteY16" fmla="*/ 615646 h 2560393"/>
              <a:gd name="connsiteX17" fmla="*/ 2222539 w 2920232"/>
              <a:gd name="connsiteY17" fmla="*/ 558109 h 2560393"/>
              <a:gd name="connsiteX18" fmla="*/ 2084207 w 2920232"/>
              <a:gd name="connsiteY18" fmla="*/ 614428 h 2560393"/>
              <a:gd name="connsiteX19" fmla="*/ 1766570 w 2920232"/>
              <a:gd name="connsiteY19" fmla="*/ 217585 h 2560393"/>
              <a:gd name="connsiteX20" fmla="*/ 1522320 w 2920232"/>
              <a:gd name="connsiteY20" fmla="*/ 132335 h 2560393"/>
              <a:gd name="connsiteX21" fmla="*/ 1094334 w 2920232"/>
              <a:gd name="connsiteY21" fmla="*/ 0 h 2560393"/>
              <a:gd name="connsiteX22" fmla="*/ 1061884 w 2920232"/>
              <a:gd name="connsiteY22" fmla="*/ 230148 h 2560393"/>
              <a:gd name="connsiteX23" fmla="*/ 752168 w 2920232"/>
              <a:gd name="connsiteY23" fmla="*/ 584109 h 2560393"/>
              <a:gd name="connsiteX24" fmla="*/ 235974 w 2920232"/>
              <a:gd name="connsiteY24" fmla="*/ 643103 h 2560393"/>
              <a:gd name="connsiteX25" fmla="*/ 0 w 2920232"/>
              <a:gd name="connsiteY25" fmla="*/ 1144548 h 2560393"/>
              <a:gd name="connsiteX26" fmla="*/ 103238 w 2920232"/>
              <a:gd name="connsiteY26" fmla="*/ 1483761 h 2560393"/>
              <a:gd name="connsiteX27" fmla="*/ 73742 w 2920232"/>
              <a:gd name="connsiteY27" fmla="*/ 1675490 h 2560393"/>
              <a:gd name="connsiteX28" fmla="*/ 176980 w 2920232"/>
              <a:gd name="connsiteY28" fmla="*/ 1808226 h 2560393"/>
              <a:gd name="connsiteX29" fmla="*/ 221226 w 2920232"/>
              <a:gd name="connsiteY29" fmla="*/ 2014703 h 2560393"/>
              <a:gd name="connsiteX30" fmla="*/ 206477 w 2920232"/>
              <a:gd name="connsiteY30" fmla="*/ 2294922 h 2560393"/>
              <a:gd name="connsiteX31" fmla="*/ 353961 w 2920232"/>
              <a:gd name="connsiteY31" fmla="*/ 2427658 h 2560393"/>
              <a:gd name="connsiteX32" fmla="*/ 530942 w 2920232"/>
              <a:gd name="connsiteY32" fmla="*/ 2560393 h 2560393"/>
              <a:gd name="connsiteX33" fmla="*/ 884903 w 2920232"/>
              <a:gd name="connsiteY33" fmla="*/ 2486651 h 2560393"/>
              <a:gd name="connsiteX34" fmla="*/ 1165122 w 2920232"/>
              <a:gd name="connsiteY34" fmla="*/ 2501400 h 2560393"/>
              <a:gd name="connsiteX35" fmla="*/ 1297858 w 2920232"/>
              <a:gd name="connsiteY35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35988 w 2920232"/>
              <a:gd name="connsiteY3" fmla="*/ 1917946 h 2560393"/>
              <a:gd name="connsiteX4" fmla="*/ 2084390 w 2920232"/>
              <a:gd name="connsiteY4" fmla="*/ 1703094 h 2560393"/>
              <a:gd name="connsiteX5" fmla="*/ 2124683 w 2920232"/>
              <a:gd name="connsiteY5" fmla="*/ 1467192 h 2560393"/>
              <a:gd name="connsiteX6" fmla="*/ 2239806 w 2920232"/>
              <a:gd name="connsiteY6" fmla="*/ 1403902 h 2560393"/>
              <a:gd name="connsiteX7" fmla="*/ 2278440 w 2920232"/>
              <a:gd name="connsiteY7" fmla="*/ 1323714 h 2560393"/>
              <a:gd name="connsiteX8" fmla="*/ 2496058 w 2920232"/>
              <a:gd name="connsiteY8" fmla="*/ 1231655 h 2560393"/>
              <a:gd name="connsiteX9" fmla="*/ 2682030 w 2920232"/>
              <a:gd name="connsiteY9" fmla="*/ 1169747 h 2560393"/>
              <a:gd name="connsiteX10" fmla="*/ 2739592 w 2920232"/>
              <a:gd name="connsiteY10" fmla="*/ 1017567 h 2560393"/>
              <a:gd name="connsiteX11" fmla="*/ 2910472 w 2920232"/>
              <a:gd name="connsiteY11" fmla="*/ 921138 h 2560393"/>
              <a:gd name="connsiteX12" fmla="*/ 2849958 w 2920232"/>
              <a:gd name="connsiteY12" fmla="*/ 851547 h 2560393"/>
              <a:gd name="connsiteX13" fmla="*/ 2815421 w 2920232"/>
              <a:gd name="connsiteY13" fmla="*/ 724966 h 2560393"/>
              <a:gd name="connsiteX14" fmla="*/ 2671518 w 2920232"/>
              <a:gd name="connsiteY14" fmla="*/ 696198 h 2560393"/>
              <a:gd name="connsiteX15" fmla="*/ 2555630 w 2920232"/>
              <a:gd name="connsiteY15" fmla="*/ 509068 h 2560393"/>
              <a:gd name="connsiteX16" fmla="*/ 2418247 w 2920232"/>
              <a:gd name="connsiteY16" fmla="*/ 615646 h 2560393"/>
              <a:gd name="connsiteX17" fmla="*/ 2222539 w 2920232"/>
              <a:gd name="connsiteY17" fmla="*/ 558109 h 2560393"/>
              <a:gd name="connsiteX18" fmla="*/ 2084207 w 2920232"/>
              <a:gd name="connsiteY18" fmla="*/ 614428 h 2560393"/>
              <a:gd name="connsiteX19" fmla="*/ 1766570 w 2920232"/>
              <a:gd name="connsiteY19" fmla="*/ 217585 h 2560393"/>
              <a:gd name="connsiteX20" fmla="*/ 1522320 w 2920232"/>
              <a:gd name="connsiteY20" fmla="*/ 132335 h 2560393"/>
              <a:gd name="connsiteX21" fmla="*/ 1094334 w 2920232"/>
              <a:gd name="connsiteY21" fmla="*/ 0 h 2560393"/>
              <a:gd name="connsiteX22" fmla="*/ 1061884 w 2920232"/>
              <a:gd name="connsiteY22" fmla="*/ 230148 h 2560393"/>
              <a:gd name="connsiteX23" fmla="*/ 752168 w 2920232"/>
              <a:gd name="connsiteY23" fmla="*/ 584109 h 2560393"/>
              <a:gd name="connsiteX24" fmla="*/ 235974 w 2920232"/>
              <a:gd name="connsiteY24" fmla="*/ 643103 h 2560393"/>
              <a:gd name="connsiteX25" fmla="*/ 0 w 2920232"/>
              <a:gd name="connsiteY25" fmla="*/ 1144548 h 2560393"/>
              <a:gd name="connsiteX26" fmla="*/ 103238 w 2920232"/>
              <a:gd name="connsiteY26" fmla="*/ 1483761 h 2560393"/>
              <a:gd name="connsiteX27" fmla="*/ 73742 w 2920232"/>
              <a:gd name="connsiteY27" fmla="*/ 1675490 h 2560393"/>
              <a:gd name="connsiteX28" fmla="*/ 176980 w 2920232"/>
              <a:gd name="connsiteY28" fmla="*/ 1808226 h 2560393"/>
              <a:gd name="connsiteX29" fmla="*/ 221226 w 2920232"/>
              <a:gd name="connsiteY29" fmla="*/ 2014703 h 2560393"/>
              <a:gd name="connsiteX30" fmla="*/ 206477 w 2920232"/>
              <a:gd name="connsiteY30" fmla="*/ 2294922 h 2560393"/>
              <a:gd name="connsiteX31" fmla="*/ 353961 w 2920232"/>
              <a:gd name="connsiteY31" fmla="*/ 2427658 h 2560393"/>
              <a:gd name="connsiteX32" fmla="*/ 530942 w 2920232"/>
              <a:gd name="connsiteY32" fmla="*/ 2560393 h 2560393"/>
              <a:gd name="connsiteX33" fmla="*/ 884903 w 2920232"/>
              <a:gd name="connsiteY33" fmla="*/ 2486651 h 2560393"/>
              <a:gd name="connsiteX34" fmla="*/ 1165122 w 2920232"/>
              <a:gd name="connsiteY34" fmla="*/ 2501400 h 2560393"/>
              <a:gd name="connsiteX35" fmla="*/ 1297858 w 2920232"/>
              <a:gd name="connsiteY35" fmla="*/ 2501400 h 2560393"/>
              <a:gd name="connsiteX0" fmla="*/ 1349663 w 2920232"/>
              <a:gd name="connsiteY0" fmla="*/ 2576198 h 2576198"/>
              <a:gd name="connsiteX1" fmla="*/ 1548580 w 2920232"/>
              <a:gd name="connsiteY1" fmla="*/ 2368664 h 2576198"/>
              <a:gd name="connsiteX2" fmla="*/ 1533832 w 2920232"/>
              <a:gd name="connsiteY2" fmla="*/ 2117942 h 2576198"/>
              <a:gd name="connsiteX3" fmla="*/ 1835988 w 2920232"/>
              <a:gd name="connsiteY3" fmla="*/ 1917946 h 2576198"/>
              <a:gd name="connsiteX4" fmla="*/ 2084390 w 2920232"/>
              <a:gd name="connsiteY4" fmla="*/ 1703094 h 2576198"/>
              <a:gd name="connsiteX5" fmla="*/ 2124683 w 2920232"/>
              <a:gd name="connsiteY5" fmla="*/ 1467192 h 2576198"/>
              <a:gd name="connsiteX6" fmla="*/ 2239806 w 2920232"/>
              <a:gd name="connsiteY6" fmla="*/ 1403902 h 2576198"/>
              <a:gd name="connsiteX7" fmla="*/ 2278440 w 2920232"/>
              <a:gd name="connsiteY7" fmla="*/ 1323714 h 2576198"/>
              <a:gd name="connsiteX8" fmla="*/ 2496058 w 2920232"/>
              <a:gd name="connsiteY8" fmla="*/ 1231655 h 2576198"/>
              <a:gd name="connsiteX9" fmla="*/ 2682030 w 2920232"/>
              <a:gd name="connsiteY9" fmla="*/ 1169747 h 2576198"/>
              <a:gd name="connsiteX10" fmla="*/ 2739592 w 2920232"/>
              <a:gd name="connsiteY10" fmla="*/ 1017567 h 2576198"/>
              <a:gd name="connsiteX11" fmla="*/ 2910472 w 2920232"/>
              <a:gd name="connsiteY11" fmla="*/ 921138 h 2576198"/>
              <a:gd name="connsiteX12" fmla="*/ 2849958 w 2920232"/>
              <a:gd name="connsiteY12" fmla="*/ 851547 h 2576198"/>
              <a:gd name="connsiteX13" fmla="*/ 2815421 w 2920232"/>
              <a:gd name="connsiteY13" fmla="*/ 724966 h 2576198"/>
              <a:gd name="connsiteX14" fmla="*/ 2671518 w 2920232"/>
              <a:gd name="connsiteY14" fmla="*/ 696198 h 2576198"/>
              <a:gd name="connsiteX15" fmla="*/ 2555630 w 2920232"/>
              <a:gd name="connsiteY15" fmla="*/ 509068 h 2576198"/>
              <a:gd name="connsiteX16" fmla="*/ 2418247 w 2920232"/>
              <a:gd name="connsiteY16" fmla="*/ 615646 h 2576198"/>
              <a:gd name="connsiteX17" fmla="*/ 2222539 w 2920232"/>
              <a:gd name="connsiteY17" fmla="*/ 558109 h 2576198"/>
              <a:gd name="connsiteX18" fmla="*/ 2084207 w 2920232"/>
              <a:gd name="connsiteY18" fmla="*/ 614428 h 2576198"/>
              <a:gd name="connsiteX19" fmla="*/ 1766570 w 2920232"/>
              <a:gd name="connsiteY19" fmla="*/ 217585 h 2576198"/>
              <a:gd name="connsiteX20" fmla="*/ 1522320 w 2920232"/>
              <a:gd name="connsiteY20" fmla="*/ 132335 h 2576198"/>
              <a:gd name="connsiteX21" fmla="*/ 1094334 w 2920232"/>
              <a:gd name="connsiteY21" fmla="*/ 0 h 2576198"/>
              <a:gd name="connsiteX22" fmla="*/ 1061884 w 2920232"/>
              <a:gd name="connsiteY22" fmla="*/ 230148 h 2576198"/>
              <a:gd name="connsiteX23" fmla="*/ 752168 w 2920232"/>
              <a:gd name="connsiteY23" fmla="*/ 584109 h 2576198"/>
              <a:gd name="connsiteX24" fmla="*/ 235974 w 2920232"/>
              <a:gd name="connsiteY24" fmla="*/ 643103 h 2576198"/>
              <a:gd name="connsiteX25" fmla="*/ 0 w 2920232"/>
              <a:gd name="connsiteY25" fmla="*/ 1144548 h 2576198"/>
              <a:gd name="connsiteX26" fmla="*/ 103238 w 2920232"/>
              <a:gd name="connsiteY26" fmla="*/ 1483761 h 2576198"/>
              <a:gd name="connsiteX27" fmla="*/ 73742 w 2920232"/>
              <a:gd name="connsiteY27" fmla="*/ 1675490 h 2576198"/>
              <a:gd name="connsiteX28" fmla="*/ 176980 w 2920232"/>
              <a:gd name="connsiteY28" fmla="*/ 1808226 h 2576198"/>
              <a:gd name="connsiteX29" fmla="*/ 221226 w 2920232"/>
              <a:gd name="connsiteY29" fmla="*/ 2014703 h 2576198"/>
              <a:gd name="connsiteX30" fmla="*/ 206477 w 2920232"/>
              <a:gd name="connsiteY30" fmla="*/ 2294922 h 2576198"/>
              <a:gd name="connsiteX31" fmla="*/ 353961 w 2920232"/>
              <a:gd name="connsiteY31" fmla="*/ 2427658 h 2576198"/>
              <a:gd name="connsiteX32" fmla="*/ 530942 w 2920232"/>
              <a:gd name="connsiteY32" fmla="*/ 2560393 h 2576198"/>
              <a:gd name="connsiteX33" fmla="*/ 884903 w 2920232"/>
              <a:gd name="connsiteY33" fmla="*/ 2486651 h 2576198"/>
              <a:gd name="connsiteX34" fmla="*/ 1165122 w 2920232"/>
              <a:gd name="connsiteY34" fmla="*/ 2501400 h 2576198"/>
              <a:gd name="connsiteX35" fmla="*/ 1349663 w 2920232"/>
              <a:gd name="connsiteY35" fmla="*/ 2576198 h 2576198"/>
              <a:gd name="connsiteX0" fmla="*/ 1349663 w 2920232"/>
              <a:gd name="connsiteY0" fmla="*/ 2576198 h 2576198"/>
              <a:gd name="connsiteX1" fmla="*/ 1508776 w 2920232"/>
              <a:gd name="connsiteY1" fmla="*/ 2514363 h 2576198"/>
              <a:gd name="connsiteX2" fmla="*/ 1548580 w 2920232"/>
              <a:gd name="connsiteY2" fmla="*/ 2368664 h 2576198"/>
              <a:gd name="connsiteX3" fmla="*/ 1533832 w 2920232"/>
              <a:gd name="connsiteY3" fmla="*/ 2117942 h 2576198"/>
              <a:gd name="connsiteX4" fmla="*/ 1835988 w 2920232"/>
              <a:gd name="connsiteY4" fmla="*/ 1917946 h 2576198"/>
              <a:gd name="connsiteX5" fmla="*/ 2084390 w 2920232"/>
              <a:gd name="connsiteY5" fmla="*/ 1703094 h 2576198"/>
              <a:gd name="connsiteX6" fmla="*/ 2124683 w 2920232"/>
              <a:gd name="connsiteY6" fmla="*/ 1467192 h 2576198"/>
              <a:gd name="connsiteX7" fmla="*/ 2239806 w 2920232"/>
              <a:gd name="connsiteY7" fmla="*/ 1403902 h 2576198"/>
              <a:gd name="connsiteX8" fmla="*/ 2278440 w 2920232"/>
              <a:gd name="connsiteY8" fmla="*/ 1323714 h 2576198"/>
              <a:gd name="connsiteX9" fmla="*/ 2496058 w 2920232"/>
              <a:gd name="connsiteY9" fmla="*/ 1231655 h 2576198"/>
              <a:gd name="connsiteX10" fmla="*/ 2682030 w 2920232"/>
              <a:gd name="connsiteY10" fmla="*/ 1169747 h 2576198"/>
              <a:gd name="connsiteX11" fmla="*/ 2739592 w 2920232"/>
              <a:gd name="connsiteY11" fmla="*/ 1017567 h 2576198"/>
              <a:gd name="connsiteX12" fmla="*/ 2910472 w 2920232"/>
              <a:gd name="connsiteY12" fmla="*/ 921138 h 2576198"/>
              <a:gd name="connsiteX13" fmla="*/ 2849958 w 2920232"/>
              <a:gd name="connsiteY13" fmla="*/ 851547 h 2576198"/>
              <a:gd name="connsiteX14" fmla="*/ 2815421 w 2920232"/>
              <a:gd name="connsiteY14" fmla="*/ 724966 h 2576198"/>
              <a:gd name="connsiteX15" fmla="*/ 2671518 w 2920232"/>
              <a:gd name="connsiteY15" fmla="*/ 696198 h 2576198"/>
              <a:gd name="connsiteX16" fmla="*/ 2555630 w 2920232"/>
              <a:gd name="connsiteY16" fmla="*/ 509068 h 2576198"/>
              <a:gd name="connsiteX17" fmla="*/ 2418247 w 2920232"/>
              <a:gd name="connsiteY17" fmla="*/ 615646 h 2576198"/>
              <a:gd name="connsiteX18" fmla="*/ 2222539 w 2920232"/>
              <a:gd name="connsiteY18" fmla="*/ 558109 h 2576198"/>
              <a:gd name="connsiteX19" fmla="*/ 2084207 w 2920232"/>
              <a:gd name="connsiteY19" fmla="*/ 614428 h 2576198"/>
              <a:gd name="connsiteX20" fmla="*/ 1766570 w 2920232"/>
              <a:gd name="connsiteY20" fmla="*/ 217585 h 2576198"/>
              <a:gd name="connsiteX21" fmla="*/ 1522320 w 2920232"/>
              <a:gd name="connsiteY21" fmla="*/ 132335 h 2576198"/>
              <a:gd name="connsiteX22" fmla="*/ 1094334 w 2920232"/>
              <a:gd name="connsiteY22" fmla="*/ 0 h 2576198"/>
              <a:gd name="connsiteX23" fmla="*/ 1061884 w 2920232"/>
              <a:gd name="connsiteY23" fmla="*/ 230148 h 2576198"/>
              <a:gd name="connsiteX24" fmla="*/ 752168 w 2920232"/>
              <a:gd name="connsiteY24" fmla="*/ 584109 h 2576198"/>
              <a:gd name="connsiteX25" fmla="*/ 235974 w 2920232"/>
              <a:gd name="connsiteY25" fmla="*/ 643103 h 2576198"/>
              <a:gd name="connsiteX26" fmla="*/ 0 w 2920232"/>
              <a:gd name="connsiteY26" fmla="*/ 1144548 h 2576198"/>
              <a:gd name="connsiteX27" fmla="*/ 103238 w 2920232"/>
              <a:gd name="connsiteY27" fmla="*/ 1483761 h 2576198"/>
              <a:gd name="connsiteX28" fmla="*/ 73742 w 2920232"/>
              <a:gd name="connsiteY28" fmla="*/ 1675490 h 2576198"/>
              <a:gd name="connsiteX29" fmla="*/ 176980 w 2920232"/>
              <a:gd name="connsiteY29" fmla="*/ 1808226 h 2576198"/>
              <a:gd name="connsiteX30" fmla="*/ 221226 w 2920232"/>
              <a:gd name="connsiteY30" fmla="*/ 2014703 h 2576198"/>
              <a:gd name="connsiteX31" fmla="*/ 206477 w 2920232"/>
              <a:gd name="connsiteY31" fmla="*/ 2294922 h 2576198"/>
              <a:gd name="connsiteX32" fmla="*/ 353961 w 2920232"/>
              <a:gd name="connsiteY32" fmla="*/ 2427658 h 2576198"/>
              <a:gd name="connsiteX33" fmla="*/ 530942 w 2920232"/>
              <a:gd name="connsiteY33" fmla="*/ 2560393 h 2576198"/>
              <a:gd name="connsiteX34" fmla="*/ 884903 w 2920232"/>
              <a:gd name="connsiteY34" fmla="*/ 2486651 h 2576198"/>
              <a:gd name="connsiteX35" fmla="*/ 1165122 w 2920232"/>
              <a:gd name="connsiteY35" fmla="*/ 2501400 h 2576198"/>
              <a:gd name="connsiteX36" fmla="*/ 1349663 w 2920232"/>
              <a:gd name="connsiteY36" fmla="*/ 2576198 h 2576198"/>
              <a:gd name="connsiteX0" fmla="*/ 1349663 w 2920232"/>
              <a:gd name="connsiteY0" fmla="*/ 2576198 h 2599213"/>
              <a:gd name="connsiteX1" fmla="*/ 1508776 w 2920232"/>
              <a:gd name="connsiteY1" fmla="*/ 2514363 h 2599213"/>
              <a:gd name="connsiteX2" fmla="*/ 1548580 w 2920232"/>
              <a:gd name="connsiteY2" fmla="*/ 2368664 h 2599213"/>
              <a:gd name="connsiteX3" fmla="*/ 1533832 w 2920232"/>
              <a:gd name="connsiteY3" fmla="*/ 2117942 h 2599213"/>
              <a:gd name="connsiteX4" fmla="*/ 1835988 w 2920232"/>
              <a:gd name="connsiteY4" fmla="*/ 1917946 h 2599213"/>
              <a:gd name="connsiteX5" fmla="*/ 2084390 w 2920232"/>
              <a:gd name="connsiteY5" fmla="*/ 1703094 h 2599213"/>
              <a:gd name="connsiteX6" fmla="*/ 2124683 w 2920232"/>
              <a:gd name="connsiteY6" fmla="*/ 1467192 h 2599213"/>
              <a:gd name="connsiteX7" fmla="*/ 2239806 w 2920232"/>
              <a:gd name="connsiteY7" fmla="*/ 1403902 h 2599213"/>
              <a:gd name="connsiteX8" fmla="*/ 2278440 w 2920232"/>
              <a:gd name="connsiteY8" fmla="*/ 1323714 h 2599213"/>
              <a:gd name="connsiteX9" fmla="*/ 2496058 w 2920232"/>
              <a:gd name="connsiteY9" fmla="*/ 1231655 h 2599213"/>
              <a:gd name="connsiteX10" fmla="*/ 2682030 w 2920232"/>
              <a:gd name="connsiteY10" fmla="*/ 1169747 h 2599213"/>
              <a:gd name="connsiteX11" fmla="*/ 2739592 w 2920232"/>
              <a:gd name="connsiteY11" fmla="*/ 1017567 h 2599213"/>
              <a:gd name="connsiteX12" fmla="*/ 2910472 w 2920232"/>
              <a:gd name="connsiteY12" fmla="*/ 921138 h 2599213"/>
              <a:gd name="connsiteX13" fmla="*/ 2849958 w 2920232"/>
              <a:gd name="connsiteY13" fmla="*/ 851547 h 2599213"/>
              <a:gd name="connsiteX14" fmla="*/ 2815421 w 2920232"/>
              <a:gd name="connsiteY14" fmla="*/ 724966 h 2599213"/>
              <a:gd name="connsiteX15" fmla="*/ 2671518 w 2920232"/>
              <a:gd name="connsiteY15" fmla="*/ 696198 h 2599213"/>
              <a:gd name="connsiteX16" fmla="*/ 2555630 w 2920232"/>
              <a:gd name="connsiteY16" fmla="*/ 509068 h 2599213"/>
              <a:gd name="connsiteX17" fmla="*/ 2418247 w 2920232"/>
              <a:gd name="connsiteY17" fmla="*/ 615646 h 2599213"/>
              <a:gd name="connsiteX18" fmla="*/ 2222539 w 2920232"/>
              <a:gd name="connsiteY18" fmla="*/ 558109 h 2599213"/>
              <a:gd name="connsiteX19" fmla="*/ 2084207 w 2920232"/>
              <a:gd name="connsiteY19" fmla="*/ 614428 h 2599213"/>
              <a:gd name="connsiteX20" fmla="*/ 1766570 w 2920232"/>
              <a:gd name="connsiteY20" fmla="*/ 217585 h 2599213"/>
              <a:gd name="connsiteX21" fmla="*/ 1522320 w 2920232"/>
              <a:gd name="connsiteY21" fmla="*/ 132335 h 2599213"/>
              <a:gd name="connsiteX22" fmla="*/ 1094334 w 2920232"/>
              <a:gd name="connsiteY22" fmla="*/ 0 h 2599213"/>
              <a:gd name="connsiteX23" fmla="*/ 1061884 w 2920232"/>
              <a:gd name="connsiteY23" fmla="*/ 230148 h 2599213"/>
              <a:gd name="connsiteX24" fmla="*/ 752168 w 2920232"/>
              <a:gd name="connsiteY24" fmla="*/ 584109 h 2599213"/>
              <a:gd name="connsiteX25" fmla="*/ 235974 w 2920232"/>
              <a:gd name="connsiteY25" fmla="*/ 643103 h 2599213"/>
              <a:gd name="connsiteX26" fmla="*/ 0 w 2920232"/>
              <a:gd name="connsiteY26" fmla="*/ 1144548 h 2599213"/>
              <a:gd name="connsiteX27" fmla="*/ 103238 w 2920232"/>
              <a:gd name="connsiteY27" fmla="*/ 1483761 h 2599213"/>
              <a:gd name="connsiteX28" fmla="*/ 73742 w 2920232"/>
              <a:gd name="connsiteY28" fmla="*/ 1675490 h 2599213"/>
              <a:gd name="connsiteX29" fmla="*/ 176980 w 2920232"/>
              <a:gd name="connsiteY29" fmla="*/ 1808226 h 2599213"/>
              <a:gd name="connsiteX30" fmla="*/ 221226 w 2920232"/>
              <a:gd name="connsiteY30" fmla="*/ 2014703 h 2599213"/>
              <a:gd name="connsiteX31" fmla="*/ 206477 w 2920232"/>
              <a:gd name="connsiteY31" fmla="*/ 2294922 h 2599213"/>
              <a:gd name="connsiteX32" fmla="*/ 353961 w 2920232"/>
              <a:gd name="connsiteY32" fmla="*/ 2427658 h 2599213"/>
              <a:gd name="connsiteX33" fmla="*/ 530942 w 2920232"/>
              <a:gd name="connsiteY33" fmla="*/ 2560393 h 2599213"/>
              <a:gd name="connsiteX34" fmla="*/ 884903 w 2920232"/>
              <a:gd name="connsiteY34" fmla="*/ 2486651 h 2599213"/>
              <a:gd name="connsiteX35" fmla="*/ 1153610 w 2920232"/>
              <a:gd name="connsiteY35" fmla="*/ 2599213 h 2599213"/>
              <a:gd name="connsiteX36" fmla="*/ 1349663 w 2920232"/>
              <a:gd name="connsiteY36" fmla="*/ 2576198 h 2599213"/>
              <a:gd name="connsiteX0" fmla="*/ 1349663 w 2920232"/>
              <a:gd name="connsiteY0" fmla="*/ 2576198 h 2613232"/>
              <a:gd name="connsiteX1" fmla="*/ 1508776 w 2920232"/>
              <a:gd name="connsiteY1" fmla="*/ 2514363 h 2613232"/>
              <a:gd name="connsiteX2" fmla="*/ 1548580 w 2920232"/>
              <a:gd name="connsiteY2" fmla="*/ 2368664 h 2613232"/>
              <a:gd name="connsiteX3" fmla="*/ 1533832 w 2920232"/>
              <a:gd name="connsiteY3" fmla="*/ 2117942 h 2613232"/>
              <a:gd name="connsiteX4" fmla="*/ 1835988 w 2920232"/>
              <a:gd name="connsiteY4" fmla="*/ 1917946 h 2613232"/>
              <a:gd name="connsiteX5" fmla="*/ 2084390 w 2920232"/>
              <a:gd name="connsiteY5" fmla="*/ 1703094 h 2613232"/>
              <a:gd name="connsiteX6" fmla="*/ 2124683 w 2920232"/>
              <a:gd name="connsiteY6" fmla="*/ 1467192 h 2613232"/>
              <a:gd name="connsiteX7" fmla="*/ 2239806 w 2920232"/>
              <a:gd name="connsiteY7" fmla="*/ 1403902 h 2613232"/>
              <a:gd name="connsiteX8" fmla="*/ 2278440 w 2920232"/>
              <a:gd name="connsiteY8" fmla="*/ 1323714 h 2613232"/>
              <a:gd name="connsiteX9" fmla="*/ 2496058 w 2920232"/>
              <a:gd name="connsiteY9" fmla="*/ 1231655 h 2613232"/>
              <a:gd name="connsiteX10" fmla="*/ 2682030 w 2920232"/>
              <a:gd name="connsiteY10" fmla="*/ 1169747 h 2613232"/>
              <a:gd name="connsiteX11" fmla="*/ 2739592 w 2920232"/>
              <a:gd name="connsiteY11" fmla="*/ 1017567 h 2613232"/>
              <a:gd name="connsiteX12" fmla="*/ 2910472 w 2920232"/>
              <a:gd name="connsiteY12" fmla="*/ 921138 h 2613232"/>
              <a:gd name="connsiteX13" fmla="*/ 2849958 w 2920232"/>
              <a:gd name="connsiteY13" fmla="*/ 851547 h 2613232"/>
              <a:gd name="connsiteX14" fmla="*/ 2815421 w 2920232"/>
              <a:gd name="connsiteY14" fmla="*/ 724966 h 2613232"/>
              <a:gd name="connsiteX15" fmla="*/ 2671518 w 2920232"/>
              <a:gd name="connsiteY15" fmla="*/ 696198 h 2613232"/>
              <a:gd name="connsiteX16" fmla="*/ 2555630 w 2920232"/>
              <a:gd name="connsiteY16" fmla="*/ 509068 h 2613232"/>
              <a:gd name="connsiteX17" fmla="*/ 2418247 w 2920232"/>
              <a:gd name="connsiteY17" fmla="*/ 615646 h 2613232"/>
              <a:gd name="connsiteX18" fmla="*/ 2222539 w 2920232"/>
              <a:gd name="connsiteY18" fmla="*/ 558109 h 2613232"/>
              <a:gd name="connsiteX19" fmla="*/ 2084207 w 2920232"/>
              <a:gd name="connsiteY19" fmla="*/ 614428 h 2613232"/>
              <a:gd name="connsiteX20" fmla="*/ 1766570 w 2920232"/>
              <a:gd name="connsiteY20" fmla="*/ 217585 h 2613232"/>
              <a:gd name="connsiteX21" fmla="*/ 1522320 w 2920232"/>
              <a:gd name="connsiteY21" fmla="*/ 132335 h 2613232"/>
              <a:gd name="connsiteX22" fmla="*/ 1094334 w 2920232"/>
              <a:gd name="connsiteY22" fmla="*/ 0 h 2613232"/>
              <a:gd name="connsiteX23" fmla="*/ 1061884 w 2920232"/>
              <a:gd name="connsiteY23" fmla="*/ 230148 h 2613232"/>
              <a:gd name="connsiteX24" fmla="*/ 752168 w 2920232"/>
              <a:gd name="connsiteY24" fmla="*/ 584109 h 2613232"/>
              <a:gd name="connsiteX25" fmla="*/ 235974 w 2920232"/>
              <a:gd name="connsiteY25" fmla="*/ 643103 h 2613232"/>
              <a:gd name="connsiteX26" fmla="*/ 0 w 2920232"/>
              <a:gd name="connsiteY26" fmla="*/ 1144548 h 2613232"/>
              <a:gd name="connsiteX27" fmla="*/ 103238 w 2920232"/>
              <a:gd name="connsiteY27" fmla="*/ 1483761 h 2613232"/>
              <a:gd name="connsiteX28" fmla="*/ 73742 w 2920232"/>
              <a:gd name="connsiteY28" fmla="*/ 1675490 h 2613232"/>
              <a:gd name="connsiteX29" fmla="*/ 176980 w 2920232"/>
              <a:gd name="connsiteY29" fmla="*/ 1808226 h 2613232"/>
              <a:gd name="connsiteX30" fmla="*/ 221226 w 2920232"/>
              <a:gd name="connsiteY30" fmla="*/ 2014703 h 2613232"/>
              <a:gd name="connsiteX31" fmla="*/ 206477 w 2920232"/>
              <a:gd name="connsiteY31" fmla="*/ 2294922 h 2613232"/>
              <a:gd name="connsiteX32" fmla="*/ 353961 w 2920232"/>
              <a:gd name="connsiteY32" fmla="*/ 2427658 h 2613232"/>
              <a:gd name="connsiteX33" fmla="*/ 530942 w 2920232"/>
              <a:gd name="connsiteY33" fmla="*/ 2560393 h 2613232"/>
              <a:gd name="connsiteX34" fmla="*/ 867634 w 2920232"/>
              <a:gd name="connsiteY34" fmla="*/ 2613232 h 2613232"/>
              <a:gd name="connsiteX35" fmla="*/ 1153610 w 2920232"/>
              <a:gd name="connsiteY35" fmla="*/ 2599213 h 2613232"/>
              <a:gd name="connsiteX36" fmla="*/ 1349663 w 2920232"/>
              <a:gd name="connsiteY36" fmla="*/ 2576198 h 2613232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519430 w 2920232"/>
              <a:gd name="connsiteY33" fmla="*/ 2704235 h 2704235"/>
              <a:gd name="connsiteX34" fmla="*/ 867634 w 2920232"/>
              <a:gd name="connsiteY34" fmla="*/ 2613232 h 2704235"/>
              <a:gd name="connsiteX35" fmla="*/ 1153610 w 2920232"/>
              <a:gd name="connsiteY35" fmla="*/ 2599213 h 2704235"/>
              <a:gd name="connsiteX36" fmla="*/ 1349663 w 2920232"/>
              <a:gd name="connsiteY36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443889 w 2920232"/>
              <a:gd name="connsiteY33" fmla="*/ 2635191 h 2704235"/>
              <a:gd name="connsiteX34" fmla="*/ 519430 w 2920232"/>
              <a:gd name="connsiteY34" fmla="*/ 2704235 h 2704235"/>
              <a:gd name="connsiteX35" fmla="*/ 867634 w 2920232"/>
              <a:gd name="connsiteY35" fmla="*/ 2613232 h 2704235"/>
              <a:gd name="connsiteX36" fmla="*/ 1153610 w 2920232"/>
              <a:gd name="connsiteY36" fmla="*/ 2599213 h 2704235"/>
              <a:gd name="connsiteX37" fmla="*/ 1349663 w 2920232"/>
              <a:gd name="connsiteY37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559012 w 2920232"/>
              <a:gd name="connsiteY33" fmla="*/ 2502856 h 2704235"/>
              <a:gd name="connsiteX34" fmla="*/ 443889 w 2920232"/>
              <a:gd name="connsiteY34" fmla="*/ 2635191 h 2704235"/>
              <a:gd name="connsiteX35" fmla="*/ 519430 w 2920232"/>
              <a:gd name="connsiteY35" fmla="*/ 2704235 h 2704235"/>
              <a:gd name="connsiteX36" fmla="*/ 867634 w 2920232"/>
              <a:gd name="connsiteY36" fmla="*/ 2613232 h 2704235"/>
              <a:gd name="connsiteX37" fmla="*/ 1153610 w 2920232"/>
              <a:gd name="connsiteY37" fmla="*/ 2599213 h 2704235"/>
              <a:gd name="connsiteX38" fmla="*/ 1349663 w 2920232"/>
              <a:gd name="connsiteY38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246054 w 2920232"/>
              <a:gd name="connsiteY29" fmla="*/ 1825487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246054 w 2920232"/>
              <a:gd name="connsiteY29" fmla="*/ 1825487 h 2704235"/>
              <a:gd name="connsiteX30" fmla="*/ 250007 w 2920232"/>
              <a:gd name="connsiteY30" fmla="*/ 2066486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125547 w 2920232"/>
              <a:gd name="connsiteY28" fmla="*/ 1698505 h 2704235"/>
              <a:gd name="connsiteX29" fmla="*/ 246054 w 2920232"/>
              <a:gd name="connsiteY29" fmla="*/ 1825487 h 2704235"/>
              <a:gd name="connsiteX30" fmla="*/ 250007 w 2920232"/>
              <a:gd name="connsiteY30" fmla="*/ 2066486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20507 w 2920232"/>
              <a:gd name="connsiteY27" fmla="*/ 1334165 h 2704235"/>
              <a:gd name="connsiteX28" fmla="*/ 125547 w 2920232"/>
              <a:gd name="connsiteY28" fmla="*/ 1698505 h 2704235"/>
              <a:gd name="connsiteX29" fmla="*/ 246054 w 2920232"/>
              <a:gd name="connsiteY29" fmla="*/ 1825487 h 2704235"/>
              <a:gd name="connsiteX30" fmla="*/ 250007 w 2920232"/>
              <a:gd name="connsiteY30" fmla="*/ 2066486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241730 w 2925988"/>
              <a:gd name="connsiteY25" fmla="*/ 643103 h 2704235"/>
              <a:gd name="connsiteX26" fmla="*/ 0 w 2925988"/>
              <a:gd name="connsiteY26" fmla="*/ 1035228 h 2704235"/>
              <a:gd name="connsiteX27" fmla="*/ 126263 w 2925988"/>
              <a:gd name="connsiteY27" fmla="*/ 1334165 h 2704235"/>
              <a:gd name="connsiteX28" fmla="*/ 131303 w 2925988"/>
              <a:gd name="connsiteY28" fmla="*/ 1698505 h 2704235"/>
              <a:gd name="connsiteX29" fmla="*/ 251810 w 2925988"/>
              <a:gd name="connsiteY29" fmla="*/ 1825487 h 2704235"/>
              <a:gd name="connsiteX30" fmla="*/ 255763 w 2925988"/>
              <a:gd name="connsiteY30" fmla="*/ 2066486 h 2704235"/>
              <a:gd name="connsiteX31" fmla="*/ 212233 w 2925988"/>
              <a:gd name="connsiteY31" fmla="*/ 2294922 h 2704235"/>
              <a:gd name="connsiteX32" fmla="*/ 342448 w 2925988"/>
              <a:gd name="connsiteY32" fmla="*/ 2502456 h 2704235"/>
              <a:gd name="connsiteX33" fmla="*/ 530231 w 2925988"/>
              <a:gd name="connsiteY33" fmla="*/ 2445319 h 2704235"/>
              <a:gd name="connsiteX34" fmla="*/ 564768 w 2925988"/>
              <a:gd name="connsiteY34" fmla="*/ 2502856 h 2704235"/>
              <a:gd name="connsiteX35" fmla="*/ 449645 w 2925988"/>
              <a:gd name="connsiteY35" fmla="*/ 2635191 h 2704235"/>
              <a:gd name="connsiteX36" fmla="*/ 525186 w 2925988"/>
              <a:gd name="connsiteY36" fmla="*/ 2704235 h 2704235"/>
              <a:gd name="connsiteX37" fmla="*/ 873390 w 2925988"/>
              <a:gd name="connsiteY37" fmla="*/ 2613232 h 2704235"/>
              <a:gd name="connsiteX38" fmla="*/ 1159366 w 2925988"/>
              <a:gd name="connsiteY38" fmla="*/ 2599213 h 2704235"/>
              <a:gd name="connsiteX39" fmla="*/ 1355419 w 2925988"/>
              <a:gd name="connsiteY39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230218 w 2925988"/>
              <a:gd name="connsiteY25" fmla="*/ 528029 h 2704235"/>
              <a:gd name="connsiteX26" fmla="*/ 0 w 2925988"/>
              <a:gd name="connsiteY26" fmla="*/ 1035228 h 2704235"/>
              <a:gd name="connsiteX27" fmla="*/ 126263 w 2925988"/>
              <a:gd name="connsiteY27" fmla="*/ 1334165 h 2704235"/>
              <a:gd name="connsiteX28" fmla="*/ 131303 w 2925988"/>
              <a:gd name="connsiteY28" fmla="*/ 1698505 h 2704235"/>
              <a:gd name="connsiteX29" fmla="*/ 251810 w 2925988"/>
              <a:gd name="connsiteY29" fmla="*/ 1825487 h 2704235"/>
              <a:gd name="connsiteX30" fmla="*/ 255763 w 2925988"/>
              <a:gd name="connsiteY30" fmla="*/ 2066486 h 2704235"/>
              <a:gd name="connsiteX31" fmla="*/ 212233 w 2925988"/>
              <a:gd name="connsiteY31" fmla="*/ 2294922 h 2704235"/>
              <a:gd name="connsiteX32" fmla="*/ 342448 w 2925988"/>
              <a:gd name="connsiteY32" fmla="*/ 2502456 h 2704235"/>
              <a:gd name="connsiteX33" fmla="*/ 530231 w 2925988"/>
              <a:gd name="connsiteY33" fmla="*/ 2445319 h 2704235"/>
              <a:gd name="connsiteX34" fmla="*/ 564768 w 2925988"/>
              <a:gd name="connsiteY34" fmla="*/ 2502856 h 2704235"/>
              <a:gd name="connsiteX35" fmla="*/ 449645 w 2925988"/>
              <a:gd name="connsiteY35" fmla="*/ 2635191 h 2704235"/>
              <a:gd name="connsiteX36" fmla="*/ 525186 w 2925988"/>
              <a:gd name="connsiteY36" fmla="*/ 2704235 h 2704235"/>
              <a:gd name="connsiteX37" fmla="*/ 873390 w 2925988"/>
              <a:gd name="connsiteY37" fmla="*/ 2613232 h 2704235"/>
              <a:gd name="connsiteX38" fmla="*/ 1159366 w 2925988"/>
              <a:gd name="connsiteY38" fmla="*/ 2599213 h 2704235"/>
              <a:gd name="connsiteX39" fmla="*/ 1355419 w 2925988"/>
              <a:gd name="connsiteY39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461158 w 2925988"/>
              <a:gd name="connsiteY25" fmla="*/ 673182 h 2704235"/>
              <a:gd name="connsiteX26" fmla="*/ 230218 w 2925988"/>
              <a:gd name="connsiteY26" fmla="*/ 528029 h 2704235"/>
              <a:gd name="connsiteX27" fmla="*/ 0 w 2925988"/>
              <a:gd name="connsiteY27" fmla="*/ 1035228 h 2704235"/>
              <a:gd name="connsiteX28" fmla="*/ 126263 w 2925988"/>
              <a:gd name="connsiteY28" fmla="*/ 1334165 h 2704235"/>
              <a:gd name="connsiteX29" fmla="*/ 131303 w 2925988"/>
              <a:gd name="connsiteY29" fmla="*/ 1698505 h 2704235"/>
              <a:gd name="connsiteX30" fmla="*/ 251810 w 2925988"/>
              <a:gd name="connsiteY30" fmla="*/ 1825487 h 2704235"/>
              <a:gd name="connsiteX31" fmla="*/ 255763 w 2925988"/>
              <a:gd name="connsiteY31" fmla="*/ 2066486 h 2704235"/>
              <a:gd name="connsiteX32" fmla="*/ 212233 w 2925988"/>
              <a:gd name="connsiteY32" fmla="*/ 2294922 h 2704235"/>
              <a:gd name="connsiteX33" fmla="*/ 342448 w 2925988"/>
              <a:gd name="connsiteY33" fmla="*/ 2502456 h 2704235"/>
              <a:gd name="connsiteX34" fmla="*/ 530231 w 2925988"/>
              <a:gd name="connsiteY34" fmla="*/ 2445319 h 2704235"/>
              <a:gd name="connsiteX35" fmla="*/ 564768 w 2925988"/>
              <a:gd name="connsiteY35" fmla="*/ 2502856 h 2704235"/>
              <a:gd name="connsiteX36" fmla="*/ 449645 w 2925988"/>
              <a:gd name="connsiteY36" fmla="*/ 2635191 h 2704235"/>
              <a:gd name="connsiteX37" fmla="*/ 525186 w 2925988"/>
              <a:gd name="connsiteY37" fmla="*/ 2704235 h 2704235"/>
              <a:gd name="connsiteX38" fmla="*/ 873390 w 2925988"/>
              <a:gd name="connsiteY38" fmla="*/ 2613232 h 2704235"/>
              <a:gd name="connsiteX39" fmla="*/ 1159366 w 2925988"/>
              <a:gd name="connsiteY39" fmla="*/ 2599213 h 2704235"/>
              <a:gd name="connsiteX40" fmla="*/ 1355419 w 2925988"/>
              <a:gd name="connsiteY40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656867 w 2925988"/>
              <a:gd name="connsiteY25" fmla="*/ 707704 h 2704235"/>
              <a:gd name="connsiteX26" fmla="*/ 461158 w 2925988"/>
              <a:gd name="connsiteY26" fmla="*/ 673182 h 2704235"/>
              <a:gd name="connsiteX27" fmla="*/ 230218 w 2925988"/>
              <a:gd name="connsiteY27" fmla="*/ 528029 h 2704235"/>
              <a:gd name="connsiteX28" fmla="*/ 0 w 2925988"/>
              <a:gd name="connsiteY28" fmla="*/ 1035228 h 2704235"/>
              <a:gd name="connsiteX29" fmla="*/ 126263 w 2925988"/>
              <a:gd name="connsiteY29" fmla="*/ 1334165 h 2704235"/>
              <a:gd name="connsiteX30" fmla="*/ 131303 w 2925988"/>
              <a:gd name="connsiteY30" fmla="*/ 1698505 h 2704235"/>
              <a:gd name="connsiteX31" fmla="*/ 251810 w 2925988"/>
              <a:gd name="connsiteY31" fmla="*/ 1825487 h 2704235"/>
              <a:gd name="connsiteX32" fmla="*/ 255763 w 2925988"/>
              <a:gd name="connsiteY32" fmla="*/ 2066486 h 2704235"/>
              <a:gd name="connsiteX33" fmla="*/ 212233 w 2925988"/>
              <a:gd name="connsiteY33" fmla="*/ 2294922 h 2704235"/>
              <a:gd name="connsiteX34" fmla="*/ 342448 w 2925988"/>
              <a:gd name="connsiteY34" fmla="*/ 2502456 h 2704235"/>
              <a:gd name="connsiteX35" fmla="*/ 530231 w 2925988"/>
              <a:gd name="connsiteY35" fmla="*/ 2445319 h 2704235"/>
              <a:gd name="connsiteX36" fmla="*/ 564768 w 2925988"/>
              <a:gd name="connsiteY36" fmla="*/ 2502856 h 2704235"/>
              <a:gd name="connsiteX37" fmla="*/ 449645 w 2925988"/>
              <a:gd name="connsiteY37" fmla="*/ 2635191 h 2704235"/>
              <a:gd name="connsiteX38" fmla="*/ 525186 w 2925988"/>
              <a:gd name="connsiteY38" fmla="*/ 2704235 h 2704235"/>
              <a:gd name="connsiteX39" fmla="*/ 873390 w 2925988"/>
              <a:gd name="connsiteY39" fmla="*/ 2613232 h 2704235"/>
              <a:gd name="connsiteX40" fmla="*/ 1159366 w 2925988"/>
              <a:gd name="connsiteY40" fmla="*/ 2599213 h 2704235"/>
              <a:gd name="connsiteX41" fmla="*/ 1355419 w 2925988"/>
              <a:gd name="connsiteY41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938918 w 2925988"/>
              <a:gd name="connsiteY24" fmla="*/ 304946 h 2704235"/>
              <a:gd name="connsiteX25" fmla="*/ 757924 w 2925988"/>
              <a:gd name="connsiteY25" fmla="*/ 584109 h 2704235"/>
              <a:gd name="connsiteX26" fmla="*/ 656867 w 2925988"/>
              <a:gd name="connsiteY26" fmla="*/ 707704 h 2704235"/>
              <a:gd name="connsiteX27" fmla="*/ 461158 w 2925988"/>
              <a:gd name="connsiteY27" fmla="*/ 673182 h 2704235"/>
              <a:gd name="connsiteX28" fmla="*/ 230218 w 2925988"/>
              <a:gd name="connsiteY28" fmla="*/ 528029 h 2704235"/>
              <a:gd name="connsiteX29" fmla="*/ 0 w 2925988"/>
              <a:gd name="connsiteY29" fmla="*/ 1035228 h 2704235"/>
              <a:gd name="connsiteX30" fmla="*/ 126263 w 2925988"/>
              <a:gd name="connsiteY30" fmla="*/ 1334165 h 2704235"/>
              <a:gd name="connsiteX31" fmla="*/ 131303 w 2925988"/>
              <a:gd name="connsiteY31" fmla="*/ 1698505 h 2704235"/>
              <a:gd name="connsiteX32" fmla="*/ 251810 w 2925988"/>
              <a:gd name="connsiteY32" fmla="*/ 1825487 h 2704235"/>
              <a:gd name="connsiteX33" fmla="*/ 255763 w 2925988"/>
              <a:gd name="connsiteY33" fmla="*/ 2066486 h 2704235"/>
              <a:gd name="connsiteX34" fmla="*/ 212233 w 2925988"/>
              <a:gd name="connsiteY34" fmla="*/ 2294922 h 2704235"/>
              <a:gd name="connsiteX35" fmla="*/ 342448 w 2925988"/>
              <a:gd name="connsiteY35" fmla="*/ 2502456 h 2704235"/>
              <a:gd name="connsiteX36" fmla="*/ 530231 w 2925988"/>
              <a:gd name="connsiteY36" fmla="*/ 2445319 h 2704235"/>
              <a:gd name="connsiteX37" fmla="*/ 564768 w 2925988"/>
              <a:gd name="connsiteY37" fmla="*/ 2502856 h 2704235"/>
              <a:gd name="connsiteX38" fmla="*/ 449645 w 2925988"/>
              <a:gd name="connsiteY38" fmla="*/ 2635191 h 2704235"/>
              <a:gd name="connsiteX39" fmla="*/ 525186 w 2925988"/>
              <a:gd name="connsiteY39" fmla="*/ 2704235 h 2704235"/>
              <a:gd name="connsiteX40" fmla="*/ 873390 w 2925988"/>
              <a:gd name="connsiteY40" fmla="*/ 2613232 h 2704235"/>
              <a:gd name="connsiteX41" fmla="*/ 1159366 w 2925988"/>
              <a:gd name="connsiteY41" fmla="*/ 2599213 h 2704235"/>
              <a:gd name="connsiteX42" fmla="*/ 1355419 w 2925988"/>
              <a:gd name="connsiteY42" fmla="*/ 2576198 h 270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25988" h="2704235">
                <a:moveTo>
                  <a:pt x="1355419" y="2576198"/>
                </a:moveTo>
                <a:lnTo>
                  <a:pt x="1514532" y="2514363"/>
                </a:lnTo>
                <a:lnTo>
                  <a:pt x="1554336" y="2368664"/>
                </a:lnTo>
                <a:lnTo>
                  <a:pt x="1539588" y="2117942"/>
                </a:lnTo>
                <a:lnTo>
                  <a:pt x="1841744" y="1917946"/>
                </a:lnTo>
                <a:cubicBezTo>
                  <a:pt x="1926788" y="1841133"/>
                  <a:pt x="2025038" y="1805968"/>
                  <a:pt x="2090146" y="1703094"/>
                </a:cubicBezTo>
                <a:cubicBezTo>
                  <a:pt x="2139221" y="1627968"/>
                  <a:pt x="2098097" y="1530422"/>
                  <a:pt x="2130439" y="1467192"/>
                </a:cubicBezTo>
                <a:cubicBezTo>
                  <a:pt x="2150586" y="1411573"/>
                  <a:pt x="2219936" y="1427815"/>
                  <a:pt x="2245562" y="1403902"/>
                </a:cubicBezTo>
                <a:cubicBezTo>
                  <a:pt x="2271188" y="1379989"/>
                  <a:pt x="2235731" y="1346668"/>
                  <a:pt x="2284196" y="1323714"/>
                </a:cubicBezTo>
                <a:lnTo>
                  <a:pt x="2501814" y="1231655"/>
                </a:lnTo>
                <a:lnTo>
                  <a:pt x="2687786" y="1169747"/>
                </a:lnTo>
                <a:lnTo>
                  <a:pt x="2745348" y="1017567"/>
                </a:lnTo>
                <a:lnTo>
                  <a:pt x="2916228" y="921138"/>
                </a:lnTo>
                <a:cubicBezTo>
                  <a:pt x="2925988" y="889632"/>
                  <a:pt x="2871556" y="884242"/>
                  <a:pt x="2855714" y="851547"/>
                </a:cubicBezTo>
                <a:cubicBezTo>
                  <a:pt x="2839872" y="818852"/>
                  <a:pt x="2857632" y="746063"/>
                  <a:pt x="2821177" y="724966"/>
                </a:cubicBezTo>
                <a:cubicBezTo>
                  <a:pt x="2795742" y="690353"/>
                  <a:pt x="2720573" y="732181"/>
                  <a:pt x="2677274" y="696198"/>
                </a:cubicBezTo>
                <a:cubicBezTo>
                  <a:pt x="2633975" y="660215"/>
                  <a:pt x="2612232" y="510986"/>
                  <a:pt x="2561386" y="509068"/>
                </a:cubicBezTo>
                <a:lnTo>
                  <a:pt x="2424003" y="615646"/>
                </a:lnTo>
                <a:lnTo>
                  <a:pt x="2228295" y="558109"/>
                </a:lnTo>
                <a:lnTo>
                  <a:pt x="2089963" y="614428"/>
                </a:lnTo>
                <a:lnTo>
                  <a:pt x="1772326" y="217585"/>
                </a:lnTo>
                <a:lnTo>
                  <a:pt x="1528076" y="132335"/>
                </a:lnTo>
                <a:lnTo>
                  <a:pt x="1100090" y="0"/>
                </a:lnTo>
                <a:lnTo>
                  <a:pt x="1067640" y="230148"/>
                </a:lnTo>
                <a:lnTo>
                  <a:pt x="938918" y="304946"/>
                </a:lnTo>
                <a:lnTo>
                  <a:pt x="757924" y="584109"/>
                </a:lnTo>
                <a:lnTo>
                  <a:pt x="656867" y="707704"/>
                </a:lnTo>
                <a:lnTo>
                  <a:pt x="461158" y="673182"/>
                </a:lnTo>
                <a:lnTo>
                  <a:pt x="230218" y="528029"/>
                </a:lnTo>
                <a:lnTo>
                  <a:pt x="0" y="1035228"/>
                </a:lnTo>
                <a:lnTo>
                  <a:pt x="126263" y="1334165"/>
                </a:lnTo>
                <a:lnTo>
                  <a:pt x="131303" y="1698505"/>
                </a:lnTo>
                <a:lnTo>
                  <a:pt x="251810" y="1825487"/>
                </a:lnTo>
                <a:cubicBezTo>
                  <a:pt x="297161" y="2022006"/>
                  <a:pt x="255763" y="1986149"/>
                  <a:pt x="255763" y="2066486"/>
                </a:cubicBezTo>
                <a:lnTo>
                  <a:pt x="212233" y="2294922"/>
                </a:lnTo>
                <a:lnTo>
                  <a:pt x="342448" y="2502456"/>
                </a:lnTo>
                <a:lnTo>
                  <a:pt x="530231" y="2445319"/>
                </a:lnTo>
                <a:lnTo>
                  <a:pt x="564768" y="2502856"/>
                </a:lnTo>
                <a:lnTo>
                  <a:pt x="449645" y="2635191"/>
                </a:lnTo>
                <a:lnTo>
                  <a:pt x="525186" y="2704235"/>
                </a:lnTo>
                <a:lnTo>
                  <a:pt x="873390" y="2613232"/>
                </a:lnTo>
                <a:lnTo>
                  <a:pt x="1159366" y="2599213"/>
                </a:lnTo>
                <a:lnTo>
                  <a:pt x="1355419" y="2576198"/>
                </a:lnTo>
                <a:close/>
              </a:path>
            </a:pathLst>
          </a:custGeom>
          <a:noFill/>
          <a:ln w="127000">
            <a:solidFill>
              <a:srgbClr val="FFFF00">
                <a:alpha val="8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3255963" y="2481263"/>
            <a:ext cx="106362" cy="107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5081588" y="3624263"/>
            <a:ext cx="106362" cy="107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465638" y="3514725"/>
            <a:ext cx="695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Wright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295650" y="2287588"/>
            <a:ext cx="7905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Blessing</a:t>
            </a:r>
          </a:p>
        </p:txBody>
      </p:sp>
    </p:spTree>
    <p:extLst>
      <p:ext uri="{BB962C8B-B14F-4D97-AF65-F5344CB8AC3E}">
        <p14:creationId xmlns:p14="http://schemas.microsoft.com/office/powerpoint/2010/main" val="3841080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algems.org/gemstone_deposits/pic/afghanistan_kunar_a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3000" contrast="12000"/>
          </a:blip>
          <a:srcRect l="18333" t="19119" r="17500"/>
          <a:stretch>
            <a:fillRect/>
          </a:stretch>
        </p:blipFill>
        <p:spPr bwMode="auto">
          <a:xfrm>
            <a:off x="228600" y="-762000"/>
            <a:ext cx="9296400" cy="8171944"/>
          </a:xfrm>
          <a:prstGeom prst="rect">
            <a:avLst/>
          </a:prstGeom>
          <a:noFill/>
        </p:spPr>
      </p:pic>
      <p:sp>
        <p:nvSpPr>
          <p:cNvPr id="3" name="Oval 2"/>
          <p:cNvSpPr/>
          <p:nvPr userDrawn="1"/>
        </p:nvSpPr>
        <p:spPr>
          <a:xfrm>
            <a:off x="5165725" y="3503613"/>
            <a:ext cx="211138" cy="2333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476625" y="2538413"/>
            <a:ext cx="8302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Nangalam</a:t>
            </a:r>
          </a:p>
        </p:txBody>
      </p:sp>
      <p:sp>
        <p:nvSpPr>
          <p:cNvPr id="5" name="Text Box 39"/>
          <p:cNvSpPr txBox="1">
            <a:spLocks noChangeArrowheads="1"/>
          </p:cNvSpPr>
          <p:nvPr userDrawn="1"/>
        </p:nvSpPr>
        <p:spPr bwMode="auto">
          <a:xfrm rot="16708955">
            <a:off x="3894138" y="3478213"/>
            <a:ext cx="652462" cy="246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Shuryak</a:t>
            </a:r>
          </a:p>
        </p:txBody>
      </p:sp>
      <p:sp>
        <p:nvSpPr>
          <p:cNvPr id="6" name="Text Box 39"/>
          <p:cNvSpPr txBox="1">
            <a:spLocks noChangeArrowheads="1"/>
          </p:cNvSpPr>
          <p:nvPr userDrawn="1"/>
        </p:nvSpPr>
        <p:spPr bwMode="auto">
          <a:xfrm rot="2951221">
            <a:off x="2600325" y="4625975"/>
            <a:ext cx="7032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Chowkay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ext Box 39"/>
          <p:cNvSpPr txBox="1">
            <a:spLocks noChangeArrowheads="1"/>
          </p:cNvSpPr>
          <p:nvPr userDrawn="1"/>
        </p:nvSpPr>
        <p:spPr bwMode="auto">
          <a:xfrm rot="17726563">
            <a:off x="3074194" y="1475582"/>
            <a:ext cx="6048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Waygal</a:t>
            </a:r>
          </a:p>
        </p:txBody>
      </p:sp>
      <p:sp>
        <p:nvSpPr>
          <p:cNvPr id="8" name="Text Box 39"/>
          <p:cNvSpPr txBox="1">
            <a:spLocks noChangeArrowheads="1"/>
          </p:cNvSpPr>
          <p:nvPr userDrawn="1"/>
        </p:nvSpPr>
        <p:spPr bwMode="auto">
          <a:xfrm rot="2806139">
            <a:off x="3362325" y="4298951"/>
            <a:ext cx="598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Narang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 userDrawn="1"/>
        </p:nvSpPr>
        <p:spPr bwMode="auto">
          <a:xfrm>
            <a:off x="2857500" y="3675063"/>
            <a:ext cx="698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Korengal</a:t>
            </a:r>
          </a:p>
        </p:txBody>
      </p:sp>
      <p:sp>
        <p:nvSpPr>
          <p:cNvPr id="10" name="Freeform 3"/>
          <p:cNvSpPr/>
          <p:nvPr userDrawn="1"/>
        </p:nvSpPr>
        <p:spPr>
          <a:xfrm>
            <a:off x="3370263" y="0"/>
            <a:ext cx="996950" cy="2616200"/>
          </a:xfrm>
          <a:custGeom>
            <a:avLst/>
            <a:gdLst>
              <a:gd name="connsiteX0" fmla="*/ 0 w 1743739"/>
              <a:gd name="connsiteY0" fmla="*/ 2583711 h 2583711"/>
              <a:gd name="connsiteX1" fmla="*/ 116958 w 1743739"/>
              <a:gd name="connsiteY1" fmla="*/ 2424223 h 2583711"/>
              <a:gd name="connsiteX2" fmla="*/ 138223 w 1743739"/>
              <a:gd name="connsiteY2" fmla="*/ 2243469 h 2583711"/>
              <a:gd name="connsiteX3" fmla="*/ 74428 w 1743739"/>
              <a:gd name="connsiteY3" fmla="*/ 1881962 h 2583711"/>
              <a:gd name="connsiteX4" fmla="*/ 202019 w 1743739"/>
              <a:gd name="connsiteY4" fmla="*/ 1467293 h 2583711"/>
              <a:gd name="connsiteX5" fmla="*/ 318977 w 1743739"/>
              <a:gd name="connsiteY5" fmla="*/ 1222744 h 2583711"/>
              <a:gd name="connsiteX6" fmla="*/ 382772 w 1743739"/>
              <a:gd name="connsiteY6" fmla="*/ 999460 h 2583711"/>
              <a:gd name="connsiteX7" fmla="*/ 616688 w 1743739"/>
              <a:gd name="connsiteY7" fmla="*/ 914400 h 2583711"/>
              <a:gd name="connsiteX8" fmla="*/ 754912 w 1743739"/>
              <a:gd name="connsiteY8" fmla="*/ 829339 h 2583711"/>
              <a:gd name="connsiteX9" fmla="*/ 850605 w 1743739"/>
              <a:gd name="connsiteY9" fmla="*/ 691116 h 2583711"/>
              <a:gd name="connsiteX10" fmla="*/ 1073888 w 1743739"/>
              <a:gd name="connsiteY10" fmla="*/ 510362 h 2583711"/>
              <a:gd name="connsiteX11" fmla="*/ 1329070 w 1743739"/>
              <a:gd name="connsiteY11" fmla="*/ 393404 h 2583711"/>
              <a:gd name="connsiteX12" fmla="*/ 1456660 w 1743739"/>
              <a:gd name="connsiteY12" fmla="*/ 159488 h 2583711"/>
              <a:gd name="connsiteX13" fmla="*/ 1573619 w 1743739"/>
              <a:gd name="connsiteY13" fmla="*/ 63795 h 2583711"/>
              <a:gd name="connsiteX14" fmla="*/ 1743739 w 1743739"/>
              <a:gd name="connsiteY14" fmla="*/ 0 h 2583711"/>
              <a:gd name="connsiteX0" fmla="*/ 0 w 1743739"/>
              <a:gd name="connsiteY0" fmla="*/ 2583711 h 2583711"/>
              <a:gd name="connsiteX1" fmla="*/ 116958 w 1743739"/>
              <a:gd name="connsiteY1" fmla="*/ 2424223 h 2583711"/>
              <a:gd name="connsiteX2" fmla="*/ 138223 w 1743739"/>
              <a:gd name="connsiteY2" fmla="*/ 2243469 h 2583711"/>
              <a:gd name="connsiteX3" fmla="*/ 74428 w 1743739"/>
              <a:gd name="connsiteY3" fmla="*/ 1881962 h 2583711"/>
              <a:gd name="connsiteX4" fmla="*/ 202019 w 1743739"/>
              <a:gd name="connsiteY4" fmla="*/ 1467293 h 2583711"/>
              <a:gd name="connsiteX5" fmla="*/ 318977 w 1743739"/>
              <a:gd name="connsiteY5" fmla="*/ 1222744 h 2583711"/>
              <a:gd name="connsiteX6" fmla="*/ 382772 w 1743739"/>
              <a:gd name="connsiteY6" fmla="*/ 999460 h 2583711"/>
              <a:gd name="connsiteX7" fmla="*/ 383123 w 1743739"/>
              <a:gd name="connsiteY7" fmla="*/ 671321 h 2583711"/>
              <a:gd name="connsiteX8" fmla="*/ 754912 w 1743739"/>
              <a:gd name="connsiteY8" fmla="*/ 829339 h 2583711"/>
              <a:gd name="connsiteX9" fmla="*/ 850605 w 1743739"/>
              <a:gd name="connsiteY9" fmla="*/ 691116 h 2583711"/>
              <a:gd name="connsiteX10" fmla="*/ 1073888 w 1743739"/>
              <a:gd name="connsiteY10" fmla="*/ 510362 h 2583711"/>
              <a:gd name="connsiteX11" fmla="*/ 1329070 w 1743739"/>
              <a:gd name="connsiteY11" fmla="*/ 393404 h 2583711"/>
              <a:gd name="connsiteX12" fmla="*/ 1456660 w 1743739"/>
              <a:gd name="connsiteY12" fmla="*/ 159488 h 2583711"/>
              <a:gd name="connsiteX13" fmla="*/ 1573619 w 1743739"/>
              <a:gd name="connsiteY13" fmla="*/ 63795 h 2583711"/>
              <a:gd name="connsiteX14" fmla="*/ 1743739 w 1743739"/>
              <a:gd name="connsiteY14" fmla="*/ 0 h 2583711"/>
              <a:gd name="connsiteX0" fmla="*/ 0 w 1743739"/>
              <a:gd name="connsiteY0" fmla="*/ 2583711 h 2583711"/>
              <a:gd name="connsiteX1" fmla="*/ 116958 w 1743739"/>
              <a:gd name="connsiteY1" fmla="*/ 2424223 h 2583711"/>
              <a:gd name="connsiteX2" fmla="*/ 138223 w 1743739"/>
              <a:gd name="connsiteY2" fmla="*/ 2243469 h 2583711"/>
              <a:gd name="connsiteX3" fmla="*/ 74428 w 1743739"/>
              <a:gd name="connsiteY3" fmla="*/ 1881962 h 2583711"/>
              <a:gd name="connsiteX4" fmla="*/ 202019 w 1743739"/>
              <a:gd name="connsiteY4" fmla="*/ 1467293 h 2583711"/>
              <a:gd name="connsiteX5" fmla="*/ 318977 w 1743739"/>
              <a:gd name="connsiteY5" fmla="*/ 1222744 h 2583711"/>
              <a:gd name="connsiteX6" fmla="*/ 382772 w 1743739"/>
              <a:gd name="connsiteY6" fmla="*/ 999460 h 2583711"/>
              <a:gd name="connsiteX7" fmla="*/ 383123 w 1743739"/>
              <a:gd name="connsiteY7" fmla="*/ 671321 h 2583711"/>
              <a:gd name="connsiteX8" fmla="*/ 549833 w 1743739"/>
              <a:gd name="connsiteY8" fmla="*/ 343466 h 2583711"/>
              <a:gd name="connsiteX9" fmla="*/ 850605 w 1743739"/>
              <a:gd name="connsiteY9" fmla="*/ 691116 h 2583711"/>
              <a:gd name="connsiteX10" fmla="*/ 1073888 w 1743739"/>
              <a:gd name="connsiteY10" fmla="*/ 510362 h 2583711"/>
              <a:gd name="connsiteX11" fmla="*/ 1329070 w 1743739"/>
              <a:gd name="connsiteY11" fmla="*/ 393404 h 2583711"/>
              <a:gd name="connsiteX12" fmla="*/ 1456660 w 1743739"/>
              <a:gd name="connsiteY12" fmla="*/ 159488 h 2583711"/>
              <a:gd name="connsiteX13" fmla="*/ 1573619 w 1743739"/>
              <a:gd name="connsiteY13" fmla="*/ 63795 h 2583711"/>
              <a:gd name="connsiteX14" fmla="*/ 1743739 w 1743739"/>
              <a:gd name="connsiteY14" fmla="*/ 0 h 2583711"/>
              <a:gd name="connsiteX0" fmla="*/ 0 w 1743739"/>
              <a:gd name="connsiteY0" fmla="*/ 2583711 h 2583711"/>
              <a:gd name="connsiteX1" fmla="*/ 116958 w 1743739"/>
              <a:gd name="connsiteY1" fmla="*/ 2424223 h 2583711"/>
              <a:gd name="connsiteX2" fmla="*/ 138223 w 1743739"/>
              <a:gd name="connsiteY2" fmla="*/ 2243469 h 2583711"/>
              <a:gd name="connsiteX3" fmla="*/ 74428 w 1743739"/>
              <a:gd name="connsiteY3" fmla="*/ 1881962 h 2583711"/>
              <a:gd name="connsiteX4" fmla="*/ 202019 w 1743739"/>
              <a:gd name="connsiteY4" fmla="*/ 1467293 h 2583711"/>
              <a:gd name="connsiteX5" fmla="*/ 318977 w 1743739"/>
              <a:gd name="connsiteY5" fmla="*/ 1222744 h 2583711"/>
              <a:gd name="connsiteX6" fmla="*/ 382772 w 1743739"/>
              <a:gd name="connsiteY6" fmla="*/ 999460 h 2583711"/>
              <a:gd name="connsiteX7" fmla="*/ 383123 w 1743739"/>
              <a:gd name="connsiteY7" fmla="*/ 671321 h 2583711"/>
              <a:gd name="connsiteX8" fmla="*/ 549833 w 1743739"/>
              <a:gd name="connsiteY8" fmla="*/ 343466 h 2583711"/>
              <a:gd name="connsiteX9" fmla="*/ 750195 w 1743739"/>
              <a:gd name="connsiteY9" fmla="*/ 176715 h 2583711"/>
              <a:gd name="connsiteX10" fmla="*/ 1073888 w 1743739"/>
              <a:gd name="connsiteY10" fmla="*/ 510362 h 2583711"/>
              <a:gd name="connsiteX11" fmla="*/ 1329070 w 1743739"/>
              <a:gd name="connsiteY11" fmla="*/ 393404 h 2583711"/>
              <a:gd name="connsiteX12" fmla="*/ 1456660 w 1743739"/>
              <a:gd name="connsiteY12" fmla="*/ 159488 h 2583711"/>
              <a:gd name="connsiteX13" fmla="*/ 1573619 w 1743739"/>
              <a:gd name="connsiteY13" fmla="*/ 63795 h 2583711"/>
              <a:gd name="connsiteX14" fmla="*/ 1743739 w 1743739"/>
              <a:gd name="connsiteY14" fmla="*/ 0 h 2583711"/>
              <a:gd name="connsiteX0" fmla="*/ 0 w 1743739"/>
              <a:gd name="connsiteY0" fmla="*/ 2615452 h 2615452"/>
              <a:gd name="connsiteX1" fmla="*/ 116958 w 1743739"/>
              <a:gd name="connsiteY1" fmla="*/ 2455964 h 2615452"/>
              <a:gd name="connsiteX2" fmla="*/ 138223 w 1743739"/>
              <a:gd name="connsiteY2" fmla="*/ 2275210 h 2615452"/>
              <a:gd name="connsiteX3" fmla="*/ 74428 w 1743739"/>
              <a:gd name="connsiteY3" fmla="*/ 1913703 h 2615452"/>
              <a:gd name="connsiteX4" fmla="*/ 202019 w 1743739"/>
              <a:gd name="connsiteY4" fmla="*/ 1499034 h 2615452"/>
              <a:gd name="connsiteX5" fmla="*/ 318977 w 1743739"/>
              <a:gd name="connsiteY5" fmla="*/ 1254485 h 2615452"/>
              <a:gd name="connsiteX6" fmla="*/ 382772 w 1743739"/>
              <a:gd name="connsiteY6" fmla="*/ 1031201 h 2615452"/>
              <a:gd name="connsiteX7" fmla="*/ 383123 w 1743739"/>
              <a:gd name="connsiteY7" fmla="*/ 703062 h 2615452"/>
              <a:gd name="connsiteX8" fmla="*/ 549833 w 1743739"/>
              <a:gd name="connsiteY8" fmla="*/ 375207 h 2615452"/>
              <a:gd name="connsiteX9" fmla="*/ 750195 w 1743739"/>
              <a:gd name="connsiteY9" fmla="*/ 208456 h 2615452"/>
              <a:gd name="connsiteX10" fmla="*/ 997160 w 1743739"/>
              <a:gd name="connsiteY10" fmla="*/ 0 h 2615452"/>
              <a:gd name="connsiteX11" fmla="*/ 1329070 w 1743739"/>
              <a:gd name="connsiteY11" fmla="*/ 425145 h 2615452"/>
              <a:gd name="connsiteX12" fmla="*/ 1456660 w 1743739"/>
              <a:gd name="connsiteY12" fmla="*/ 191229 h 2615452"/>
              <a:gd name="connsiteX13" fmla="*/ 1573619 w 1743739"/>
              <a:gd name="connsiteY13" fmla="*/ 95536 h 2615452"/>
              <a:gd name="connsiteX14" fmla="*/ 1743739 w 1743739"/>
              <a:gd name="connsiteY14" fmla="*/ 31741 h 2615452"/>
              <a:gd name="connsiteX0" fmla="*/ 0 w 1743739"/>
              <a:gd name="connsiteY0" fmla="*/ 2615452 h 2615452"/>
              <a:gd name="connsiteX1" fmla="*/ 116958 w 1743739"/>
              <a:gd name="connsiteY1" fmla="*/ 2455964 h 2615452"/>
              <a:gd name="connsiteX2" fmla="*/ 138223 w 1743739"/>
              <a:gd name="connsiteY2" fmla="*/ 2275210 h 2615452"/>
              <a:gd name="connsiteX3" fmla="*/ 74428 w 1743739"/>
              <a:gd name="connsiteY3" fmla="*/ 1913703 h 2615452"/>
              <a:gd name="connsiteX4" fmla="*/ 202019 w 1743739"/>
              <a:gd name="connsiteY4" fmla="*/ 1499034 h 2615452"/>
              <a:gd name="connsiteX5" fmla="*/ 318977 w 1743739"/>
              <a:gd name="connsiteY5" fmla="*/ 1254485 h 2615452"/>
              <a:gd name="connsiteX6" fmla="*/ 382772 w 1743739"/>
              <a:gd name="connsiteY6" fmla="*/ 1031201 h 2615452"/>
              <a:gd name="connsiteX7" fmla="*/ 383123 w 1743739"/>
              <a:gd name="connsiteY7" fmla="*/ 703062 h 2615452"/>
              <a:gd name="connsiteX8" fmla="*/ 549833 w 1743739"/>
              <a:gd name="connsiteY8" fmla="*/ 375207 h 2615452"/>
              <a:gd name="connsiteX9" fmla="*/ 750195 w 1743739"/>
              <a:gd name="connsiteY9" fmla="*/ 208456 h 2615452"/>
              <a:gd name="connsiteX10" fmla="*/ 997160 w 1743739"/>
              <a:gd name="connsiteY10" fmla="*/ 0 h 2615452"/>
              <a:gd name="connsiteX11" fmla="*/ 1456660 w 1743739"/>
              <a:gd name="connsiteY11" fmla="*/ 191229 h 2615452"/>
              <a:gd name="connsiteX12" fmla="*/ 1573619 w 1743739"/>
              <a:gd name="connsiteY12" fmla="*/ 95536 h 2615452"/>
              <a:gd name="connsiteX13" fmla="*/ 1743739 w 1743739"/>
              <a:gd name="connsiteY13" fmla="*/ 31741 h 2615452"/>
              <a:gd name="connsiteX0" fmla="*/ 0 w 1743739"/>
              <a:gd name="connsiteY0" fmla="*/ 2615452 h 2615452"/>
              <a:gd name="connsiteX1" fmla="*/ 116958 w 1743739"/>
              <a:gd name="connsiteY1" fmla="*/ 2455964 h 2615452"/>
              <a:gd name="connsiteX2" fmla="*/ 138223 w 1743739"/>
              <a:gd name="connsiteY2" fmla="*/ 2275210 h 2615452"/>
              <a:gd name="connsiteX3" fmla="*/ 74428 w 1743739"/>
              <a:gd name="connsiteY3" fmla="*/ 1913703 h 2615452"/>
              <a:gd name="connsiteX4" fmla="*/ 202019 w 1743739"/>
              <a:gd name="connsiteY4" fmla="*/ 1499034 h 2615452"/>
              <a:gd name="connsiteX5" fmla="*/ 318977 w 1743739"/>
              <a:gd name="connsiteY5" fmla="*/ 1254485 h 2615452"/>
              <a:gd name="connsiteX6" fmla="*/ 382772 w 1743739"/>
              <a:gd name="connsiteY6" fmla="*/ 1031201 h 2615452"/>
              <a:gd name="connsiteX7" fmla="*/ 383123 w 1743739"/>
              <a:gd name="connsiteY7" fmla="*/ 703062 h 2615452"/>
              <a:gd name="connsiteX8" fmla="*/ 549833 w 1743739"/>
              <a:gd name="connsiteY8" fmla="*/ 375207 h 2615452"/>
              <a:gd name="connsiteX9" fmla="*/ 750195 w 1743739"/>
              <a:gd name="connsiteY9" fmla="*/ 208456 h 2615452"/>
              <a:gd name="connsiteX10" fmla="*/ 997160 w 1743739"/>
              <a:gd name="connsiteY10" fmla="*/ 0 h 2615452"/>
              <a:gd name="connsiteX11" fmla="*/ 1573619 w 1743739"/>
              <a:gd name="connsiteY11" fmla="*/ 95536 h 2615452"/>
              <a:gd name="connsiteX12" fmla="*/ 1743739 w 1743739"/>
              <a:gd name="connsiteY12" fmla="*/ 31741 h 2615452"/>
              <a:gd name="connsiteX0" fmla="*/ 0 w 1743739"/>
              <a:gd name="connsiteY0" fmla="*/ 2615452 h 2615452"/>
              <a:gd name="connsiteX1" fmla="*/ 116958 w 1743739"/>
              <a:gd name="connsiteY1" fmla="*/ 2455964 h 2615452"/>
              <a:gd name="connsiteX2" fmla="*/ 138223 w 1743739"/>
              <a:gd name="connsiteY2" fmla="*/ 2275210 h 2615452"/>
              <a:gd name="connsiteX3" fmla="*/ 74428 w 1743739"/>
              <a:gd name="connsiteY3" fmla="*/ 1913703 h 2615452"/>
              <a:gd name="connsiteX4" fmla="*/ 202019 w 1743739"/>
              <a:gd name="connsiteY4" fmla="*/ 1499034 h 2615452"/>
              <a:gd name="connsiteX5" fmla="*/ 318977 w 1743739"/>
              <a:gd name="connsiteY5" fmla="*/ 1254485 h 2615452"/>
              <a:gd name="connsiteX6" fmla="*/ 382772 w 1743739"/>
              <a:gd name="connsiteY6" fmla="*/ 1031201 h 2615452"/>
              <a:gd name="connsiteX7" fmla="*/ 383123 w 1743739"/>
              <a:gd name="connsiteY7" fmla="*/ 703062 h 2615452"/>
              <a:gd name="connsiteX8" fmla="*/ 549833 w 1743739"/>
              <a:gd name="connsiteY8" fmla="*/ 375207 h 2615452"/>
              <a:gd name="connsiteX9" fmla="*/ 750195 w 1743739"/>
              <a:gd name="connsiteY9" fmla="*/ 208456 h 2615452"/>
              <a:gd name="connsiteX10" fmla="*/ 997160 w 1743739"/>
              <a:gd name="connsiteY10" fmla="*/ 0 h 2615452"/>
              <a:gd name="connsiteX11" fmla="*/ 1743739 w 1743739"/>
              <a:gd name="connsiteY11" fmla="*/ 31741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383123 w 997160"/>
              <a:gd name="connsiteY7" fmla="*/ 703062 h 2615452"/>
              <a:gd name="connsiteX8" fmla="*/ 549833 w 997160"/>
              <a:gd name="connsiteY8" fmla="*/ 375207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549833 w 997160"/>
              <a:gd name="connsiteY8" fmla="*/ 375207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  <a:gd name="connsiteX0" fmla="*/ 0 w 997160"/>
              <a:gd name="connsiteY0" fmla="*/ 2615452 h 2615452"/>
              <a:gd name="connsiteX1" fmla="*/ 116958 w 997160"/>
              <a:gd name="connsiteY1" fmla="*/ 2455964 h 2615452"/>
              <a:gd name="connsiteX2" fmla="*/ 138223 w 997160"/>
              <a:gd name="connsiteY2" fmla="*/ 2275210 h 2615452"/>
              <a:gd name="connsiteX3" fmla="*/ 74428 w 997160"/>
              <a:gd name="connsiteY3" fmla="*/ 1913703 h 2615452"/>
              <a:gd name="connsiteX4" fmla="*/ 202019 w 997160"/>
              <a:gd name="connsiteY4" fmla="*/ 1499034 h 2615452"/>
              <a:gd name="connsiteX5" fmla="*/ 318977 w 997160"/>
              <a:gd name="connsiteY5" fmla="*/ 1254485 h 2615452"/>
              <a:gd name="connsiteX6" fmla="*/ 382772 w 997160"/>
              <a:gd name="connsiteY6" fmla="*/ 1031201 h 2615452"/>
              <a:gd name="connsiteX7" fmla="*/ 677465 w 997160"/>
              <a:gd name="connsiteY7" fmla="*/ 861843 h 2615452"/>
              <a:gd name="connsiteX8" fmla="*/ 693103 w 997160"/>
              <a:gd name="connsiteY8" fmla="*/ 375100 h 2615452"/>
              <a:gd name="connsiteX9" fmla="*/ 750195 w 997160"/>
              <a:gd name="connsiteY9" fmla="*/ 208456 h 2615452"/>
              <a:gd name="connsiteX10" fmla="*/ 997160 w 997160"/>
              <a:gd name="connsiteY10" fmla="*/ 0 h 2615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7160" h="2615452">
                <a:moveTo>
                  <a:pt x="0" y="2615452"/>
                </a:moveTo>
                <a:lnTo>
                  <a:pt x="116958" y="2455964"/>
                </a:lnTo>
                <a:cubicBezTo>
                  <a:pt x="139995" y="2399257"/>
                  <a:pt x="145311" y="2365587"/>
                  <a:pt x="138223" y="2275210"/>
                </a:cubicBezTo>
                <a:cubicBezTo>
                  <a:pt x="131135" y="2184833"/>
                  <a:pt x="63795" y="2043066"/>
                  <a:pt x="74428" y="1913703"/>
                </a:cubicBezTo>
                <a:cubicBezTo>
                  <a:pt x="85061" y="1784340"/>
                  <a:pt x="161261" y="1608904"/>
                  <a:pt x="202019" y="1499034"/>
                </a:cubicBezTo>
                <a:cubicBezTo>
                  <a:pt x="242777" y="1389164"/>
                  <a:pt x="288852" y="1332457"/>
                  <a:pt x="318977" y="1254485"/>
                </a:cubicBezTo>
                <a:cubicBezTo>
                  <a:pt x="349103" y="1176513"/>
                  <a:pt x="323024" y="1096641"/>
                  <a:pt x="382772" y="1031201"/>
                </a:cubicBezTo>
                <a:cubicBezTo>
                  <a:pt x="442520" y="965761"/>
                  <a:pt x="625743" y="971193"/>
                  <a:pt x="677465" y="861843"/>
                </a:cubicBezTo>
                <a:cubicBezTo>
                  <a:pt x="729187" y="752493"/>
                  <a:pt x="680981" y="483998"/>
                  <a:pt x="693103" y="375100"/>
                </a:cubicBezTo>
                <a:lnTo>
                  <a:pt x="750195" y="208456"/>
                </a:lnTo>
                <a:lnTo>
                  <a:pt x="997160" y="0"/>
                </a:lnTo>
              </a:path>
            </a:pathLst>
          </a:custGeom>
          <a:ln w="381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 userDrawn="1"/>
        </p:nvSpPr>
        <p:spPr>
          <a:xfrm>
            <a:off x="5681663" y="1081088"/>
            <a:ext cx="415925" cy="1739900"/>
          </a:xfrm>
          <a:custGeom>
            <a:avLst/>
            <a:gdLst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0 w 415636"/>
              <a:gd name="connsiteY7" fmla="*/ 0 h 1739735"/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32657 w 415636"/>
              <a:gd name="connsiteY7" fmla="*/ 62345 h 1739735"/>
              <a:gd name="connsiteX8" fmla="*/ 0 w 415636"/>
              <a:gd name="connsiteY8" fmla="*/ 0 h 1739735"/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32657 w 415636"/>
              <a:gd name="connsiteY7" fmla="*/ 62345 h 1739735"/>
              <a:gd name="connsiteX8" fmla="*/ 0 w 415636"/>
              <a:gd name="connsiteY8" fmla="*/ 0 h 1739735"/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32657 w 415636"/>
              <a:gd name="connsiteY7" fmla="*/ 62345 h 1739735"/>
              <a:gd name="connsiteX8" fmla="*/ 0 w 415636"/>
              <a:gd name="connsiteY8" fmla="*/ 0 h 1739735"/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32657 w 415636"/>
              <a:gd name="connsiteY7" fmla="*/ 62345 h 1739735"/>
              <a:gd name="connsiteX8" fmla="*/ 0 w 415636"/>
              <a:gd name="connsiteY8" fmla="*/ 0 h 1739735"/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32657 w 415636"/>
              <a:gd name="connsiteY7" fmla="*/ 62345 h 1739735"/>
              <a:gd name="connsiteX8" fmla="*/ 0 w 415636"/>
              <a:gd name="connsiteY8" fmla="*/ 0 h 1739735"/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32657 w 415636"/>
              <a:gd name="connsiteY7" fmla="*/ 62345 h 1739735"/>
              <a:gd name="connsiteX8" fmla="*/ 0 w 415636"/>
              <a:gd name="connsiteY8" fmla="*/ 0 h 1739735"/>
              <a:gd name="connsiteX0" fmla="*/ 415636 w 415636"/>
              <a:gd name="connsiteY0" fmla="*/ 1739735 h 1739735"/>
              <a:gd name="connsiteX1" fmla="*/ 385948 w 415636"/>
              <a:gd name="connsiteY1" fmla="*/ 1579418 h 1739735"/>
              <a:gd name="connsiteX2" fmla="*/ 380010 w 415636"/>
              <a:gd name="connsiteY2" fmla="*/ 1353787 h 1739735"/>
              <a:gd name="connsiteX3" fmla="*/ 308758 w 415636"/>
              <a:gd name="connsiteY3" fmla="*/ 1122218 h 1739735"/>
              <a:gd name="connsiteX4" fmla="*/ 142504 w 415636"/>
              <a:gd name="connsiteY4" fmla="*/ 896587 h 1739735"/>
              <a:gd name="connsiteX5" fmla="*/ 190005 w 415636"/>
              <a:gd name="connsiteY5" fmla="*/ 599703 h 1739735"/>
              <a:gd name="connsiteX6" fmla="*/ 77189 w 415636"/>
              <a:gd name="connsiteY6" fmla="*/ 308758 h 1739735"/>
              <a:gd name="connsiteX7" fmla="*/ 32657 w 415636"/>
              <a:gd name="connsiteY7" fmla="*/ 62345 h 1739735"/>
              <a:gd name="connsiteX8" fmla="*/ 0 w 415636"/>
              <a:gd name="connsiteY8" fmla="*/ 0 h 173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636" h="1739735">
                <a:moveTo>
                  <a:pt x="415636" y="1739735"/>
                </a:moveTo>
                <a:lnTo>
                  <a:pt x="385948" y="1579418"/>
                </a:lnTo>
                <a:cubicBezTo>
                  <a:pt x="380010" y="1515093"/>
                  <a:pt x="392875" y="1429987"/>
                  <a:pt x="380010" y="1353787"/>
                </a:cubicBezTo>
                <a:cubicBezTo>
                  <a:pt x="367145" y="1277587"/>
                  <a:pt x="348342" y="1198418"/>
                  <a:pt x="308758" y="1122218"/>
                </a:cubicBezTo>
                <a:cubicBezTo>
                  <a:pt x="269174" y="1046018"/>
                  <a:pt x="162296" y="983673"/>
                  <a:pt x="142504" y="896587"/>
                </a:cubicBezTo>
                <a:cubicBezTo>
                  <a:pt x="122712" y="809501"/>
                  <a:pt x="200891" y="697674"/>
                  <a:pt x="190005" y="599703"/>
                </a:cubicBezTo>
                <a:cubicBezTo>
                  <a:pt x="179119" y="501732"/>
                  <a:pt x="103414" y="398318"/>
                  <a:pt x="77189" y="308758"/>
                </a:cubicBezTo>
                <a:cubicBezTo>
                  <a:pt x="50964" y="219198"/>
                  <a:pt x="45522" y="113805"/>
                  <a:pt x="32657" y="62345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2"/>
          <p:cNvSpPr/>
          <p:nvPr userDrawn="1"/>
        </p:nvSpPr>
        <p:spPr>
          <a:xfrm>
            <a:off x="2274888" y="2636838"/>
            <a:ext cx="3059112" cy="868362"/>
          </a:xfrm>
          <a:custGeom>
            <a:avLst/>
            <a:gdLst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606056 w 3274828"/>
              <a:gd name="connsiteY19" fmla="*/ 1180214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335081 w 3335081"/>
              <a:gd name="connsiteY0" fmla="*/ 3409507 h 3409507"/>
              <a:gd name="connsiteX1" fmla="*/ 3157871 w 3335081"/>
              <a:gd name="connsiteY1" fmla="*/ 3317358 h 3409507"/>
              <a:gd name="connsiteX2" fmla="*/ 2934587 w 3335081"/>
              <a:gd name="connsiteY2" fmla="*/ 3168502 h 3409507"/>
              <a:gd name="connsiteX3" fmla="*/ 2668773 w 3335081"/>
              <a:gd name="connsiteY3" fmla="*/ 2987749 h 3409507"/>
              <a:gd name="connsiteX4" fmla="*/ 2488020 w 3335081"/>
              <a:gd name="connsiteY4" fmla="*/ 2934586 h 3409507"/>
              <a:gd name="connsiteX5" fmla="*/ 2169043 w 3335081"/>
              <a:gd name="connsiteY5" fmla="*/ 3030279 h 3409507"/>
              <a:gd name="connsiteX6" fmla="*/ 1828801 w 3335081"/>
              <a:gd name="connsiteY6" fmla="*/ 2945219 h 3409507"/>
              <a:gd name="connsiteX7" fmla="*/ 1637415 w 3335081"/>
              <a:gd name="connsiteY7" fmla="*/ 2806995 h 3409507"/>
              <a:gd name="connsiteX8" fmla="*/ 1467294 w 3335081"/>
              <a:gd name="connsiteY8" fmla="*/ 2658140 h 3409507"/>
              <a:gd name="connsiteX9" fmla="*/ 1382233 w 3335081"/>
              <a:gd name="connsiteY9" fmla="*/ 2541181 h 3409507"/>
              <a:gd name="connsiteX10" fmla="*/ 1265275 w 3335081"/>
              <a:gd name="connsiteY10" fmla="*/ 2562447 h 3409507"/>
              <a:gd name="connsiteX11" fmla="*/ 1233378 w 3335081"/>
              <a:gd name="connsiteY11" fmla="*/ 2721935 h 3409507"/>
              <a:gd name="connsiteX12" fmla="*/ 882503 w 3335081"/>
              <a:gd name="connsiteY12" fmla="*/ 2838893 h 3409507"/>
              <a:gd name="connsiteX13" fmla="*/ 510364 w 3335081"/>
              <a:gd name="connsiteY13" fmla="*/ 2902688 h 3409507"/>
              <a:gd name="connsiteX14" fmla="*/ 276447 w 3335081"/>
              <a:gd name="connsiteY14" fmla="*/ 2785730 h 3409507"/>
              <a:gd name="connsiteX15" fmla="*/ 180754 w 3335081"/>
              <a:gd name="connsiteY15" fmla="*/ 2477386 h 3409507"/>
              <a:gd name="connsiteX16" fmla="*/ 10633 w 3335081"/>
              <a:gd name="connsiteY16" fmla="*/ 2200940 h 3409507"/>
              <a:gd name="connsiteX17" fmla="*/ 116959 w 3335081"/>
              <a:gd name="connsiteY17" fmla="*/ 1786270 h 3409507"/>
              <a:gd name="connsiteX18" fmla="*/ 318978 w 3335081"/>
              <a:gd name="connsiteY18" fmla="*/ 1382233 h 3409507"/>
              <a:gd name="connsiteX19" fmla="*/ 515680 w 3335081"/>
              <a:gd name="connsiteY19" fmla="*/ 1275907 h 3409507"/>
              <a:gd name="connsiteX20" fmla="*/ 637954 w 3335081"/>
              <a:gd name="connsiteY20" fmla="*/ 861237 h 3409507"/>
              <a:gd name="connsiteX21" fmla="*/ 946299 w 3335081"/>
              <a:gd name="connsiteY21" fmla="*/ 723014 h 3409507"/>
              <a:gd name="connsiteX22" fmla="*/ 999461 w 3335081"/>
              <a:gd name="connsiteY22" fmla="*/ 584791 h 3409507"/>
              <a:gd name="connsiteX23" fmla="*/ 808075 w 3335081"/>
              <a:gd name="connsiteY23" fmla="*/ 244549 h 3409507"/>
              <a:gd name="connsiteX24" fmla="*/ 733647 w 3335081"/>
              <a:gd name="connsiteY24" fmla="*/ 0 h 3409507"/>
              <a:gd name="connsiteX0" fmla="*/ 3335081 w 3335081"/>
              <a:gd name="connsiteY0" fmla="*/ 3164958 h 3164958"/>
              <a:gd name="connsiteX1" fmla="*/ 3157871 w 3335081"/>
              <a:gd name="connsiteY1" fmla="*/ 3072809 h 3164958"/>
              <a:gd name="connsiteX2" fmla="*/ 2934587 w 3335081"/>
              <a:gd name="connsiteY2" fmla="*/ 2923953 h 3164958"/>
              <a:gd name="connsiteX3" fmla="*/ 2668773 w 3335081"/>
              <a:gd name="connsiteY3" fmla="*/ 2743200 h 3164958"/>
              <a:gd name="connsiteX4" fmla="*/ 2488020 w 3335081"/>
              <a:gd name="connsiteY4" fmla="*/ 2690037 h 3164958"/>
              <a:gd name="connsiteX5" fmla="*/ 2169043 w 3335081"/>
              <a:gd name="connsiteY5" fmla="*/ 2785730 h 3164958"/>
              <a:gd name="connsiteX6" fmla="*/ 1828801 w 3335081"/>
              <a:gd name="connsiteY6" fmla="*/ 2700670 h 3164958"/>
              <a:gd name="connsiteX7" fmla="*/ 1637415 w 3335081"/>
              <a:gd name="connsiteY7" fmla="*/ 2562446 h 3164958"/>
              <a:gd name="connsiteX8" fmla="*/ 1467294 w 3335081"/>
              <a:gd name="connsiteY8" fmla="*/ 2413591 h 3164958"/>
              <a:gd name="connsiteX9" fmla="*/ 1382233 w 3335081"/>
              <a:gd name="connsiteY9" fmla="*/ 2296632 h 3164958"/>
              <a:gd name="connsiteX10" fmla="*/ 1265275 w 3335081"/>
              <a:gd name="connsiteY10" fmla="*/ 2317898 h 3164958"/>
              <a:gd name="connsiteX11" fmla="*/ 1233378 w 3335081"/>
              <a:gd name="connsiteY11" fmla="*/ 2477386 h 3164958"/>
              <a:gd name="connsiteX12" fmla="*/ 882503 w 3335081"/>
              <a:gd name="connsiteY12" fmla="*/ 2594344 h 3164958"/>
              <a:gd name="connsiteX13" fmla="*/ 510364 w 3335081"/>
              <a:gd name="connsiteY13" fmla="*/ 2658139 h 3164958"/>
              <a:gd name="connsiteX14" fmla="*/ 276447 w 3335081"/>
              <a:gd name="connsiteY14" fmla="*/ 2541181 h 3164958"/>
              <a:gd name="connsiteX15" fmla="*/ 180754 w 3335081"/>
              <a:gd name="connsiteY15" fmla="*/ 2232837 h 3164958"/>
              <a:gd name="connsiteX16" fmla="*/ 10633 w 3335081"/>
              <a:gd name="connsiteY16" fmla="*/ 1956391 h 3164958"/>
              <a:gd name="connsiteX17" fmla="*/ 116959 w 3335081"/>
              <a:gd name="connsiteY17" fmla="*/ 1541721 h 3164958"/>
              <a:gd name="connsiteX18" fmla="*/ 318978 w 3335081"/>
              <a:gd name="connsiteY18" fmla="*/ 1137684 h 3164958"/>
              <a:gd name="connsiteX19" fmla="*/ 515680 w 3335081"/>
              <a:gd name="connsiteY19" fmla="*/ 1031358 h 3164958"/>
              <a:gd name="connsiteX20" fmla="*/ 637954 w 3335081"/>
              <a:gd name="connsiteY20" fmla="*/ 616688 h 3164958"/>
              <a:gd name="connsiteX21" fmla="*/ 946299 w 3335081"/>
              <a:gd name="connsiteY21" fmla="*/ 478465 h 3164958"/>
              <a:gd name="connsiteX22" fmla="*/ 999461 w 3335081"/>
              <a:gd name="connsiteY22" fmla="*/ 340242 h 3164958"/>
              <a:gd name="connsiteX23" fmla="*/ 808075 w 3335081"/>
              <a:gd name="connsiteY23" fmla="*/ 0 h 3164958"/>
              <a:gd name="connsiteX0" fmla="*/ 3335081 w 3335081"/>
              <a:gd name="connsiteY0" fmla="*/ 3164958 h 3164958"/>
              <a:gd name="connsiteX1" fmla="*/ 3157871 w 3335081"/>
              <a:gd name="connsiteY1" fmla="*/ 3072809 h 3164958"/>
              <a:gd name="connsiteX2" fmla="*/ 2934587 w 3335081"/>
              <a:gd name="connsiteY2" fmla="*/ 2923953 h 3164958"/>
              <a:gd name="connsiteX3" fmla="*/ 2668773 w 3335081"/>
              <a:gd name="connsiteY3" fmla="*/ 2743200 h 3164958"/>
              <a:gd name="connsiteX4" fmla="*/ 2488020 w 3335081"/>
              <a:gd name="connsiteY4" fmla="*/ 2690037 h 3164958"/>
              <a:gd name="connsiteX5" fmla="*/ 2169043 w 3335081"/>
              <a:gd name="connsiteY5" fmla="*/ 2785730 h 3164958"/>
              <a:gd name="connsiteX6" fmla="*/ 1828801 w 3335081"/>
              <a:gd name="connsiteY6" fmla="*/ 2700670 h 3164958"/>
              <a:gd name="connsiteX7" fmla="*/ 1637415 w 3335081"/>
              <a:gd name="connsiteY7" fmla="*/ 2562446 h 3164958"/>
              <a:gd name="connsiteX8" fmla="*/ 1467294 w 3335081"/>
              <a:gd name="connsiteY8" fmla="*/ 2413591 h 3164958"/>
              <a:gd name="connsiteX9" fmla="*/ 1382233 w 3335081"/>
              <a:gd name="connsiteY9" fmla="*/ 2296632 h 3164958"/>
              <a:gd name="connsiteX10" fmla="*/ 1265275 w 3335081"/>
              <a:gd name="connsiteY10" fmla="*/ 2317898 h 3164958"/>
              <a:gd name="connsiteX11" fmla="*/ 1233378 w 3335081"/>
              <a:gd name="connsiteY11" fmla="*/ 2477386 h 3164958"/>
              <a:gd name="connsiteX12" fmla="*/ 882503 w 3335081"/>
              <a:gd name="connsiteY12" fmla="*/ 2594344 h 3164958"/>
              <a:gd name="connsiteX13" fmla="*/ 510364 w 3335081"/>
              <a:gd name="connsiteY13" fmla="*/ 2658139 h 3164958"/>
              <a:gd name="connsiteX14" fmla="*/ 276447 w 3335081"/>
              <a:gd name="connsiteY14" fmla="*/ 2541181 h 3164958"/>
              <a:gd name="connsiteX15" fmla="*/ 180754 w 3335081"/>
              <a:gd name="connsiteY15" fmla="*/ 2232837 h 3164958"/>
              <a:gd name="connsiteX16" fmla="*/ 10633 w 3335081"/>
              <a:gd name="connsiteY16" fmla="*/ 1956391 h 3164958"/>
              <a:gd name="connsiteX17" fmla="*/ 116959 w 3335081"/>
              <a:gd name="connsiteY17" fmla="*/ 1541721 h 3164958"/>
              <a:gd name="connsiteX18" fmla="*/ 318978 w 3335081"/>
              <a:gd name="connsiteY18" fmla="*/ 1137684 h 3164958"/>
              <a:gd name="connsiteX19" fmla="*/ 515680 w 3335081"/>
              <a:gd name="connsiteY19" fmla="*/ 1031358 h 3164958"/>
              <a:gd name="connsiteX20" fmla="*/ 637954 w 3335081"/>
              <a:gd name="connsiteY20" fmla="*/ 616688 h 3164958"/>
              <a:gd name="connsiteX21" fmla="*/ 946299 w 3335081"/>
              <a:gd name="connsiteY21" fmla="*/ 478465 h 3164958"/>
              <a:gd name="connsiteX22" fmla="*/ 999461 w 3335081"/>
              <a:gd name="connsiteY22" fmla="*/ 340242 h 3164958"/>
              <a:gd name="connsiteX23" fmla="*/ 779500 w 3335081"/>
              <a:gd name="connsiteY23" fmla="*/ 0 h 3164958"/>
              <a:gd name="connsiteX0" fmla="*/ 3335081 w 3335081"/>
              <a:gd name="connsiteY0" fmla="*/ 2824716 h 2824716"/>
              <a:gd name="connsiteX1" fmla="*/ 3157871 w 3335081"/>
              <a:gd name="connsiteY1" fmla="*/ 2732567 h 2824716"/>
              <a:gd name="connsiteX2" fmla="*/ 2934587 w 3335081"/>
              <a:gd name="connsiteY2" fmla="*/ 2583711 h 2824716"/>
              <a:gd name="connsiteX3" fmla="*/ 2668773 w 3335081"/>
              <a:gd name="connsiteY3" fmla="*/ 2402958 h 2824716"/>
              <a:gd name="connsiteX4" fmla="*/ 2488020 w 3335081"/>
              <a:gd name="connsiteY4" fmla="*/ 2349795 h 2824716"/>
              <a:gd name="connsiteX5" fmla="*/ 2169043 w 3335081"/>
              <a:gd name="connsiteY5" fmla="*/ 2445488 h 2824716"/>
              <a:gd name="connsiteX6" fmla="*/ 1828801 w 3335081"/>
              <a:gd name="connsiteY6" fmla="*/ 2360428 h 2824716"/>
              <a:gd name="connsiteX7" fmla="*/ 1637415 w 3335081"/>
              <a:gd name="connsiteY7" fmla="*/ 2222204 h 2824716"/>
              <a:gd name="connsiteX8" fmla="*/ 1467294 w 3335081"/>
              <a:gd name="connsiteY8" fmla="*/ 2073349 h 2824716"/>
              <a:gd name="connsiteX9" fmla="*/ 1382233 w 3335081"/>
              <a:gd name="connsiteY9" fmla="*/ 1956390 h 2824716"/>
              <a:gd name="connsiteX10" fmla="*/ 1265275 w 3335081"/>
              <a:gd name="connsiteY10" fmla="*/ 1977656 h 2824716"/>
              <a:gd name="connsiteX11" fmla="*/ 1233378 w 3335081"/>
              <a:gd name="connsiteY11" fmla="*/ 2137144 h 2824716"/>
              <a:gd name="connsiteX12" fmla="*/ 882503 w 3335081"/>
              <a:gd name="connsiteY12" fmla="*/ 2254102 h 2824716"/>
              <a:gd name="connsiteX13" fmla="*/ 510364 w 3335081"/>
              <a:gd name="connsiteY13" fmla="*/ 2317897 h 2824716"/>
              <a:gd name="connsiteX14" fmla="*/ 276447 w 3335081"/>
              <a:gd name="connsiteY14" fmla="*/ 2200939 h 2824716"/>
              <a:gd name="connsiteX15" fmla="*/ 180754 w 3335081"/>
              <a:gd name="connsiteY15" fmla="*/ 1892595 h 2824716"/>
              <a:gd name="connsiteX16" fmla="*/ 10633 w 3335081"/>
              <a:gd name="connsiteY16" fmla="*/ 1616149 h 2824716"/>
              <a:gd name="connsiteX17" fmla="*/ 116959 w 3335081"/>
              <a:gd name="connsiteY17" fmla="*/ 1201479 h 2824716"/>
              <a:gd name="connsiteX18" fmla="*/ 318978 w 3335081"/>
              <a:gd name="connsiteY18" fmla="*/ 797442 h 2824716"/>
              <a:gd name="connsiteX19" fmla="*/ 515680 w 3335081"/>
              <a:gd name="connsiteY19" fmla="*/ 691116 h 2824716"/>
              <a:gd name="connsiteX20" fmla="*/ 637954 w 3335081"/>
              <a:gd name="connsiteY20" fmla="*/ 276446 h 2824716"/>
              <a:gd name="connsiteX21" fmla="*/ 946299 w 3335081"/>
              <a:gd name="connsiteY21" fmla="*/ 138223 h 2824716"/>
              <a:gd name="connsiteX22" fmla="*/ 999461 w 3335081"/>
              <a:gd name="connsiteY22" fmla="*/ 0 h 2824716"/>
              <a:gd name="connsiteX0" fmla="*/ 3335081 w 3335081"/>
              <a:gd name="connsiteY0" fmla="*/ 2686493 h 2686493"/>
              <a:gd name="connsiteX1" fmla="*/ 3157871 w 3335081"/>
              <a:gd name="connsiteY1" fmla="*/ 2594344 h 2686493"/>
              <a:gd name="connsiteX2" fmla="*/ 2934587 w 3335081"/>
              <a:gd name="connsiteY2" fmla="*/ 2445488 h 2686493"/>
              <a:gd name="connsiteX3" fmla="*/ 2668773 w 3335081"/>
              <a:gd name="connsiteY3" fmla="*/ 2264735 h 2686493"/>
              <a:gd name="connsiteX4" fmla="*/ 2488020 w 3335081"/>
              <a:gd name="connsiteY4" fmla="*/ 2211572 h 2686493"/>
              <a:gd name="connsiteX5" fmla="*/ 2169043 w 3335081"/>
              <a:gd name="connsiteY5" fmla="*/ 2307265 h 2686493"/>
              <a:gd name="connsiteX6" fmla="*/ 1828801 w 3335081"/>
              <a:gd name="connsiteY6" fmla="*/ 2222205 h 2686493"/>
              <a:gd name="connsiteX7" fmla="*/ 1637415 w 3335081"/>
              <a:gd name="connsiteY7" fmla="*/ 2083981 h 2686493"/>
              <a:gd name="connsiteX8" fmla="*/ 1467294 w 3335081"/>
              <a:gd name="connsiteY8" fmla="*/ 1935126 h 2686493"/>
              <a:gd name="connsiteX9" fmla="*/ 1382233 w 3335081"/>
              <a:gd name="connsiteY9" fmla="*/ 1818167 h 2686493"/>
              <a:gd name="connsiteX10" fmla="*/ 1265275 w 3335081"/>
              <a:gd name="connsiteY10" fmla="*/ 1839433 h 2686493"/>
              <a:gd name="connsiteX11" fmla="*/ 1233378 w 3335081"/>
              <a:gd name="connsiteY11" fmla="*/ 1998921 h 2686493"/>
              <a:gd name="connsiteX12" fmla="*/ 882503 w 3335081"/>
              <a:gd name="connsiteY12" fmla="*/ 2115879 h 2686493"/>
              <a:gd name="connsiteX13" fmla="*/ 510364 w 3335081"/>
              <a:gd name="connsiteY13" fmla="*/ 2179674 h 2686493"/>
              <a:gd name="connsiteX14" fmla="*/ 276447 w 3335081"/>
              <a:gd name="connsiteY14" fmla="*/ 2062716 h 2686493"/>
              <a:gd name="connsiteX15" fmla="*/ 180754 w 3335081"/>
              <a:gd name="connsiteY15" fmla="*/ 1754372 h 2686493"/>
              <a:gd name="connsiteX16" fmla="*/ 10633 w 3335081"/>
              <a:gd name="connsiteY16" fmla="*/ 1477926 h 2686493"/>
              <a:gd name="connsiteX17" fmla="*/ 116959 w 3335081"/>
              <a:gd name="connsiteY17" fmla="*/ 1063256 h 2686493"/>
              <a:gd name="connsiteX18" fmla="*/ 318978 w 3335081"/>
              <a:gd name="connsiteY18" fmla="*/ 659219 h 2686493"/>
              <a:gd name="connsiteX19" fmla="*/ 515680 w 3335081"/>
              <a:gd name="connsiteY19" fmla="*/ 552893 h 2686493"/>
              <a:gd name="connsiteX20" fmla="*/ 637954 w 3335081"/>
              <a:gd name="connsiteY20" fmla="*/ 138223 h 2686493"/>
              <a:gd name="connsiteX21" fmla="*/ 946299 w 3335081"/>
              <a:gd name="connsiteY21" fmla="*/ 0 h 2686493"/>
              <a:gd name="connsiteX0" fmla="*/ 3335081 w 3335081"/>
              <a:gd name="connsiteY0" fmla="*/ 2548270 h 2548270"/>
              <a:gd name="connsiteX1" fmla="*/ 3157871 w 3335081"/>
              <a:gd name="connsiteY1" fmla="*/ 2456121 h 2548270"/>
              <a:gd name="connsiteX2" fmla="*/ 2934587 w 3335081"/>
              <a:gd name="connsiteY2" fmla="*/ 2307265 h 2548270"/>
              <a:gd name="connsiteX3" fmla="*/ 2668773 w 3335081"/>
              <a:gd name="connsiteY3" fmla="*/ 2126512 h 2548270"/>
              <a:gd name="connsiteX4" fmla="*/ 2488020 w 3335081"/>
              <a:gd name="connsiteY4" fmla="*/ 2073349 h 2548270"/>
              <a:gd name="connsiteX5" fmla="*/ 2169043 w 3335081"/>
              <a:gd name="connsiteY5" fmla="*/ 2169042 h 2548270"/>
              <a:gd name="connsiteX6" fmla="*/ 1828801 w 3335081"/>
              <a:gd name="connsiteY6" fmla="*/ 2083982 h 2548270"/>
              <a:gd name="connsiteX7" fmla="*/ 1637415 w 3335081"/>
              <a:gd name="connsiteY7" fmla="*/ 1945758 h 2548270"/>
              <a:gd name="connsiteX8" fmla="*/ 1467294 w 3335081"/>
              <a:gd name="connsiteY8" fmla="*/ 1796903 h 2548270"/>
              <a:gd name="connsiteX9" fmla="*/ 1382233 w 3335081"/>
              <a:gd name="connsiteY9" fmla="*/ 1679944 h 2548270"/>
              <a:gd name="connsiteX10" fmla="*/ 1265275 w 3335081"/>
              <a:gd name="connsiteY10" fmla="*/ 1701210 h 2548270"/>
              <a:gd name="connsiteX11" fmla="*/ 1233378 w 3335081"/>
              <a:gd name="connsiteY11" fmla="*/ 1860698 h 2548270"/>
              <a:gd name="connsiteX12" fmla="*/ 882503 w 3335081"/>
              <a:gd name="connsiteY12" fmla="*/ 1977656 h 2548270"/>
              <a:gd name="connsiteX13" fmla="*/ 510364 w 3335081"/>
              <a:gd name="connsiteY13" fmla="*/ 2041451 h 2548270"/>
              <a:gd name="connsiteX14" fmla="*/ 276447 w 3335081"/>
              <a:gd name="connsiteY14" fmla="*/ 1924493 h 2548270"/>
              <a:gd name="connsiteX15" fmla="*/ 180754 w 3335081"/>
              <a:gd name="connsiteY15" fmla="*/ 1616149 h 2548270"/>
              <a:gd name="connsiteX16" fmla="*/ 10633 w 3335081"/>
              <a:gd name="connsiteY16" fmla="*/ 1339703 h 2548270"/>
              <a:gd name="connsiteX17" fmla="*/ 116959 w 3335081"/>
              <a:gd name="connsiteY17" fmla="*/ 925033 h 2548270"/>
              <a:gd name="connsiteX18" fmla="*/ 318978 w 3335081"/>
              <a:gd name="connsiteY18" fmla="*/ 520996 h 2548270"/>
              <a:gd name="connsiteX19" fmla="*/ 515680 w 3335081"/>
              <a:gd name="connsiteY19" fmla="*/ 414670 h 2548270"/>
              <a:gd name="connsiteX20" fmla="*/ 637954 w 3335081"/>
              <a:gd name="connsiteY20" fmla="*/ 0 h 2548270"/>
              <a:gd name="connsiteX0" fmla="*/ 3335081 w 3335081"/>
              <a:gd name="connsiteY0" fmla="*/ 2133600 h 2133600"/>
              <a:gd name="connsiteX1" fmla="*/ 3157871 w 3335081"/>
              <a:gd name="connsiteY1" fmla="*/ 2041451 h 2133600"/>
              <a:gd name="connsiteX2" fmla="*/ 2934587 w 3335081"/>
              <a:gd name="connsiteY2" fmla="*/ 1892595 h 2133600"/>
              <a:gd name="connsiteX3" fmla="*/ 2668773 w 3335081"/>
              <a:gd name="connsiteY3" fmla="*/ 1711842 h 2133600"/>
              <a:gd name="connsiteX4" fmla="*/ 2488020 w 3335081"/>
              <a:gd name="connsiteY4" fmla="*/ 1658679 h 2133600"/>
              <a:gd name="connsiteX5" fmla="*/ 2169043 w 3335081"/>
              <a:gd name="connsiteY5" fmla="*/ 1754372 h 2133600"/>
              <a:gd name="connsiteX6" fmla="*/ 1828801 w 3335081"/>
              <a:gd name="connsiteY6" fmla="*/ 1669312 h 2133600"/>
              <a:gd name="connsiteX7" fmla="*/ 1637415 w 3335081"/>
              <a:gd name="connsiteY7" fmla="*/ 1531088 h 2133600"/>
              <a:gd name="connsiteX8" fmla="*/ 1467294 w 3335081"/>
              <a:gd name="connsiteY8" fmla="*/ 1382233 h 2133600"/>
              <a:gd name="connsiteX9" fmla="*/ 1382233 w 3335081"/>
              <a:gd name="connsiteY9" fmla="*/ 1265274 h 2133600"/>
              <a:gd name="connsiteX10" fmla="*/ 1265275 w 3335081"/>
              <a:gd name="connsiteY10" fmla="*/ 1286540 h 2133600"/>
              <a:gd name="connsiteX11" fmla="*/ 1233378 w 3335081"/>
              <a:gd name="connsiteY11" fmla="*/ 1446028 h 2133600"/>
              <a:gd name="connsiteX12" fmla="*/ 882503 w 3335081"/>
              <a:gd name="connsiteY12" fmla="*/ 1562986 h 2133600"/>
              <a:gd name="connsiteX13" fmla="*/ 510364 w 3335081"/>
              <a:gd name="connsiteY13" fmla="*/ 1626781 h 2133600"/>
              <a:gd name="connsiteX14" fmla="*/ 276447 w 3335081"/>
              <a:gd name="connsiteY14" fmla="*/ 1509823 h 2133600"/>
              <a:gd name="connsiteX15" fmla="*/ 180754 w 3335081"/>
              <a:gd name="connsiteY15" fmla="*/ 1201479 h 2133600"/>
              <a:gd name="connsiteX16" fmla="*/ 10633 w 3335081"/>
              <a:gd name="connsiteY16" fmla="*/ 925033 h 2133600"/>
              <a:gd name="connsiteX17" fmla="*/ 116959 w 3335081"/>
              <a:gd name="connsiteY17" fmla="*/ 510363 h 2133600"/>
              <a:gd name="connsiteX18" fmla="*/ 318978 w 3335081"/>
              <a:gd name="connsiteY18" fmla="*/ 106326 h 2133600"/>
              <a:gd name="connsiteX19" fmla="*/ 515680 w 3335081"/>
              <a:gd name="connsiteY19" fmla="*/ 0 h 2133600"/>
              <a:gd name="connsiteX0" fmla="*/ 3335081 w 3335081"/>
              <a:gd name="connsiteY0" fmla="*/ 2027274 h 2027274"/>
              <a:gd name="connsiteX1" fmla="*/ 3157871 w 3335081"/>
              <a:gd name="connsiteY1" fmla="*/ 1935125 h 2027274"/>
              <a:gd name="connsiteX2" fmla="*/ 2934587 w 3335081"/>
              <a:gd name="connsiteY2" fmla="*/ 1786269 h 2027274"/>
              <a:gd name="connsiteX3" fmla="*/ 2668773 w 3335081"/>
              <a:gd name="connsiteY3" fmla="*/ 1605516 h 2027274"/>
              <a:gd name="connsiteX4" fmla="*/ 2488020 w 3335081"/>
              <a:gd name="connsiteY4" fmla="*/ 1552353 h 2027274"/>
              <a:gd name="connsiteX5" fmla="*/ 2169043 w 3335081"/>
              <a:gd name="connsiteY5" fmla="*/ 1648046 h 2027274"/>
              <a:gd name="connsiteX6" fmla="*/ 1828801 w 3335081"/>
              <a:gd name="connsiteY6" fmla="*/ 1562986 h 2027274"/>
              <a:gd name="connsiteX7" fmla="*/ 1637415 w 3335081"/>
              <a:gd name="connsiteY7" fmla="*/ 1424762 h 2027274"/>
              <a:gd name="connsiteX8" fmla="*/ 1467294 w 3335081"/>
              <a:gd name="connsiteY8" fmla="*/ 1275907 h 2027274"/>
              <a:gd name="connsiteX9" fmla="*/ 1382233 w 3335081"/>
              <a:gd name="connsiteY9" fmla="*/ 1158948 h 2027274"/>
              <a:gd name="connsiteX10" fmla="*/ 1265275 w 3335081"/>
              <a:gd name="connsiteY10" fmla="*/ 1180214 h 2027274"/>
              <a:gd name="connsiteX11" fmla="*/ 1233378 w 3335081"/>
              <a:gd name="connsiteY11" fmla="*/ 1339702 h 2027274"/>
              <a:gd name="connsiteX12" fmla="*/ 882503 w 3335081"/>
              <a:gd name="connsiteY12" fmla="*/ 1456660 h 2027274"/>
              <a:gd name="connsiteX13" fmla="*/ 510364 w 3335081"/>
              <a:gd name="connsiteY13" fmla="*/ 1520455 h 2027274"/>
              <a:gd name="connsiteX14" fmla="*/ 276447 w 3335081"/>
              <a:gd name="connsiteY14" fmla="*/ 1403497 h 2027274"/>
              <a:gd name="connsiteX15" fmla="*/ 180754 w 3335081"/>
              <a:gd name="connsiteY15" fmla="*/ 1095153 h 2027274"/>
              <a:gd name="connsiteX16" fmla="*/ 10633 w 3335081"/>
              <a:gd name="connsiteY16" fmla="*/ 818707 h 2027274"/>
              <a:gd name="connsiteX17" fmla="*/ 116959 w 3335081"/>
              <a:gd name="connsiteY17" fmla="*/ 404037 h 2027274"/>
              <a:gd name="connsiteX18" fmla="*/ 318978 w 3335081"/>
              <a:gd name="connsiteY18" fmla="*/ 0 h 2027274"/>
              <a:gd name="connsiteX0" fmla="*/ 3335081 w 3335081"/>
              <a:gd name="connsiteY0" fmla="*/ 1623237 h 1623237"/>
              <a:gd name="connsiteX1" fmla="*/ 3157871 w 3335081"/>
              <a:gd name="connsiteY1" fmla="*/ 1531088 h 1623237"/>
              <a:gd name="connsiteX2" fmla="*/ 2934587 w 3335081"/>
              <a:gd name="connsiteY2" fmla="*/ 1382232 h 1623237"/>
              <a:gd name="connsiteX3" fmla="*/ 2668773 w 3335081"/>
              <a:gd name="connsiteY3" fmla="*/ 1201479 h 1623237"/>
              <a:gd name="connsiteX4" fmla="*/ 2488020 w 3335081"/>
              <a:gd name="connsiteY4" fmla="*/ 1148316 h 1623237"/>
              <a:gd name="connsiteX5" fmla="*/ 2169043 w 3335081"/>
              <a:gd name="connsiteY5" fmla="*/ 1244009 h 1623237"/>
              <a:gd name="connsiteX6" fmla="*/ 1828801 w 3335081"/>
              <a:gd name="connsiteY6" fmla="*/ 1158949 h 1623237"/>
              <a:gd name="connsiteX7" fmla="*/ 1637415 w 3335081"/>
              <a:gd name="connsiteY7" fmla="*/ 1020725 h 1623237"/>
              <a:gd name="connsiteX8" fmla="*/ 1467294 w 3335081"/>
              <a:gd name="connsiteY8" fmla="*/ 871870 h 1623237"/>
              <a:gd name="connsiteX9" fmla="*/ 1382233 w 3335081"/>
              <a:gd name="connsiteY9" fmla="*/ 754911 h 1623237"/>
              <a:gd name="connsiteX10" fmla="*/ 1265275 w 3335081"/>
              <a:gd name="connsiteY10" fmla="*/ 776177 h 1623237"/>
              <a:gd name="connsiteX11" fmla="*/ 1233378 w 3335081"/>
              <a:gd name="connsiteY11" fmla="*/ 935665 h 1623237"/>
              <a:gd name="connsiteX12" fmla="*/ 882503 w 3335081"/>
              <a:gd name="connsiteY12" fmla="*/ 1052623 h 1623237"/>
              <a:gd name="connsiteX13" fmla="*/ 510364 w 3335081"/>
              <a:gd name="connsiteY13" fmla="*/ 1116418 h 1623237"/>
              <a:gd name="connsiteX14" fmla="*/ 276447 w 3335081"/>
              <a:gd name="connsiteY14" fmla="*/ 999460 h 1623237"/>
              <a:gd name="connsiteX15" fmla="*/ 180754 w 3335081"/>
              <a:gd name="connsiteY15" fmla="*/ 691116 h 1623237"/>
              <a:gd name="connsiteX16" fmla="*/ 10633 w 3335081"/>
              <a:gd name="connsiteY16" fmla="*/ 414670 h 1623237"/>
              <a:gd name="connsiteX17" fmla="*/ 116959 w 3335081"/>
              <a:gd name="connsiteY17" fmla="*/ 0 h 1623237"/>
              <a:gd name="connsiteX0" fmla="*/ 3324448 w 3324448"/>
              <a:gd name="connsiteY0" fmla="*/ 1208567 h 1208567"/>
              <a:gd name="connsiteX1" fmla="*/ 3147238 w 3324448"/>
              <a:gd name="connsiteY1" fmla="*/ 1116418 h 1208567"/>
              <a:gd name="connsiteX2" fmla="*/ 2923954 w 3324448"/>
              <a:gd name="connsiteY2" fmla="*/ 967562 h 1208567"/>
              <a:gd name="connsiteX3" fmla="*/ 2658140 w 3324448"/>
              <a:gd name="connsiteY3" fmla="*/ 786809 h 1208567"/>
              <a:gd name="connsiteX4" fmla="*/ 2477387 w 3324448"/>
              <a:gd name="connsiteY4" fmla="*/ 733646 h 1208567"/>
              <a:gd name="connsiteX5" fmla="*/ 2158410 w 3324448"/>
              <a:gd name="connsiteY5" fmla="*/ 829339 h 1208567"/>
              <a:gd name="connsiteX6" fmla="*/ 1818168 w 3324448"/>
              <a:gd name="connsiteY6" fmla="*/ 744279 h 1208567"/>
              <a:gd name="connsiteX7" fmla="*/ 1626782 w 3324448"/>
              <a:gd name="connsiteY7" fmla="*/ 606055 h 1208567"/>
              <a:gd name="connsiteX8" fmla="*/ 1456661 w 3324448"/>
              <a:gd name="connsiteY8" fmla="*/ 457200 h 1208567"/>
              <a:gd name="connsiteX9" fmla="*/ 1371600 w 3324448"/>
              <a:gd name="connsiteY9" fmla="*/ 340241 h 1208567"/>
              <a:gd name="connsiteX10" fmla="*/ 1254642 w 3324448"/>
              <a:gd name="connsiteY10" fmla="*/ 361507 h 1208567"/>
              <a:gd name="connsiteX11" fmla="*/ 1222745 w 3324448"/>
              <a:gd name="connsiteY11" fmla="*/ 520995 h 1208567"/>
              <a:gd name="connsiteX12" fmla="*/ 871870 w 3324448"/>
              <a:gd name="connsiteY12" fmla="*/ 637953 h 1208567"/>
              <a:gd name="connsiteX13" fmla="*/ 499731 w 3324448"/>
              <a:gd name="connsiteY13" fmla="*/ 701748 h 1208567"/>
              <a:gd name="connsiteX14" fmla="*/ 265814 w 3324448"/>
              <a:gd name="connsiteY14" fmla="*/ 584790 h 1208567"/>
              <a:gd name="connsiteX15" fmla="*/ 170121 w 3324448"/>
              <a:gd name="connsiteY15" fmla="*/ 276446 h 1208567"/>
              <a:gd name="connsiteX16" fmla="*/ 0 w 3324448"/>
              <a:gd name="connsiteY16" fmla="*/ 0 h 1208567"/>
              <a:gd name="connsiteX0" fmla="*/ 3154327 w 3154327"/>
              <a:gd name="connsiteY0" fmla="*/ 932121 h 932121"/>
              <a:gd name="connsiteX1" fmla="*/ 2977117 w 3154327"/>
              <a:gd name="connsiteY1" fmla="*/ 839972 h 932121"/>
              <a:gd name="connsiteX2" fmla="*/ 2753833 w 3154327"/>
              <a:gd name="connsiteY2" fmla="*/ 691116 h 932121"/>
              <a:gd name="connsiteX3" fmla="*/ 2488019 w 3154327"/>
              <a:gd name="connsiteY3" fmla="*/ 510363 h 932121"/>
              <a:gd name="connsiteX4" fmla="*/ 2307266 w 3154327"/>
              <a:gd name="connsiteY4" fmla="*/ 457200 h 932121"/>
              <a:gd name="connsiteX5" fmla="*/ 1988289 w 3154327"/>
              <a:gd name="connsiteY5" fmla="*/ 552893 h 932121"/>
              <a:gd name="connsiteX6" fmla="*/ 1648047 w 3154327"/>
              <a:gd name="connsiteY6" fmla="*/ 467833 h 932121"/>
              <a:gd name="connsiteX7" fmla="*/ 1456661 w 3154327"/>
              <a:gd name="connsiteY7" fmla="*/ 329609 h 932121"/>
              <a:gd name="connsiteX8" fmla="*/ 1286540 w 3154327"/>
              <a:gd name="connsiteY8" fmla="*/ 180754 h 932121"/>
              <a:gd name="connsiteX9" fmla="*/ 1201479 w 3154327"/>
              <a:gd name="connsiteY9" fmla="*/ 63795 h 932121"/>
              <a:gd name="connsiteX10" fmla="*/ 1084521 w 3154327"/>
              <a:gd name="connsiteY10" fmla="*/ 85061 h 932121"/>
              <a:gd name="connsiteX11" fmla="*/ 1052624 w 3154327"/>
              <a:gd name="connsiteY11" fmla="*/ 244549 h 932121"/>
              <a:gd name="connsiteX12" fmla="*/ 701749 w 3154327"/>
              <a:gd name="connsiteY12" fmla="*/ 361507 h 932121"/>
              <a:gd name="connsiteX13" fmla="*/ 329610 w 3154327"/>
              <a:gd name="connsiteY13" fmla="*/ 425302 h 932121"/>
              <a:gd name="connsiteX14" fmla="*/ 95693 w 3154327"/>
              <a:gd name="connsiteY14" fmla="*/ 308344 h 932121"/>
              <a:gd name="connsiteX15" fmla="*/ 0 w 3154327"/>
              <a:gd name="connsiteY15" fmla="*/ 0 h 932121"/>
              <a:gd name="connsiteX0" fmla="*/ 3058634 w 3058634"/>
              <a:gd name="connsiteY0" fmla="*/ 868326 h 868326"/>
              <a:gd name="connsiteX1" fmla="*/ 2881424 w 3058634"/>
              <a:gd name="connsiteY1" fmla="*/ 776177 h 868326"/>
              <a:gd name="connsiteX2" fmla="*/ 2658140 w 3058634"/>
              <a:gd name="connsiteY2" fmla="*/ 627321 h 868326"/>
              <a:gd name="connsiteX3" fmla="*/ 2392326 w 3058634"/>
              <a:gd name="connsiteY3" fmla="*/ 446568 h 868326"/>
              <a:gd name="connsiteX4" fmla="*/ 2211573 w 3058634"/>
              <a:gd name="connsiteY4" fmla="*/ 393405 h 868326"/>
              <a:gd name="connsiteX5" fmla="*/ 1892596 w 3058634"/>
              <a:gd name="connsiteY5" fmla="*/ 489098 h 868326"/>
              <a:gd name="connsiteX6" fmla="*/ 1552354 w 3058634"/>
              <a:gd name="connsiteY6" fmla="*/ 404038 h 868326"/>
              <a:gd name="connsiteX7" fmla="*/ 1360968 w 3058634"/>
              <a:gd name="connsiteY7" fmla="*/ 265814 h 868326"/>
              <a:gd name="connsiteX8" fmla="*/ 1190847 w 3058634"/>
              <a:gd name="connsiteY8" fmla="*/ 116959 h 868326"/>
              <a:gd name="connsiteX9" fmla="*/ 1105786 w 3058634"/>
              <a:gd name="connsiteY9" fmla="*/ 0 h 868326"/>
              <a:gd name="connsiteX10" fmla="*/ 988828 w 3058634"/>
              <a:gd name="connsiteY10" fmla="*/ 21266 h 868326"/>
              <a:gd name="connsiteX11" fmla="*/ 956931 w 3058634"/>
              <a:gd name="connsiteY11" fmla="*/ 180754 h 868326"/>
              <a:gd name="connsiteX12" fmla="*/ 606056 w 3058634"/>
              <a:gd name="connsiteY12" fmla="*/ 297712 h 868326"/>
              <a:gd name="connsiteX13" fmla="*/ 233917 w 3058634"/>
              <a:gd name="connsiteY13" fmla="*/ 361507 h 868326"/>
              <a:gd name="connsiteX14" fmla="*/ 0 w 3058634"/>
              <a:gd name="connsiteY14" fmla="*/ 244549 h 86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58634" h="868326">
                <a:moveTo>
                  <a:pt x="3058634" y="868326"/>
                </a:moveTo>
                <a:lnTo>
                  <a:pt x="2881424" y="776177"/>
                </a:lnTo>
                <a:lnTo>
                  <a:pt x="2658140" y="627321"/>
                </a:lnTo>
                <a:cubicBezTo>
                  <a:pt x="2576624" y="572386"/>
                  <a:pt x="2466754" y="485554"/>
                  <a:pt x="2392326" y="446568"/>
                </a:cubicBezTo>
                <a:cubicBezTo>
                  <a:pt x="2317898" y="407582"/>
                  <a:pt x="2294861" y="386317"/>
                  <a:pt x="2211573" y="393405"/>
                </a:cubicBezTo>
                <a:cubicBezTo>
                  <a:pt x="2128285" y="400493"/>
                  <a:pt x="2002466" y="487326"/>
                  <a:pt x="1892596" y="489098"/>
                </a:cubicBezTo>
                <a:cubicBezTo>
                  <a:pt x="1782726" y="490870"/>
                  <a:pt x="1640959" y="441252"/>
                  <a:pt x="1552354" y="404038"/>
                </a:cubicBezTo>
                <a:cubicBezTo>
                  <a:pt x="1463749" y="366824"/>
                  <a:pt x="1421219" y="313661"/>
                  <a:pt x="1360968" y="265814"/>
                </a:cubicBezTo>
                <a:cubicBezTo>
                  <a:pt x="1300717" y="217968"/>
                  <a:pt x="1233377" y="161261"/>
                  <a:pt x="1190847" y="116959"/>
                </a:cubicBezTo>
                <a:lnTo>
                  <a:pt x="1105786" y="0"/>
                </a:lnTo>
                <a:lnTo>
                  <a:pt x="988828" y="21266"/>
                </a:lnTo>
                <a:cubicBezTo>
                  <a:pt x="964019" y="51392"/>
                  <a:pt x="1020726" y="134680"/>
                  <a:pt x="956931" y="180754"/>
                </a:cubicBezTo>
                <a:cubicBezTo>
                  <a:pt x="893136" y="226828"/>
                  <a:pt x="726558" y="267587"/>
                  <a:pt x="606056" y="297712"/>
                </a:cubicBezTo>
                <a:cubicBezTo>
                  <a:pt x="485554" y="327837"/>
                  <a:pt x="334926" y="370368"/>
                  <a:pt x="233917" y="361507"/>
                </a:cubicBezTo>
                <a:cubicBezTo>
                  <a:pt x="132908" y="352646"/>
                  <a:pt x="54935" y="315433"/>
                  <a:pt x="0" y="244549"/>
                </a:cubicBezTo>
              </a:path>
            </a:pathLst>
          </a:custGeom>
          <a:ln w="635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3" name="Group 91"/>
          <p:cNvGrpSpPr>
            <a:grpSpLocks/>
          </p:cNvGrpSpPr>
          <p:nvPr userDrawn="1"/>
        </p:nvGrpSpPr>
        <p:grpSpPr bwMode="auto">
          <a:xfrm>
            <a:off x="4468813" y="2057400"/>
            <a:ext cx="457200" cy="1084263"/>
            <a:chOff x="4468812" y="2057400"/>
            <a:chExt cx="457021" cy="1084263"/>
          </a:xfrm>
        </p:grpSpPr>
        <p:sp>
          <p:nvSpPr>
            <p:cNvPr id="14" name="Freeform 5"/>
            <p:cNvSpPr/>
            <p:nvPr/>
          </p:nvSpPr>
          <p:spPr bwMode="auto">
            <a:xfrm>
              <a:off x="4468812" y="2057400"/>
              <a:ext cx="331657" cy="1084263"/>
            </a:xfrm>
            <a:custGeom>
              <a:avLst/>
              <a:gdLst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748145"/>
                <a:gd name="connsiteY0" fmla="*/ 1882239 h 1882239"/>
                <a:gd name="connsiteX1" fmla="*/ 207818 w 748145"/>
                <a:gd name="connsiteY1" fmla="*/ 1686297 h 1882239"/>
                <a:gd name="connsiteX2" fmla="*/ 213756 w 748145"/>
                <a:gd name="connsiteY2" fmla="*/ 1448790 h 1882239"/>
                <a:gd name="connsiteX3" fmla="*/ 201881 w 748145"/>
                <a:gd name="connsiteY3" fmla="*/ 1294411 h 1882239"/>
                <a:gd name="connsiteX4" fmla="*/ 0 w 748145"/>
                <a:gd name="connsiteY4" fmla="*/ 1193471 h 1882239"/>
                <a:gd name="connsiteX5" fmla="*/ 0 w 748145"/>
                <a:gd name="connsiteY5" fmla="*/ 1086593 h 1882239"/>
                <a:gd name="connsiteX6" fmla="*/ 53439 w 748145"/>
                <a:gd name="connsiteY6" fmla="*/ 754084 h 1882239"/>
                <a:gd name="connsiteX7" fmla="*/ 160317 w 748145"/>
                <a:gd name="connsiteY7" fmla="*/ 469076 h 1882239"/>
                <a:gd name="connsiteX8" fmla="*/ 498764 w 748145"/>
                <a:gd name="connsiteY8" fmla="*/ 285008 h 1882239"/>
                <a:gd name="connsiteX9" fmla="*/ 682831 w 748145"/>
                <a:gd name="connsiteY9" fmla="*/ 172193 h 1882239"/>
                <a:gd name="connsiteX10" fmla="*/ 748145 w 748145"/>
                <a:gd name="connsiteY10" fmla="*/ 0 h 1882239"/>
                <a:gd name="connsiteX0" fmla="*/ 195943 w 682831"/>
                <a:gd name="connsiteY0" fmla="*/ 1710046 h 1710046"/>
                <a:gd name="connsiteX1" fmla="*/ 207818 w 682831"/>
                <a:gd name="connsiteY1" fmla="*/ 1514104 h 1710046"/>
                <a:gd name="connsiteX2" fmla="*/ 213756 w 682831"/>
                <a:gd name="connsiteY2" fmla="*/ 1276597 h 1710046"/>
                <a:gd name="connsiteX3" fmla="*/ 201881 w 682831"/>
                <a:gd name="connsiteY3" fmla="*/ 1122218 h 1710046"/>
                <a:gd name="connsiteX4" fmla="*/ 0 w 682831"/>
                <a:gd name="connsiteY4" fmla="*/ 1021278 h 1710046"/>
                <a:gd name="connsiteX5" fmla="*/ 0 w 682831"/>
                <a:gd name="connsiteY5" fmla="*/ 914400 h 1710046"/>
                <a:gd name="connsiteX6" fmla="*/ 53439 w 682831"/>
                <a:gd name="connsiteY6" fmla="*/ 581891 h 1710046"/>
                <a:gd name="connsiteX7" fmla="*/ 160317 w 682831"/>
                <a:gd name="connsiteY7" fmla="*/ 296883 h 1710046"/>
                <a:gd name="connsiteX8" fmla="*/ 498764 w 682831"/>
                <a:gd name="connsiteY8" fmla="*/ 112815 h 1710046"/>
                <a:gd name="connsiteX9" fmla="*/ 682831 w 682831"/>
                <a:gd name="connsiteY9" fmla="*/ 0 h 1710046"/>
                <a:gd name="connsiteX0" fmla="*/ 195943 w 498764"/>
                <a:gd name="connsiteY0" fmla="*/ 1597231 h 1597231"/>
                <a:gd name="connsiteX1" fmla="*/ 207818 w 498764"/>
                <a:gd name="connsiteY1" fmla="*/ 1401289 h 1597231"/>
                <a:gd name="connsiteX2" fmla="*/ 213756 w 498764"/>
                <a:gd name="connsiteY2" fmla="*/ 1163782 h 1597231"/>
                <a:gd name="connsiteX3" fmla="*/ 201881 w 498764"/>
                <a:gd name="connsiteY3" fmla="*/ 1009403 h 1597231"/>
                <a:gd name="connsiteX4" fmla="*/ 0 w 498764"/>
                <a:gd name="connsiteY4" fmla="*/ 908463 h 1597231"/>
                <a:gd name="connsiteX5" fmla="*/ 0 w 498764"/>
                <a:gd name="connsiteY5" fmla="*/ 801585 h 1597231"/>
                <a:gd name="connsiteX6" fmla="*/ 53439 w 498764"/>
                <a:gd name="connsiteY6" fmla="*/ 469076 h 1597231"/>
                <a:gd name="connsiteX7" fmla="*/ 160317 w 498764"/>
                <a:gd name="connsiteY7" fmla="*/ 184068 h 1597231"/>
                <a:gd name="connsiteX8" fmla="*/ 498764 w 498764"/>
                <a:gd name="connsiteY8" fmla="*/ 0 h 1597231"/>
                <a:gd name="connsiteX0" fmla="*/ 195943 w 237507"/>
                <a:gd name="connsiteY0" fmla="*/ 1413163 h 1413163"/>
                <a:gd name="connsiteX1" fmla="*/ 207818 w 237507"/>
                <a:gd name="connsiteY1" fmla="*/ 1217221 h 1413163"/>
                <a:gd name="connsiteX2" fmla="*/ 213756 w 237507"/>
                <a:gd name="connsiteY2" fmla="*/ 979714 h 1413163"/>
                <a:gd name="connsiteX3" fmla="*/ 201881 w 237507"/>
                <a:gd name="connsiteY3" fmla="*/ 825335 h 1413163"/>
                <a:gd name="connsiteX4" fmla="*/ 0 w 237507"/>
                <a:gd name="connsiteY4" fmla="*/ 724395 h 1413163"/>
                <a:gd name="connsiteX5" fmla="*/ 0 w 237507"/>
                <a:gd name="connsiteY5" fmla="*/ 617517 h 1413163"/>
                <a:gd name="connsiteX6" fmla="*/ 53439 w 237507"/>
                <a:gd name="connsiteY6" fmla="*/ 285008 h 1413163"/>
                <a:gd name="connsiteX7" fmla="*/ 160317 w 237507"/>
                <a:gd name="connsiteY7" fmla="*/ 0 h 1413163"/>
                <a:gd name="connsiteX0" fmla="*/ 195943 w 237507"/>
                <a:gd name="connsiteY0" fmla="*/ 1128155 h 1128155"/>
                <a:gd name="connsiteX1" fmla="*/ 207818 w 237507"/>
                <a:gd name="connsiteY1" fmla="*/ 932213 h 1128155"/>
                <a:gd name="connsiteX2" fmla="*/ 213756 w 237507"/>
                <a:gd name="connsiteY2" fmla="*/ 694706 h 1128155"/>
                <a:gd name="connsiteX3" fmla="*/ 201881 w 237507"/>
                <a:gd name="connsiteY3" fmla="*/ 540327 h 1128155"/>
                <a:gd name="connsiteX4" fmla="*/ 0 w 237507"/>
                <a:gd name="connsiteY4" fmla="*/ 439387 h 1128155"/>
                <a:gd name="connsiteX5" fmla="*/ 0 w 237507"/>
                <a:gd name="connsiteY5" fmla="*/ 332509 h 1128155"/>
                <a:gd name="connsiteX6" fmla="*/ 53439 w 237507"/>
                <a:gd name="connsiteY6" fmla="*/ 0 h 1128155"/>
                <a:gd name="connsiteX0" fmla="*/ 289955 w 331519"/>
                <a:gd name="connsiteY0" fmla="*/ 1128155 h 1128155"/>
                <a:gd name="connsiteX1" fmla="*/ 301830 w 331519"/>
                <a:gd name="connsiteY1" fmla="*/ 932213 h 1128155"/>
                <a:gd name="connsiteX2" fmla="*/ 307768 w 331519"/>
                <a:gd name="connsiteY2" fmla="*/ 694706 h 1128155"/>
                <a:gd name="connsiteX3" fmla="*/ 295893 w 331519"/>
                <a:gd name="connsiteY3" fmla="*/ 540327 h 1128155"/>
                <a:gd name="connsiteX4" fmla="*/ 94012 w 331519"/>
                <a:gd name="connsiteY4" fmla="*/ 439387 h 1128155"/>
                <a:gd name="connsiteX5" fmla="*/ 0 w 331519"/>
                <a:gd name="connsiteY5" fmla="*/ 349331 h 1128155"/>
                <a:gd name="connsiteX6" fmla="*/ 147451 w 331519"/>
                <a:gd name="connsiteY6" fmla="*/ 0 h 1128155"/>
                <a:gd name="connsiteX0" fmla="*/ 316674 w 358238"/>
                <a:gd name="connsiteY0" fmla="*/ 1083624 h 1083624"/>
                <a:gd name="connsiteX1" fmla="*/ 328549 w 358238"/>
                <a:gd name="connsiteY1" fmla="*/ 887682 h 1083624"/>
                <a:gd name="connsiteX2" fmla="*/ 334487 w 358238"/>
                <a:gd name="connsiteY2" fmla="*/ 650175 h 1083624"/>
                <a:gd name="connsiteX3" fmla="*/ 322612 w 358238"/>
                <a:gd name="connsiteY3" fmla="*/ 495796 h 1083624"/>
                <a:gd name="connsiteX4" fmla="*/ 120731 w 358238"/>
                <a:gd name="connsiteY4" fmla="*/ 394856 h 1083624"/>
                <a:gd name="connsiteX5" fmla="*/ 26719 w 358238"/>
                <a:gd name="connsiteY5" fmla="*/ 304800 h 1083624"/>
                <a:gd name="connsiteX6" fmla="*/ 26719 w 358238"/>
                <a:gd name="connsiteY6" fmla="*/ 0 h 1083624"/>
                <a:gd name="connsiteX0" fmla="*/ 316674 w 358238"/>
                <a:gd name="connsiteY0" fmla="*/ 1083624 h 1083624"/>
                <a:gd name="connsiteX1" fmla="*/ 328549 w 358238"/>
                <a:gd name="connsiteY1" fmla="*/ 887682 h 1083624"/>
                <a:gd name="connsiteX2" fmla="*/ 334487 w 358238"/>
                <a:gd name="connsiteY2" fmla="*/ 650175 h 1083624"/>
                <a:gd name="connsiteX3" fmla="*/ 322612 w 358238"/>
                <a:gd name="connsiteY3" fmla="*/ 495796 h 1083624"/>
                <a:gd name="connsiteX4" fmla="*/ 120731 w 358238"/>
                <a:gd name="connsiteY4" fmla="*/ 394856 h 1083624"/>
                <a:gd name="connsiteX5" fmla="*/ 26719 w 358238"/>
                <a:gd name="connsiteY5" fmla="*/ 304800 h 1083624"/>
                <a:gd name="connsiteX6" fmla="*/ 26719 w 358238"/>
                <a:gd name="connsiteY6" fmla="*/ 0 h 1083624"/>
                <a:gd name="connsiteX0" fmla="*/ 316674 w 351355"/>
                <a:gd name="connsiteY0" fmla="*/ 1083624 h 1083624"/>
                <a:gd name="connsiteX1" fmla="*/ 328549 w 351355"/>
                <a:gd name="connsiteY1" fmla="*/ 887682 h 1083624"/>
                <a:gd name="connsiteX2" fmla="*/ 334487 w 351355"/>
                <a:gd name="connsiteY2" fmla="*/ 650175 h 1083624"/>
                <a:gd name="connsiteX3" fmla="*/ 227339 w 351355"/>
                <a:gd name="connsiteY3" fmla="*/ 543477 h 1083624"/>
                <a:gd name="connsiteX4" fmla="*/ 120731 w 351355"/>
                <a:gd name="connsiteY4" fmla="*/ 394856 h 1083624"/>
                <a:gd name="connsiteX5" fmla="*/ 26719 w 351355"/>
                <a:gd name="connsiteY5" fmla="*/ 304800 h 1083624"/>
                <a:gd name="connsiteX6" fmla="*/ 26719 w 351355"/>
                <a:gd name="connsiteY6" fmla="*/ 0 h 1083624"/>
                <a:gd name="connsiteX0" fmla="*/ 316674 w 331518"/>
                <a:gd name="connsiteY0" fmla="*/ 1083624 h 1083624"/>
                <a:gd name="connsiteX1" fmla="*/ 328549 w 331518"/>
                <a:gd name="connsiteY1" fmla="*/ 887682 h 1083624"/>
                <a:gd name="connsiteX2" fmla="*/ 255093 w 331518"/>
                <a:gd name="connsiteY2" fmla="*/ 666068 h 1083624"/>
                <a:gd name="connsiteX3" fmla="*/ 227339 w 331518"/>
                <a:gd name="connsiteY3" fmla="*/ 543477 h 1083624"/>
                <a:gd name="connsiteX4" fmla="*/ 120731 w 331518"/>
                <a:gd name="connsiteY4" fmla="*/ 394856 h 1083624"/>
                <a:gd name="connsiteX5" fmla="*/ 26719 w 331518"/>
                <a:gd name="connsiteY5" fmla="*/ 304800 h 1083624"/>
                <a:gd name="connsiteX6" fmla="*/ 26719 w 331518"/>
                <a:gd name="connsiteY6" fmla="*/ 0 h 108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18" h="1083624">
                  <a:moveTo>
                    <a:pt x="316674" y="1083624"/>
                  </a:moveTo>
                  <a:lnTo>
                    <a:pt x="328549" y="887682"/>
                  </a:lnTo>
                  <a:cubicBezTo>
                    <a:pt x="331518" y="815441"/>
                    <a:pt x="271961" y="723436"/>
                    <a:pt x="255093" y="666068"/>
                  </a:cubicBezTo>
                  <a:cubicBezTo>
                    <a:pt x="238225" y="608701"/>
                    <a:pt x="249733" y="588679"/>
                    <a:pt x="227339" y="543477"/>
                  </a:cubicBezTo>
                  <a:cubicBezTo>
                    <a:pt x="204945" y="498275"/>
                    <a:pt x="154378" y="429492"/>
                    <a:pt x="120731" y="394856"/>
                  </a:cubicBezTo>
                  <a:cubicBezTo>
                    <a:pt x="71416" y="363023"/>
                    <a:pt x="42388" y="370609"/>
                    <a:pt x="26719" y="304800"/>
                  </a:cubicBezTo>
                  <a:cubicBezTo>
                    <a:pt x="35626" y="231569"/>
                    <a:pt x="0" y="102920"/>
                    <a:pt x="26719" y="0"/>
                  </a:cubicBezTo>
                </a:path>
              </a:pathLst>
            </a:custGeom>
            <a:ln w="38100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4694149" y="2139950"/>
              <a:ext cx="231684" cy="457200"/>
            </a:xfrm>
            <a:custGeom>
              <a:avLst/>
              <a:gdLst>
                <a:gd name="connsiteX0" fmla="*/ 0 w 231569"/>
                <a:gd name="connsiteY0" fmla="*/ 457200 h 457200"/>
                <a:gd name="connsiteX1" fmla="*/ 100940 w 231569"/>
                <a:gd name="connsiteY1" fmla="*/ 368136 h 457200"/>
                <a:gd name="connsiteX2" fmla="*/ 160317 w 231569"/>
                <a:gd name="connsiteY2" fmla="*/ 231569 h 457200"/>
                <a:gd name="connsiteX3" fmla="*/ 231569 w 231569"/>
                <a:gd name="connsiteY3" fmla="*/ 0 h 457200"/>
                <a:gd name="connsiteX0" fmla="*/ 0 w 231569"/>
                <a:gd name="connsiteY0" fmla="*/ 457200 h 457200"/>
                <a:gd name="connsiteX1" fmla="*/ 100940 w 231569"/>
                <a:gd name="connsiteY1" fmla="*/ 368136 h 457200"/>
                <a:gd name="connsiteX2" fmla="*/ 160317 w 231569"/>
                <a:gd name="connsiteY2" fmla="*/ 231569 h 457200"/>
                <a:gd name="connsiteX3" fmla="*/ 231569 w 231569"/>
                <a:gd name="connsiteY3" fmla="*/ 0 h 457200"/>
                <a:gd name="connsiteX0" fmla="*/ 0 w 231569"/>
                <a:gd name="connsiteY0" fmla="*/ 457200 h 457200"/>
                <a:gd name="connsiteX1" fmla="*/ 100940 w 231569"/>
                <a:gd name="connsiteY1" fmla="*/ 368136 h 457200"/>
                <a:gd name="connsiteX2" fmla="*/ 160317 w 231569"/>
                <a:gd name="connsiteY2" fmla="*/ 231569 h 457200"/>
                <a:gd name="connsiteX3" fmla="*/ 231569 w 231569"/>
                <a:gd name="connsiteY3" fmla="*/ 0 h 457200"/>
                <a:gd name="connsiteX0" fmla="*/ 0 w 231569"/>
                <a:gd name="connsiteY0" fmla="*/ 457200 h 457200"/>
                <a:gd name="connsiteX1" fmla="*/ 100940 w 231569"/>
                <a:gd name="connsiteY1" fmla="*/ 368136 h 457200"/>
                <a:gd name="connsiteX2" fmla="*/ 160317 w 231569"/>
                <a:gd name="connsiteY2" fmla="*/ 231569 h 457200"/>
                <a:gd name="connsiteX3" fmla="*/ 231569 w 231569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569" h="457200">
                  <a:moveTo>
                    <a:pt x="0" y="457200"/>
                  </a:moveTo>
                  <a:cubicBezTo>
                    <a:pt x="33647" y="427512"/>
                    <a:pt x="74220" y="405741"/>
                    <a:pt x="100940" y="368136"/>
                  </a:cubicBezTo>
                  <a:cubicBezTo>
                    <a:pt x="127660" y="330531"/>
                    <a:pt x="138546" y="292925"/>
                    <a:pt x="160317" y="231569"/>
                  </a:cubicBezTo>
                  <a:cubicBezTo>
                    <a:pt x="182088" y="170213"/>
                    <a:pt x="207818" y="77190"/>
                    <a:pt x="231569" y="0"/>
                  </a:cubicBezTo>
                </a:path>
              </a:pathLst>
            </a:custGeom>
            <a:ln w="38100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6" name="Freeform 8"/>
          <p:cNvSpPr/>
          <p:nvPr userDrawn="1"/>
        </p:nvSpPr>
        <p:spPr>
          <a:xfrm>
            <a:off x="3111500" y="3016250"/>
            <a:ext cx="649288" cy="717550"/>
          </a:xfrm>
          <a:custGeom>
            <a:avLst/>
            <a:gdLst>
              <a:gd name="connsiteX0" fmla="*/ 641350 w 641350"/>
              <a:gd name="connsiteY0" fmla="*/ 0 h 609600"/>
              <a:gd name="connsiteX1" fmla="*/ 635000 w 641350"/>
              <a:gd name="connsiteY1" fmla="*/ 152400 h 609600"/>
              <a:gd name="connsiteX2" fmla="*/ 552450 w 641350"/>
              <a:gd name="connsiteY2" fmla="*/ 285750 h 609600"/>
              <a:gd name="connsiteX3" fmla="*/ 457200 w 641350"/>
              <a:gd name="connsiteY3" fmla="*/ 482600 h 609600"/>
              <a:gd name="connsiteX4" fmla="*/ 368300 w 641350"/>
              <a:gd name="connsiteY4" fmla="*/ 590550 h 609600"/>
              <a:gd name="connsiteX5" fmla="*/ 63500 w 641350"/>
              <a:gd name="connsiteY5" fmla="*/ 609600 h 609600"/>
              <a:gd name="connsiteX6" fmla="*/ 0 w 641350"/>
              <a:gd name="connsiteY6" fmla="*/ 590550 h 609600"/>
              <a:gd name="connsiteX0" fmla="*/ 641350 w 649817"/>
              <a:gd name="connsiteY0" fmla="*/ 0 h 609600"/>
              <a:gd name="connsiteX1" fmla="*/ 635000 w 649817"/>
              <a:gd name="connsiteY1" fmla="*/ 152400 h 609600"/>
              <a:gd name="connsiteX2" fmla="*/ 552450 w 649817"/>
              <a:gd name="connsiteY2" fmla="*/ 285750 h 609600"/>
              <a:gd name="connsiteX3" fmla="*/ 457200 w 649817"/>
              <a:gd name="connsiteY3" fmla="*/ 482600 h 609600"/>
              <a:gd name="connsiteX4" fmla="*/ 368300 w 649817"/>
              <a:gd name="connsiteY4" fmla="*/ 590550 h 609600"/>
              <a:gd name="connsiteX5" fmla="*/ 63500 w 649817"/>
              <a:gd name="connsiteY5" fmla="*/ 609600 h 609600"/>
              <a:gd name="connsiteX6" fmla="*/ 0 w 649817"/>
              <a:gd name="connsiteY6" fmla="*/ 590550 h 609600"/>
              <a:gd name="connsiteX0" fmla="*/ 641350 w 649817"/>
              <a:gd name="connsiteY0" fmla="*/ 0 h 609600"/>
              <a:gd name="connsiteX1" fmla="*/ 635000 w 649817"/>
              <a:gd name="connsiteY1" fmla="*/ 152400 h 609600"/>
              <a:gd name="connsiteX2" fmla="*/ 552450 w 649817"/>
              <a:gd name="connsiteY2" fmla="*/ 285750 h 609600"/>
              <a:gd name="connsiteX3" fmla="*/ 457200 w 649817"/>
              <a:gd name="connsiteY3" fmla="*/ 482600 h 609600"/>
              <a:gd name="connsiteX4" fmla="*/ 368300 w 649817"/>
              <a:gd name="connsiteY4" fmla="*/ 590550 h 609600"/>
              <a:gd name="connsiteX5" fmla="*/ 63500 w 649817"/>
              <a:gd name="connsiteY5" fmla="*/ 609600 h 609600"/>
              <a:gd name="connsiteX6" fmla="*/ 0 w 649817"/>
              <a:gd name="connsiteY6" fmla="*/ 590550 h 609600"/>
              <a:gd name="connsiteX0" fmla="*/ 641350 w 649817"/>
              <a:gd name="connsiteY0" fmla="*/ 0 h 609600"/>
              <a:gd name="connsiteX1" fmla="*/ 635000 w 649817"/>
              <a:gd name="connsiteY1" fmla="*/ 152400 h 609600"/>
              <a:gd name="connsiteX2" fmla="*/ 552450 w 649817"/>
              <a:gd name="connsiteY2" fmla="*/ 285750 h 609600"/>
              <a:gd name="connsiteX3" fmla="*/ 457200 w 649817"/>
              <a:gd name="connsiteY3" fmla="*/ 482600 h 609600"/>
              <a:gd name="connsiteX4" fmla="*/ 368300 w 649817"/>
              <a:gd name="connsiteY4" fmla="*/ 590550 h 609600"/>
              <a:gd name="connsiteX5" fmla="*/ 63500 w 649817"/>
              <a:gd name="connsiteY5" fmla="*/ 609600 h 609600"/>
              <a:gd name="connsiteX6" fmla="*/ 0 w 649817"/>
              <a:gd name="connsiteY6" fmla="*/ 590550 h 609600"/>
              <a:gd name="connsiteX0" fmla="*/ 641350 w 649817"/>
              <a:gd name="connsiteY0" fmla="*/ 0 h 609600"/>
              <a:gd name="connsiteX1" fmla="*/ 635000 w 649817"/>
              <a:gd name="connsiteY1" fmla="*/ 152400 h 609600"/>
              <a:gd name="connsiteX2" fmla="*/ 552450 w 649817"/>
              <a:gd name="connsiteY2" fmla="*/ 285750 h 609600"/>
              <a:gd name="connsiteX3" fmla="*/ 457200 w 649817"/>
              <a:gd name="connsiteY3" fmla="*/ 482600 h 609600"/>
              <a:gd name="connsiteX4" fmla="*/ 368300 w 649817"/>
              <a:gd name="connsiteY4" fmla="*/ 590550 h 609600"/>
              <a:gd name="connsiteX5" fmla="*/ 63500 w 649817"/>
              <a:gd name="connsiteY5" fmla="*/ 609600 h 609600"/>
              <a:gd name="connsiteX6" fmla="*/ 0 w 649817"/>
              <a:gd name="connsiteY6" fmla="*/ 590550 h 609600"/>
              <a:gd name="connsiteX0" fmla="*/ 641350 w 649817"/>
              <a:gd name="connsiteY0" fmla="*/ 0 h 611717"/>
              <a:gd name="connsiteX1" fmla="*/ 635000 w 649817"/>
              <a:gd name="connsiteY1" fmla="*/ 152400 h 611717"/>
              <a:gd name="connsiteX2" fmla="*/ 552450 w 649817"/>
              <a:gd name="connsiteY2" fmla="*/ 285750 h 611717"/>
              <a:gd name="connsiteX3" fmla="*/ 457200 w 649817"/>
              <a:gd name="connsiteY3" fmla="*/ 482600 h 611717"/>
              <a:gd name="connsiteX4" fmla="*/ 368300 w 649817"/>
              <a:gd name="connsiteY4" fmla="*/ 590550 h 611717"/>
              <a:gd name="connsiteX5" fmla="*/ 63500 w 649817"/>
              <a:gd name="connsiteY5" fmla="*/ 609600 h 611717"/>
              <a:gd name="connsiteX6" fmla="*/ 0 w 649817"/>
              <a:gd name="connsiteY6" fmla="*/ 590550 h 611717"/>
              <a:gd name="connsiteX0" fmla="*/ 641350 w 649817"/>
              <a:gd name="connsiteY0" fmla="*/ 0 h 717880"/>
              <a:gd name="connsiteX1" fmla="*/ 635000 w 649817"/>
              <a:gd name="connsiteY1" fmla="*/ 152400 h 717880"/>
              <a:gd name="connsiteX2" fmla="*/ 552450 w 649817"/>
              <a:gd name="connsiteY2" fmla="*/ 285750 h 717880"/>
              <a:gd name="connsiteX3" fmla="*/ 457200 w 649817"/>
              <a:gd name="connsiteY3" fmla="*/ 482600 h 717880"/>
              <a:gd name="connsiteX4" fmla="*/ 368300 w 649817"/>
              <a:gd name="connsiteY4" fmla="*/ 590550 h 717880"/>
              <a:gd name="connsiteX5" fmla="*/ 63500 w 649817"/>
              <a:gd name="connsiteY5" fmla="*/ 609600 h 717880"/>
              <a:gd name="connsiteX6" fmla="*/ 0 w 649817"/>
              <a:gd name="connsiteY6" fmla="*/ 717880 h 717880"/>
              <a:gd name="connsiteX0" fmla="*/ 641350 w 649817"/>
              <a:gd name="connsiteY0" fmla="*/ 0 h 717880"/>
              <a:gd name="connsiteX1" fmla="*/ 635000 w 649817"/>
              <a:gd name="connsiteY1" fmla="*/ 152400 h 717880"/>
              <a:gd name="connsiteX2" fmla="*/ 552450 w 649817"/>
              <a:gd name="connsiteY2" fmla="*/ 285750 h 717880"/>
              <a:gd name="connsiteX3" fmla="*/ 457200 w 649817"/>
              <a:gd name="connsiteY3" fmla="*/ 482600 h 717880"/>
              <a:gd name="connsiteX4" fmla="*/ 368300 w 649817"/>
              <a:gd name="connsiteY4" fmla="*/ 590550 h 717880"/>
              <a:gd name="connsiteX5" fmla="*/ 99310 w 649817"/>
              <a:gd name="connsiteY5" fmla="*/ 589704 h 717880"/>
              <a:gd name="connsiteX6" fmla="*/ 0 w 649817"/>
              <a:gd name="connsiteY6" fmla="*/ 717880 h 71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817" h="717880">
                <a:moveTo>
                  <a:pt x="641350" y="0"/>
                </a:moveTo>
                <a:cubicBezTo>
                  <a:pt x="639233" y="50800"/>
                  <a:pt x="649817" y="104775"/>
                  <a:pt x="635000" y="152400"/>
                </a:cubicBezTo>
                <a:cubicBezTo>
                  <a:pt x="620183" y="200025"/>
                  <a:pt x="582083" y="230717"/>
                  <a:pt x="552450" y="285750"/>
                </a:cubicBezTo>
                <a:cubicBezTo>
                  <a:pt x="522817" y="340783"/>
                  <a:pt x="487892" y="431800"/>
                  <a:pt x="457200" y="482600"/>
                </a:cubicBezTo>
                <a:cubicBezTo>
                  <a:pt x="426508" y="533400"/>
                  <a:pt x="427948" y="572699"/>
                  <a:pt x="368300" y="590550"/>
                </a:cubicBezTo>
                <a:cubicBezTo>
                  <a:pt x="308652" y="608401"/>
                  <a:pt x="160693" y="589704"/>
                  <a:pt x="99310" y="589704"/>
                </a:cubicBezTo>
                <a:lnTo>
                  <a:pt x="0" y="717880"/>
                </a:lnTo>
              </a:path>
            </a:pathLst>
          </a:custGeom>
          <a:ln w="381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 userDrawn="1"/>
        </p:nvSpPr>
        <p:spPr>
          <a:xfrm>
            <a:off x="4113213" y="3154363"/>
            <a:ext cx="55562" cy="615950"/>
          </a:xfrm>
          <a:custGeom>
            <a:avLst/>
            <a:gdLst>
              <a:gd name="connsiteX0" fmla="*/ 21668 w 56338"/>
              <a:gd name="connsiteY0" fmla="*/ 0 h 615378"/>
              <a:gd name="connsiteX1" fmla="*/ 0 w 56338"/>
              <a:gd name="connsiteY1" fmla="*/ 95340 h 615378"/>
              <a:gd name="connsiteX2" fmla="*/ 21668 w 56338"/>
              <a:gd name="connsiteY2" fmla="*/ 303355 h 615378"/>
              <a:gd name="connsiteX3" fmla="*/ 56338 w 56338"/>
              <a:gd name="connsiteY3" fmla="*/ 472367 h 615378"/>
              <a:gd name="connsiteX4" fmla="*/ 26002 w 56338"/>
              <a:gd name="connsiteY4" fmla="*/ 615378 h 615378"/>
              <a:gd name="connsiteX0" fmla="*/ 21668 w 56338"/>
              <a:gd name="connsiteY0" fmla="*/ 0 h 615378"/>
              <a:gd name="connsiteX1" fmla="*/ 0 w 56338"/>
              <a:gd name="connsiteY1" fmla="*/ 95340 h 615378"/>
              <a:gd name="connsiteX2" fmla="*/ 21668 w 56338"/>
              <a:gd name="connsiteY2" fmla="*/ 303355 h 615378"/>
              <a:gd name="connsiteX3" fmla="*/ 56338 w 56338"/>
              <a:gd name="connsiteY3" fmla="*/ 472367 h 615378"/>
              <a:gd name="connsiteX4" fmla="*/ 26002 w 56338"/>
              <a:gd name="connsiteY4" fmla="*/ 615378 h 615378"/>
              <a:gd name="connsiteX0" fmla="*/ 21668 w 56338"/>
              <a:gd name="connsiteY0" fmla="*/ 0 h 615378"/>
              <a:gd name="connsiteX1" fmla="*/ 0 w 56338"/>
              <a:gd name="connsiteY1" fmla="*/ 95340 h 615378"/>
              <a:gd name="connsiteX2" fmla="*/ 21668 w 56338"/>
              <a:gd name="connsiteY2" fmla="*/ 303355 h 615378"/>
              <a:gd name="connsiteX3" fmla="*/ 56338 w 56338"/>
              <a:gd name="connsiteY3" fmla="*/ 472367 h 615378"/>
              <a:gd name="connsiteX4" fmla="*/ 26002 w 56338"/>
              <a:gd name="connsiteY4" fmla="*/ 615378 h 615378"/>
              <a:gd name="connsiteX0" fmla="*/ 21668 w 56338"/>
              <a:gd name="connsiteY0" fmla="*/ 0 h 615378"/>
              <a:gd name="connsiteX1" fmla="*/ 0 w 56338"/>
              <a:gd name="connsiteY1" fmla="*/ 95340 h 615378"/>
              <a:gd name="connsiteX2" fmla="*/ 21668 w 56338"/>
              <a:gd name="connsiteY2" fmla="*/ 303355 h 615378"/>
              <a:gd name="connsiteX3" fmla="*/ 56338 w 56338"/>
              <a:gd name="connsiteY3" fmla="*/ 472367 h 615378"/>
              <a:gd name="connsiteX4" fmla="*/ 26002 w 56338"/>
              <a:gd name="connsiteY4" fmla="*/ 615378 h 61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38" h="615378">
                <a:moveTo>
                  <a:pt x="21668" y="0"/>
                </a:moveTo>
                <a:cubicBezTo>
                  <a:pt x="14445" y="31780"/>
                  <a:pt x="0" y="44781"/>
                  <a:pt x="0" y="95340"/>
                </a:cubicBezTo>
                <a:cubicBezTo>
                  <a:pt x="0" y="145899"/>
                  <a:pt x="12278" y="240517"/>
                  <a:pt x="21668" y="303355"/>
                </a:cubicBezTo>
                <a:cubicBezTo>
                  <a:pt x="31058" y="366193"/>
                  <a:pt x="55616" y="420363"/>
                  <a:pt x="56338" y="472367"/>
                </a:cubicBezTo>
                <a:lnTo>
                  <a:pt x="26002" y="615378"/>
                </a:lnTo>
              </a:path>
            </a:pathLst>
          </a:custGeom>
          <a:ln w="381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/>
          <p:nvPr userDrawn="1"/>
        </p:nvSpPr>
        <p:spPr>
          <a:xfrm>
            <a:off x="2309813" y="3017838"/>
            <a:ext cx="138112" cy="925512"/>
          </a:xfrm>
          <a:custGeom>
            <a:avLst/>
            <a:gdLst>
              <a:gd name="connsiteX0" fmla="*/ 137424 w 137424"/>
              <a:gd name="connsiteY0" fmla="*/ 0 h 924971"/>
              <a:gd name="connsiteX1" fmla="*/ 105711 w 137424"/>
              <a:gd name="connsiteY1" fmla="*/ 158566 h 924971"/>
              <a:gd name="connsiteX2" fmla="*/ 79283 w 137424"/>
              <a:gd name="connsiteY2" fmla="*/ 433415 h 924971"/>
              <a:gd name="connsiteX3" fmla="*/ 52855 w 137424"/>
              <a:gd name="connsiteY3" fmla="*/ 644837 h 924971"/>
              <a:gd name="connsiteX4" fmla="*/ 0 w 137424"/>
              <a:gd name="connsiteY4" fmla="*/ 924971 h 924971"/>
              <a:gd name="connsiteX0" fmla="*/ 137424 w 137424"/>
              <a:gd name="connsiteY0" fmla="*/ 0 h 924971"/>
              <a:gd name="connsiteX1" fmla="*/ 105711 w 137424"/>
              <a:gd name="connsiteY1" fmla="*/ 158566 h 924971"/>
              <a:gd name="connsiteX2" fmla="*/ 79283 w 137424"/>
              <a:gd name="connsiteY2" fmla="*/ 433415 h 924971"/>
              <a:gd name="connsiteX3" fmla="*/ 52855 w 137424"/>
              <a:gd name="connsiteY3" fmla="*/ 644837 h 924971"/>
              <a:gd name="connsiteX4" fmla="*/ 0 w 137424"/>
              <a:gd name="connsiteY4" fmla="*/ 924971 h 924971"/>
              <a:gd name="connsiteX0" fmla="*/ 137424 w 137424"/>
              <a:gd name="connsiteY0" fmla="*/ 0 h 924971"/>
              <a:gd name="connsiteX1" fmla="*/ 105711 w 137424"/>
              <a:gd name="connsiteY1" fmla="*/ 158566 h 924971"/>
              <a:gd name="connsiteX2" fmla="*/ 79283 w 137424"/>
              <a:gd name="connsiteY2" fmla="*/ 433415 h 924971"/>
              <a:gd name="connsiteX3" fmla="*/ 52855 w 137424"/>
              <a:gd name="connsiteY3" fmla="*/ 644837 h 924971"/>
              <a:gd name="connsiteX4" fmla="*/ 0 w 137424"/>
              <a:gd name="connsiteY4" fmla="*/ 924971 h 924971"/>
              <a:gd name="connsiteX0" fmla="*/ 137424 w 137424"/>
              <a:gd name="connsiteY0" fmla="*/ 0 h 924971"/>
              <a:gd name="connsiteX1" fmla="*/ 105711 w 137424"/>
              <a:gd name="connsiteY1" fmla="*/ 158566 h 924971"/>
              <a:gd name="connsiteX2" fmla="*/ 79283 w 137424"/>
              <a:gd name="connsiteY2" fmla="*/ 433415 h 924971"/>
              <a:gd name="connsiteX3" fmla="*/ 52855 w 137424"/>
              <a:gd name="connsiteY3" fmla="*/ 644837 h 924971"/>
              <a:gd name="connsiteX4" fmla="*/ 0 w 137424"/>
              <a:gd name="connsiteY4" fmla="*/ 924971 h 92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24" h="924971">
                <a:moveTo>
                  <a:pt x="137424" y="0"/>
                </a:moveTo>
                <a:cubicBezTo>
                  <a:pt x="126853" y="52855"/>
                  <a:pt x="115401" y="86330"/>
                  <a:pt x="105711" y="158566"/>
                </a:cubicBezTo>
                <a:cubicBezTo>
                  <a:pt x="96021" y="230802"/>
                  <a:pt x="88092" y="352370"/>
                  <a:pt x="79283" y="433415"/>
                </a:cubicBezTo>
                <a:cubicBezTo>
                  <a:pt x="70474" y="514460"/>
                  <a:pt x="66069" y="562911"/>
                  <a:pt x="52855" y="644837"/>
                </a:cubicBezTo>
                <a:lnTo>
                  <a:pt x="0" y="924971"/>
                </a:lnTo>
              </a:path>
            </a:pathLst>
          </a:custGeom>
          <a:ln w="381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3255963" y="2481263"/>
            <a:ext cx="106362" cy="107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TextBox 141"/>
          <p:cNvSpPr txBox="1">
            <a:spLocks noChangeArrowheads="1"/>
          </p:cNvSpPr>
          <p:nvPr userDrawn="1"/>
        </p:nvSpPr>
        <p:spPr bwMode="auto">
          <a:xfrm rot="19637266">
            <a:off x="3941763" y="4783138"/>
            <a:ext cx="11684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Kunar R.</a:t>
            </a:r>
          </a:p>
        </p:txBody>
      </p:sp>
      <p:sp>
        <p:nvSpPr>
          <p:cNvPr id="21" name="TextBox 142"/>
          <p:cNvSpPr txBox="1">
            <a:spLocks noChangeArrowheads="1"/>
          </p:cNvSpPr>
          <p:nvPr userDrawn="1"/>
        </p:nvSpPr>
        <p:spPr bwMode="auto">
          <a:xfrm rot="20897182">
            <a:off x="2470150" y="2900363"/>
            <a:ext cx="10128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Pech R.</a:t>
            </a:r>
          </a:p>
        </p:txBody>
      </p:sp>
      <p:sp>
        <p:nvSpPr>
          <p:cNvPr id="22" name="Freeform 2"/>
          <p:cNvSpPr/>
          <p:nvPr userDrawn="1"/>
        </p:nvSpPr>
        <p:spPr>
          <a:xfrm>
            <a:off x="2017713" y="96838"/>
            <a:ext cx="1001712" cy="2794000"/>
          </a:xfrm>
          <a:custGeom>
            <a:avLst/>
            <a:gdLst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606056 w 3274828"/>
              <a:gd name="connsiteY19" fmla="*/ 1180214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74828 w 3274828"/>
              <a:gd name="connsiteY0" fmla="*/ 3402419 h 3402419"/>
              <a:gd name="connsiteX1" fmla="*/ 3147238 w 3274828"/>
              <a:gd name="connsiteY1" fmla="*/ 3317358 h 3402419"/>
              <a:gd name="connsiteX2" fmla="*/ 2923954 w 3274828"/>
              <a:gd name="connsiteY2" fmla="*/ 3168502 h 3402419"/>
              <a:gd name="connsiteX3" fmla="*/ 2658140 w 3274828"/>
              <a:gd name="connsiteY3" fmla="*/ 2987749 h 3402419"/>
              <a:gd name="connsiteX4" fmla="*/ 2477387 w 3274828"/>
              <a:gd name="connsiteY4" fmla="*/ 2934586 h 3402419"/>
              <a:gd name="connsiteX5" fmla="*/ 2158410 w 3274828"/>
              <a:gd name="connsiteY5" fmla="*/ 3030279 h 3402419"/>
              <a:gd name="connsiteX6" fmla="*/ 1818168 w 3274828"/>
              <a:gd name="connsiteY6" fmla="*/ 2945219 h 3402419"/>
              <a:gd name="connsiteX7" fmla="*/ 1626782 w 3274828"/>
              <a:gd name="connsiteY7" fmla="*/ 2806995 h 3402419"/>
              <a:gd name="connsiteX8" fmla="*/ 1456661 w 3274828"/>
              <a:gd name="connsiteY8" fmla="*/ 2658140 h 3402419"/>
              <a:gd name="connsiteX9" fmla="*/ 1371600 w 3274828"/>
              <a:gd name="connsiteY9" fmla="*/ 2541181 h 3402419"/>
              <a:gd name="connsiteX10" fmla="*/ 1254642 w 3274828"/>
              <a:gd name="connsiteY10" fmla="*/ 2562447 h 3402419"/>
              <a:gd name="connsiteX11" fmla="*/ 1222745 w 3274828"/>
              <a:gd name="connsiteY11" fmla="*/ 2721935 h 3402419"/>
              <a:gd name="connsiteX12" fmla="*/ 871870 w 3274828"/>
              <a:gd name="connsiteY12" fmla="*/ 2838893 h 3402419"/>
              <a:gd name="connsiteX13" fmla="*/ 499731 w 3274828"/>
              <a:gd name="connsiteY13" fmla="*/ 2902688 h 3402419"/>
              <a:gd name="connsiteX14" fmla="*/ 265814 w 3274828"/>
              <a:gd name="connsiteY14" fmla="*/ 2785730 h 3402419"/>
              <a:gd name="connsiteX15" fmla="*/ 170121 w 3274828"/>
              <a:gd name="connsiteY15" fmla="*/ 2477386 h 3402419"/>
              <a:gd name="connsiteX16" fmla="*/ 0 w 3274828"/>
              <a:gd name="connsiteY16" fmla="*/ 2200940 h 3402419"/>
              <a:gd name="connsiteX17" fmla="*/ 106326 w 3274828"/>
              <a:gd name="connsiteY17" fmla="*/ 1786270 h 3402419"/>
              <a:gd name="connsiteX18" fmla="*/ 308345 w 3274828"/>
              <a:gd name="connsiteY18" fmla="*/ 1382233 h 3402419"/>
              <a:gd name="connsiteX19" fmla="*/ 505047 w 3274828"/>
              <a:gd name="connsiteY19" fmla="*/ 1275907 h 3402419"/>
              <a:gd name="connsiteX20" fmla="*/ 627321 w 3274828"/>
              <a:gd name="connsiteY20" fmla="*/ 861237 h 3402419"/>
              <a:gd name="connsiteX21" fmla="*/ 935666 w 3274828"/>
              <a:gd name="connsiteY21" fmla="*/ 723014 h 3402419"/>
              <a:gd name="connsiteX22" fmla="*/ 988828 w 3274828"/>
              <a:gd name="connsiteY22" fmla="*/ 584791 h 3402419"/>
              <a:gd name="connsiteX23" fmla="*/ 797442 w 3274828"/>
              <a:gd name="connsiteY23" fmla="*/ 244549 h 3402419"/>
              <a:gd name="connsiteX24" fmla="*/ 723014 w 3274828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285461 w 3285461"/>
              <a:gd name="connsiteY0" fmla="*/ 3402419 h 3402419"/>
              <a:gd name="connsiteX1" fmla="*/ 3157871 w 3285461"/>
              <a:gd name="connsiteY1" fmla="*/ 3317358 h 3402419"/>
              <a:gd name="connsiteX2" fmla="*/ 2934587 w 3285461"/>
              <a:gd name="connsiteY2" fmla="*/ 3168502 h 3402419"/>
              <a:gd name="connsiteX3" fmla="*/ 2668773 w 3285461"/>
              <a:gd name="connsiteY3" fmla="*/ 2987749 h 3402419"/>
              <a:gd name="connsiteX4" fmla="*/ 2488020 w 3285461"/>
              <a:gd name="connsiteY4" fmla="*/ 2934586 h 3402419"/>
              <a:gd name="connsiteX5" fmla="*/ 2169043 w 3285461"/>
              <a:gd name="connsiteY5" fmla="*/ 3030279 h 3402419"/>
              <a:gd name="connsiteX6" fmla="*/ 1828801 w 3285461"/>
              <a:gd name="connsiteY6" fmla="*/ 2945219 h 3402419"/>
              <a:gd name="connsiteX7" fmla="*/ 1637415 w 3285461"/>
              <a:gd name="connsiteY7" fmla="*/ 2806995 h 3402419"/>
              <a:gd name="connsiteX8" fmla="*/ 1467294 w 3285461"/>
              <a:gd name="connsiteY8" fmla="*/ 2658140 h 3402419"/>
              <a:gd name="connsiteX9" fmla="*/ 1382233 w 3285461"/>
              <a:gd name="connsiteY9" fmla="*/ 2541181 h 3402419"/>
              <a:gd name="connsiteX10" fmla="*/ 1265275 w 3285461"/>
              <a:gd name="connsiteY10" fmla="*/ 2562447 h 3402419"/>
              <a:gd name="connsiteX11" fmla="*/ 1233378 w 3285461"/>
              <a:gd name="connsiteY11" fmla="*/ 2721935 h 3402419"/>
              <a:gd name="connsiteX12" fmla="*/ 882503 w 3285461"/>
              <a:gd name="connsiteY12" fmla="*/ 2838893 h 3402419"/>
              <a:gd name="connsiteX13" fmla="*/ 510364 w 3285461"/>
              <a:gd name="connsiteY13" fmla="*/ 2902688 h 3402419"/>
              <a:gd name="connsiteX14" fmla="*/ 276447 w 3285461"/>
              <a:gd name="connsiteY14" fmla="*/ 2785730 h 3402419"/>
              <a:gd name="connsiteX15" fmla="*/ 180754 w 3285461"/>
              <a:gd name="connsiteY15" fmla="*/ 2477386 h 3402419"/>
              <a:gd name="connsiteX16" fmla="*/ 10633 w 3285461"/>
              <a:gd name="connsiteY16" fmla="*/ 2200940 h 3402419"/>
              <a:gd name="connsiteX17" fmla="*/ 116959 w 3285461"/>
              <a:gd name="connsiteY17" fmla="*/ 1786270 h 3402419"/>
              <a:gd name="connsiteX18" fmla="*/ 318978 w 3285461"/>
              <a:gd name="connsiteY18" fmla="*/ 1382233 h 3402419"/>
              <a:gd name="connsiteX19" fmla="*/ 515680 w 3285461"/>
              <a:gd name="connsiteY19" fmla="*/ 1275907 h 3402419"/>
              <a:gd name="connsiteX20" fmla="*/ 637954 w 3285461"/>
              <a:gd name="connsiteY20" fmla="*/ 861237 h 3402419"/>
              <a:gd name="connsiteX21" fmla="*/ 946299 w 3285461"/>
              <a:gd name="connsiteY21" fmla="*/ 723014 h 3402419"/>
              <a:gd name="connsiteX22" fmla="*/ 999461 w 3285461"/>
              <a:gd name="connsiteY22" fmla="*/ 584791 h 3402419"/>
              <a:gd name="connsiteX23" fmla="*/ 808075 w 3285461"/>
              <a:gd name="connsiteY23" fmla="*/ 244549 h 3402419"/>
              <a:gd name="connsiteX24" fmla="*/ 733647 w 3285461"/>
              <a:gd name="connsiteY24" fmla="*/ 0 h 3402419"/>
              <a:gd name="connsiteX0" fmla="*/ 3335081 w 3335081"/>
              <a:gd name="connsiteY0" fmla="*/ 3409507 h 3409507"/>
              <a:gd name="connsiteX1" fmla="*/ 3157871 w 3335081"/>
              <a:gd name="connsiteY1" fmla="*/ 3317358 h 3409507"/>
              <a:gd name="connsiteX2" fmla="*/ 2934587 w 3335081"/>
              <a:gd name="connsiteY2" fmla="*/ 3168502 h 3409507"/>
              <a:gd name="connsiteX3" fmla="*/ 2668773 w 3335081"/>
              <a:gd name="connsiteY3" fmla="*/ 2987749 h 3409507"/>
              <a:gd name="connsiteX4" fmla="*/ 2488020 w 3335081"/>
              <a:gd name="connsiteY4" fmla="*/ 2934586 h 3409507"/>
              <a:gd name="connsiteX5" fmla="*/ 2169043 w 3335081"/>
              <a:gd name="connsiteY5" fmla="*/ 3030279 h 3409507"/>
              <a:gd name="connsiteX6" fmla="*/ 1828801 w 3335081"/>
              <a:gd name="connsiteY6" fmla="*/ 2945219 h 3409507"/>
              <a:gd name="connsiteX7" fmla="*/ 1637415 w 3335081"/>
              <a:gd name="connsiteY7" fmla="*/ 2806995 h 3409507"/>
              <a:gd name="connsiteX8" fmla="*/ 1467294 w 3335081"/>
              <a:gd name="connsiteY8" fmla="*/ 2658140 h 3409507"/>
              <a:gd name="connsiteX9" fmla="*/ 1382233 w 3335081"/>
              <a:gd name="connsiteY9" fmla="*/ 2541181 h 3409507"/>
              <a:gd name="connsiteX10" fmla="*/ 1265275 w 3335081"/>
              <a:gd name="connsiteY10" fmla="*/ 2562447 h 3409507"/>
              <a:gd name="connsiteX11" fmla="*/ 1233378 w 3335081"/>
              <a:gd name="connsiteY11" fmla="*/ 2721935 h 3409507"/>
              <a:gd name="connsiteX12" fmla="*/ 882503 w 3335081"/>
              <a:gd name="connsiteY12" fmla="*/ 2838893 h 3409507"/>
              <a:gd name="connsiteX13" fmla="*/ 510364 w 3335081"/>
              <a:gd name="connsiteY13" fmla="*/ 2902688 h 3409507"/>
              <a:gd name="connsiteX14" fmla="*/ 276447 w 3335081"/>
              <a:gd name="connsiteY14" fmla="*/ 2785730 h 3409507"/>
              <a:gd name="connsiteX15" fmla="*/ 180754 w 3335081"/>
              <a:gd name="connsiteY15" fmla="*/ 2477386 h 3409507"/>
              <a:gd name="connsiteX16" fmla="*/ 10633 w 3335081"/>
              <a:gd name="connsiteY16" fmla="*/ 2200940 h 3409507"/>
              <a:gd name="connsiteX17" fmla="*/ 116959 w 3335081"/>
              <a:gd name="connsiteY17" fmla="*/ 1786270 h 3409507"/>
              <a:gd name="connsiteX18" fmla="*/ 318978 w 3335081"/>
              <a:gd name="connsiteY18" fmla="*/ 1382233 h 3409507"/>
              <a:gd name="connsiteX19" fmla="*/ 515680 w 3335081"/>
              <a:gd name="connsiteY19" fmla="*/ 1275907 h 3409507"/>
              <a:gd name="connsiteX20" fmla="*/ 637954 w 3335081"/>
              <a:gd name="connsiteY20" fmla="*/ 861237 h 3409507"/>
              <a:gd name="connsiteX21" fmla="*/ 946299 w 3335081"/>
              <a:gd name="connsiteY21" fmla="*/ 723014 h 3409507"/>
              <a:gd name="connsiteX22" fmla="*/ 999461 w 3335081"/>
              <a:gd name="connsiteY22" fmla="*/ 584791 h 3409507"/>
              <a:gd name="connsiteX23" fmla="*/ 808075 w 3335081"/>
              <a:gd name="connsiteY23" fmla="*/ 244549 h 3409507"/>
              <a:gd name="connsiteX24" fmla="*/ 733647 w 3335081"/>
              <a:gd name="connsiteY24" fmla="*/ 0 h 3409507"/>
              <a:gd name="connsiteX0" fmla="*/ 3157871 w 3157871"/>
              <a:gd name="connsiteY0" fmla="*/ 3317358 h 3317358"/>
              <a:gd name="connsiteX1" fmla="*/ 2934587 w 3157871"/>
              <a:gd name="connsiteY1" fmla="*/ 3168502 h 3317358"/>
              <a:gd name="connsiteX2" fmla="*/ 2668773 w 3157871"/>
              <a:gd name="connsiteY2" fmla="*/ 2987749 h 3317358"/>
              <a:gd name="connsiteX3" fmla="*/ 2488020 w 3157871"/>
              <a:gd name="connsiteY3" fmla="*/ 2934586 h 3317358"/>
              <a:gd name="connsiteX4" fmla="*/ 2169043 w 3157871"/>
              <a:gd name="connsiteY4" fmla="*/ 3030279 h 3317358"/>
              <a:gd name="connsiteX5" fmla="*/ 1828801 w 3157871"/>
              <a:gd name="connsiteY5" fmla="*/ 2945219 h 3317358"/>
              <a:gd name="connsiteX6" fmla="*/ 1637415 w 3157871"/>
              <a:gd name="connsiteY6" fmla="*/ 2806995 h 3317358"/>
              <a:gd name="connsiteX7" fmla="*/ 1467294 w 3157871"/>
              <a:gd name="connsiteY7" fmla="*/ 2658140 h 3317358"/>
              <a:gd name="connsiteX8" fmla="*/ 1382233 w 3157871"/>
              <a:gd name="connsiteY8" fmla="*/ 2541181 h 3317358"/>
              <a:gd name="connsiteX9" fmla="*/ 1265275 w 3157871"/>
              <a:gd name="connsiteY9" fmla="*/ 2562447 h 3317358"/>
              <a:gd name="connsiteX10" fmla="*/ 1233378 w 3157871"/>
              <a:gd name="connsiteY10" fmla="*/ 2721935 h 3317358"/>
              <a:gd name="connsiteX11" fmla="*/ 882503 w 3157871"/>
              <a:gd name="connsiteY11" fmla="*/ 2838893 h 3317358"/>
              <a:gd name="connsiteX12" fmla="*/ 510364 w 3157871"/>
              <a:gd name="connsiteY12" fmla="*/ 2902688 h 3317358"/>
              <a:gd name="connsiteX13" fmla="*/ 276447 w 3157871"/>
              <a:gd name="connsiteY13" fmla="*/ 2785730 h 3317358"/>
              <a:gd name="connsiteX14" fmla="*/ 180754 w 3157871"/>
              <a:gd name="connsiteY14" fmla="*/ 2477386 h 3317358"/>
              <a:gd name="connsiteX15" fmla="*/ 10633 w 3157871"/>
              <a:gd name="connsiteY15" fmla="*/ 2200940 h 3317358"/>
              <a:gd name="connsiteX16" fmla="*/ 116959 w 3157871"/>
              <a:gd name="connsiteY16" fmla="*/ 1786270 h 3317358"/>
              <a:gd name="connsiteX17" fmla="*/ 318978 w 3157871"/>
              <a:gd name="connsiteY17" fmla="*/ 1382233 h 3317358"/>
              <a:gd name="connsiteX18" fmla="*/ 515680 w 3157871"/>
              <a:gd name="connsiteY18" fmla="*/ 1275907 h 3317358"/>
              <a:gd name="connsiteX19" fmla="*/ 637954 w 3157871"/>
              <a:gd name="connsiteY19" fmla="*/ 861237 h 3317358"/>
              <a:gd name="connsiteX20" fmla="*/ 946299 w 3157871"/>
              <a:gd name="connsiteY20" fmla="*/ 723014 h 3317358"/>
              <a:gd name="connsiteX21" fmla="*/ 999461 w 3157871"/>
              <a:gd name="connsiteY21" fmla="*/ 584791 h 3317358"/>
              <a:gd name="connsiteX22" fmla="*/ 808075 w 3157871"/>
              <a:gd name="connsiteY22" fmla="*/ 244549 h 3317358"/>
              <a:gd name="connsiteX23" fmla="*/ 733647 w 3157871"/>
              <a:gd name="connsiteY23" fmla="*/ 0 h 3317358"/>
              <a:gd name="connsiteX0" fmla="*/ 2934587 w 2934587"/>
              <a:gd name="connsiteY0" fmla="*/ 3168502 h 3168502"/>
              <a:gd name="connsiteX1" fmla="*/ 2668773 w 2934587"/>
              <a:gd name="connsiteY1" fmla="*/ 2987749 h 3168502"/>
              <a:gd name="connsiteX2" fmla="*/ 2488020 w 2934587"/>
              <a:gd name="connsiteY2" fmla="*/ 2934586 h 3168502"/>
              <a:gd name="connsiteX3" fmla="*/ 2169043 w 2934587"/>
              <a:gd name="connsiteY3" fmla="*/ 3030279 h 3168502"/>
              <a:gd name="connsiteX4" fmla="*/ 1828801 w 2934587"/>
              <a:gd name="connsiteY4" fmla="*/ 2945219 h 3168502"/>
              <a:gd name="connsiteX5" fmla="*/ 1637415 w 2934587"/>
              <a:gd name="connsiteY5" fmla="*/ 2806995 h 3168502"/>
              <a:gd name="connsiteX6" fmla="*/ 1467294 w 2934587"/>
              <a:gd name="connsiteY6" fmla="*/ 2658140 h 3168502"/>
              <a:gd name="connsiteX7" fmla="*/ 1382233 w 2934587"/>
              <a:gd name="connsiteY7" fmla="*/ 2541181 h 3168502"/>
              <a:gd name="connsiteX8" fmla="*/ 1265275 w 2934587"/>
              <a:gd name="connsiteY8" fmla="*/ 2562447 h 3168502"/>
              <a:gd name="connsiteX9" fmla="*/ 1233378 w 2934587"/>
              <a:gd name="connsiteY9" fmla="*/ 2721935 h 3168502"/>
              <a:gd name="connsiteX10" fmla="*/ 882503 w 2934587"/>
              <a:gd name="connsiteY10" fmla="*/ 2838893 h 3168502"/>
              <a:gd name="connsiteX11" fmla="*/ 510364 w 2934587"/>
              <a:gd name="connsiteY11" fmla="*/ 2902688 h 3168502"/>
              <a:gd name="connsiteX12" fmla="*/ 276447 w 2934587"/>
              <a:gd name="connsiteY12" fmla="*/ 2785730 h 3168502"/>
              <a:gd name="connsiteX13" fmla="*/ 180754 w 2934587"/>
              <a:gd name="connsiteY13" fmla="*/ 2477386 h 3168502"/>
              <a:gd name="connsiteX14" fmla="*/ 10633 w 2934587"/>
              <a:gd name="connsiteY14" fmla="*/ 2200940 h 3168502"/>
              <a:gd name="connsiteX15" fmla="*/ 116959 w 2934587"/>
              <a:gd name="connsiteY15" fmla="*/ 1786270 h 3168502"/>
              <a:gd name="connsiteX16" fmla="*/ 318978 w 2934587"/>
              <a:gd name="connsiteY16" fmla="*/ 1382233 h 3168502"/>
              <a:gd name="connsiteX17" fmla="*/ 515680 w 2934587"/>
              <a:gd name="connsiteY17" fmla="*/ 1275907 h 3168502"/>
              <a:gd name="connsiteX18" fmla="*/ 637954 w 2934587"/>
              <a:gd name="connsiteY18" fmla="*/ 861237 h 3168502"/>
              <a:gd name="connsiteX19" fmla="*/ 946299 w 2934587"/>
              <a:gd name="connsiteY19" fmla="*/ 723014 h 3168502"/>
              <a:gd name="connsiteX20" fmla="*/ 999461 w 2934587"/>
              <a:gd name="connsiteY20" fmla="*/ 584791 h 3168502"/>
              <a:gd name="connsiteX21" fmla="*/ 808075 w 2934587"/>
              <a:gd name="connsiteY21" fmla="*/ 244549 h 3168502"/>
              <a:gd name="connsiteX22" fmla="*/ 733647 w 2934587"/>
              <a:gd name="connsiteY22" fmla="*/ 0 h 3168502"/>
              <a:gd name="connsiteX0" fmla="*/ 2668773 w 2668773"/>
              <a:gd name="connsiteY0" fmla="*/ 2987749 h 3032051"/>
              <a:gd name="connsiteX1" fmla="*/ 2488020 w 2668773"/>
              <a:gd name="connsiteY1" fmla="*/ 2934586 h 3032051"/>
              <a:gd name="connsiteX2" fmla="*/ 2169043 w 2668773"/>
              <a:gd name="connsiteY2" fmla="*/ 3030279 h 3032051"/>
              <a:gd name="connsiteX3" fmla="*/ 1828801 w 2668773"/>
              <a:gd name="connsiteY3" fmla="*/ 2945219 h 3032051"/>
              <a:gd name="connsiteX4" fmla="*/ 1637415 w 2668773"/>
              <a:gd name="connsiteY4" fmla="*/ 2806995 h 3032051"/>
              <a:gd name="connsiteX5" fmla="*/ 1467294 w 2668773"/>
              <a:gd name="connsiteY5" fmla="*/ 2658140 h 3032051"/>
              <a:gd name="connsiteX6" fmla="*/ 1382233 w 2668773"/>
              <a:gd name="connsiteY6" fmla="*/ 2541181 h 3032051"/>
              <a:gd name="connsiteX7" fmla="*/ 1265275 w 2668773"/>
              <a:gd name="connsiteY7" fmla="*/ 2562447 h 3032051"/>
              <a:gd name="connsiteX8" fmla="*/ 1233378 w 2668773"/>
              <a:gd name="connsiteY8" fmla="*/ 2721935 h 3032051"/>
              <a:gd name="connsiteX9" fmla="*/ 882503 w 2668773"/>
              <a:gd name="connsiteY9" fmla="*/ 2838893 h 3032051"/>
              <a:gd name="connsiteX10" fmla="*/ 510364 w 2668773"/>
              <a:gd name="connsiteY10" fmla="*/ 2902688 h 3032051"/>
              <a:gd name="connsiteX11" fmla="*/ 276447 w 2668773"/>
              <a:gd name="connsiteY11" fmla="*/ 2785730 h 3032051"/>
              <a:gd name="connsiteX12" fmla="*/ 180754 w 2668773"/>
              <a:gd name="connsiteY12" fmla="*/ 2477386 h 3032051"/>
              <a:gd name="connsiteX13" fmla="*/ 10633 w 2668773"/>
              <a:gd name="connsiteY13" fmla="*/ 2200940 h 3032051"/>
              <a:gd name="connsiteX14" fmla="*/ 116959 w 2668773"/>
              <a:gd name="connsiteY14" fmla="*/ 1786270 h 3032051"/>
              <a:gd name="connsiteX15" fmla="*/ 318978 w 2668773"/>
              <a:gd name="connsiteY15" fmla="*/ 1382233 h 3032051"/>
              <a:gd name="connsiteX16" fmla="*/ 515680 w 2668773"/>
              <a:gd name="connsiteY16" fmla="*/ 1275907 h 3032051"/>
              <a:gd name="connsiteX17" fmla="*/ 637954 w 2668773"/>
              <a:gd name="connsiteY17" fmla="*/ 861237 h 3032051"/>
              <a:gd name="connsiteX18" fmla="*/ 946299 w 2668773"/>
              <a:gd name="connsiteY18" fmla="*/ 723014 h 3032051"/>
              <a:gd name="connsiteX19" fmla="*/ 999461 w 2668773"/>
              <a:gd name="connsiteY19" fmla="*/ 584791 h 3032051"/>
              <a:gd name="connsiteX20" fmla="*/ 808075 w 2668773"/>
              <a:gd name="connsiteY20" fmla="*/ 244549 h 3032051"/>
              <a:gd name="connsiteX21" fmla="*/ 733647 w 2668773"/>
              <a:gd name="connsiteY21" fmla="*/ 0 h 3032051"/>
              <a:gd name="connsiteX0" fmla="*/ 2668773 w 2668773"/>
              <a:gd name="connsiteY0" fmla="*/ 2987749 h 3037367"/>
              <a:gd name="connsiteX1" fmla="*/ 2169043 w 2668773"/>
              <a:gd name="connsiteY1" fmla="*/ 3030279 h 3037367"/>
              <a:gd name="connsiteX2" fmla="*/ 1828801 w 2668773"/>
              <a:gd name="connsiteY2" fmla="*/ 2945219 h 3037367"/>
              <a:gd name="connsiteX3" fmla="*/ 1637415 w 2668773"/>
              <a:gd name="connsiteY3" fmla="*/ 2806995 h 3037367"/>
              <a:gd name="connsiteX4" fmla="*/ 1467294 w 2668773"/>
              <a:gd name="connsiteY4" fmla="*/ 2658140 h 3037367"/>
              <a:gd name="connsiteX5" fmla="*/ 1382233 w 2668773"/>
              <a:gd name="connsiteY5" fmla="*/ 2541181 h 3037367"/>
              <a:gd name="connsiteX6" fmla="*/ 1265275 w 2668773"/>
              <a:gd name="connsiteY6" fmla="*/ 2562447 h 3037367"/>
              <a:gd name="connsiteX7" fmla="*/ 1233378 w 2668773"/>
              <a:gd name="connsiteY7" fmla="*/ 2721935 h 3037367"/>
              <a:gd name="connsiteX8" fmla="*/ 882503 w 2668773"/>
              <a:gd name="connsiteY8" fmla="*/ 2838893 h 3037367"/>
              <a:gd name="connsiteX9" fmla="*/ 510364 w 2668773"/>
              <a:gd name="connsiteY9" fmla="*/ 2902688 h 3037367"/>
              <a:gd name="connsiteX10" fmla="*/ 276447 w 2668773"/>
              <a:gd name="connsiteY10" fmla="*/ 2785730 h 3037367"/>
              <a:gd name="connsiteX11" fmla="*/ 180754 w 2668773"/>
              <a:gd name="connsiteY11" fmla="*/ 2477386 h 3037367"/>
              <a:gd name="connsiteX12" fmla="*/ 10633 w 2668773"/>
              <a:gd name="connsiteY12" fmla="*/ 2200940 h 3037367"/>
              <a:gd name="connsiteX13" fmla="*/ 116959 w 2668773"/>
              <a:gd name="connsiteY13" fmla="*/ 1786270 h 3037367"/>
              <a:gd name="connsiteX14" fmla="*/ 318978 w 2668773"/>
              <a:gd name="connsiteY14" fmla="*/ 1382233 h 3037367"/>
              <a:gd name="connsiteX15" fmla="*/ 515680 w 2668773"/>
              <a:gd name="connsiteY15" fmla="*/ 1275907 h 3037367"/>
              <a:gd name="connsiteX16" fmla="*/ 637954 w 2668773"/>
              <a:gd name="connsiteY16" fmla="*/ 861237 h 3037367"/>
              <a:gd name="connsiteX17" fmla="*/ 946299 w 2668773"/>
              <a:gd name="connsiteY17" fmla="*/ 723014 h 3037367"/>
              <a:gd name="connsiteX18" fmla="*/ 999461 w 2668773"/>
              <a:gd name="connsiteY18" fmla="*/ 584791 h 3037367"/>
              <a:gd name="connsiteX19" fmla="*/ 808075 w 2668773"/>
              <a:gd name="connsiteY19" fmla="*/ 244549 h 3037367"/>
              <a:gd name="connsiteX20" fmla="*/ 733647 w 2668773"/>
              <a:gd name="connsiteY20" fmla="*/ 0 h 3037367"/>
              <a:gd name="connsiteX0" fmla="*/ 2169043 w 2169043"/>
              <a:gd name="connsiteY0" fmla="*/ 3030279 h 3030279"/>
              <a:gd name="connsiteX1" fmla="*/ 1828801 w 2169043"/>
              <a:gd name="connsiteY1" fmla="*/ 2945219 h 3030279"/>
              <a:gd name="connsiteX2" fmla="*/ 1637415 w 2169043"/>
              <a:gd name="connsiteY2" fmla="*/ 2806995 h 3030279"/>
              <a:gd name="connsiteX3" fmla="*/ 1467294 w 2169043"/>
              <a:gd name="connsiteY3" fmla="*/ 2658140 h 3030279"/>
              <a:gd name="connsiteX4" fmla="*/ 1382233 w 2169043"/>
              <a:gd name="connsiteY4" fmla="*/ 2541181 h 3030279"/>
              <a:gd name="connsiteX5" fmla="*/ 1265275 w 2169043"/>
              <a:gd name="connsiteY5" fmla="*/ 2562447 h 3030279"/>
              <a:gd name="connsiteX6" fmla="*/ 1233378 w 2169043"/>
              <a:gd name="connsiteY6" fmla="*/ 2721935 h 3030279"/>
              <a:gd name="connsiteX7" fmla="*/ 882503 w 2169043"/>
              <a:gd name="connsiteY7" fmla="*/ 2838893 h 3030279"/>
              <a:gd name="connsiteX8" fmla="*/ 510364 w 2169043"/>
              <a:gd name="connsiteY8" fmla="*/ 2902688 h 3030279"/>
              <a:gd name="connsiteX9" fmla="*/ 276447 w 2169043"/>
              <a:gd name="connsiteY9" fmla="*/ 2785730 h 3030279"/>
              <a:gd name="connsiteX10" fmla="*/ 180754 w 2169043"/>
              <a:gd name="connsiteY10" fmla="*/ 2477386 h 3030279"/>
              <a:gd name="connsiteX11" fmla="*/ 10633 w 2169043"/>
              <a:gd name="connsiteY11" fmla="*/ 2200940 h 3030279"/>
              <a:gd name="connsiteX12" fmla="*/ 116959 w 2169043"/>
              <a:gd name="connsiteY12" fmla="*/ 1786270 h 3030279"/>
              <a:gd name="connsiteX13" fmla="*/ 318978 w 2169043"/>
              <a:gd name="connsiteY13" fmla="*/ 1382233 h 3030279"/>
              <a:gd name="connsiteX14" fmla="*/ 515680 w 2169043"/>
              <a:gd name="connsiteY14" fmla="*/ 1275907 h 3030279"/>
              <a:gd name="connsiteX15" fmla="*/ 637954 w 2169043"/>
              <a:gd name="connsiteY15" fmla="*/ 861237 h 3030279"/>
              <a:gd name="connsiteX16" fmla="*/ 946299 w 2169043"/>
              <a:gd name="connsiteY16" fmla="*/ 723014 h 3030279"/>
              <a:gd name="connsiteX17" fmla="*/ 999461 w 2169043"/>
              <a:gd name="connsiteY17" fmla="*/ 584791 h 3030279"/>
              <a:gd name="connsiteX18" fmla="*/ 808075 w 2169043"/>
              <a:gd name="connsiteY18" fmla="*/ 244549 h 3030279"/>
              <a:gd name="connsiteX19" fmla="*/ 733647 w 2169043"/>
              <a:gd name="connsiteY19" fmla="*/ 0 h 3030279"/>
              <a:gd name="connsiteX0" fmla="*/ 1828801 w 1828801"/>
              <a:gd name="connsiteY0" fmla="*/ 2945219 h 2945219"/>
              <a:gd name="connsiteX1" fmla="*/ 1637415 w 1828801"/>
              <a:gd name="connsiteY1" fmla="*/ 2806995 h 2945219"/>
              <a:gd name="connsiteX2" fmla="*/ 1467294 w 1828801"/>
              <a:gd name="connsiteY2" fmla="*/ 2658140 h 2945219"/>
              <a:gd name="connsiteX3" fmla="*/ 1382233 w 1828801"/>
              <a:gd name="connsiteY3" fmla="*/ 2541181 h 2945219"/>
              <a:gd name="connsiteX4" fmla="*/ 1265275 w 1828801"/>
              <a:gd name="connsiteY4" fmla="*/ 2562447 h 2945219"/>
              <a:gd name="connsiteX5" fmla="*/ 1233378 w 1828801"/>
              <a:gd name="connsiteY5" fmla="*/ 2721935 h 2945219"/>
              <a:gd name="connsiteX6" fmla="*/ 882503 w 1828801"/>
              <a:gd name="connsiteY6" fmla="*/ 2838893 h 2945219"/>
              <a:gd name="connsiteX7" fmla="*/ 510364 w 1828801"/>
              <a:gd name="connsiteY7" fmla="*/ 2902688 h 2945219"/>
              <a:gd name="connsiteX8" fmla="*/ 276447 w 1828801"/>
              <a:gd name="connsiteY8" fmla="*/ 2785730 h 2945219"/>
              <a:gd name="connsiteX9" fmla="*/ 180754 w 1828801"/>
              <a:gd name="connsiteY9" fmla="*/ 2477386 h 2945219"/>
              <a:gd name="connsiteX10" fmla="*/ 10633 w 1828801"/>
              <a:gd name="connsiteY10" fmla="*/ 2200940 h 2945219"/>
              <a:gd name="connsiteX11" fmla="*/ 116959 w 1828801"/>
              <a:gd name="connsiteY11" fmla="*/ 1786270 h 2945219"/>
              <a:gd name="connsiteX12" fmla="*/ 318978 w 1828801"/>
              <a:gd name="connsiteY12" fmla="*/ 1382233 h 2945219"/>
              <a:gd name="connsiteX13" fmla="*/ 515680 w 1828801"/>
              <a:gd name="connsiteY13" fmla="*/ 1275907 h 2945219"/>
              <a:gd name="connsiteX14" fmla="*/ 637954 w 1828801"/>
              <a:gd name="connsiteY14" fmla="*/ 861237 h 2945219"/>
              <a:gd name="connsiteX15" fmla="*/ 946299 w 1828801"/>
              <a:gd name="connsiteY15" fmla="*/ 723014 h 2945219"/>
              <a:gd name="connsiteX16" fmla="*/ 999461 w 1828801"/>
              <a:gd name="connsiteY16" fmla="*/ 584791 h 2945219"/>
              <a:gd name="connsiteX17" fmla="*/ 808075 w 1828801"/>
              <a:gd name="connsiteY17" fmla="*/ 244549 h 2945219"/>
              <a:gd name="connsiteX18" fmla="*/ 733647 w 1828801"/>
              <a:gd name="connsiteY18" fmla="*/ 0 h 2945219"/>
              <a:gd name="connsiteX0" fmla="*/ 1828801 w 1828801"/>
              <a:gd name="connsiteY0" fmla="*/ 2945219 h 2945219"/>
              <a:gd name="connsiteX1" fmla="*/ 1467294 w 1828801"/>
              <a:gd name="connsiteY1" fmla="*/ 2658140 h 2945219"/>
              <a:gd name="connsiteX2" fmla="*/ 1382233 w 1828801"/>
              <a:gd name="connsiteY2" fmla="*/ 2541181 h 2945219"/>
              <a:gd name="connsiteX3" fmla="*/ 1265275 w 1828801"/>
              <a:gd name="connsiteY3" fmla="*/ 2562447 h 2945219"/>
              <a:gd name="connsiteX4" fmla="*/ 1233378 w 1828801"/>
              <a:gd name="connsiteY4" fmla="*/ 2721935 h 2945219"/>
              <a:gd name="connsiteX5" fmla="*/ 882503 w 1828801"/>
              <a:gd name="connsiteY5" fmla="*/ 2838893 h 2945219"/>
              <a:gd name="connsiteX6" fmla="*/ 510364 w 1828801"/>
              <a:gd name="connsiteY6" fmla="*/ 2902688 h 2945219"/>
              <a:gd name="connsiteX7" fmla="*/ 276447 w 1828801"/>
              <a:gd name="connsiteY7" fmla="*/ 2785730 h 2945219"/>
              <a:gd name="connsiteX8" fmla="*/ 180754 w 1828801"/>
              <a:gd name="connsiteY8" fmla="*/ 2477386 h 2945219"/>
              <a:gd name="connsiteX9" fmla="*/ 10633 w 1828801"/>
              <a:gd name="connsiteY9" fmla="*/ 2200940 h 2945219"/>
              <a:gd name="connsiteX10" fmla="*/ 116959 w 1828801"/>
              <a:gd name="connsiteY10" fmla="*/ 1786270 h 2945219"/>
              <a:gd name="connsiteX11" fmla="*/ 318978 w 1828801"/>
              <a:gd name="connsiteY11" fmla="*/ 1382233 h 2945219"/>
              <a:gd name="connsiteX12" fmla="*/ 515680 w 1828801"/>
              <a:gd name="connsiteY12" fmla="*/ 1275907 h 2945219"/>
              <a:gd name="connsiteX13" fmla="*/ 637954 w 1828801"/>
              <a:gd name="connsiteY13" fmla="*/ 861237 h 2945219"/>
              <a:gd name="connsiteX14" fmla="*/ 946299 w 1828801"/>
              <a:gd name="connsiteY14" fmla="*/ 723014 h 2945219"/>
              <a:gd name="connsiteX15" fmla="*/ 999461 w 1828801"/>
              <a:gd name="connsiteY15" fmla="*/ 584791 h 2945219"/>
              <a:gd name="connsiteX16" fmla="*/ 808075 w 1828801"/>
              <a:gd name="connsiteY16" fmla="*/ 244549 h 2945219"/>
              <a:gd name="connsiteX17" fmla="*/ 733647 w 1828801"/>
              <a:gd name="connsiteY17" fmla="*/ 0 h 2945219"/>
              <a:gd name="connsiteX0" fmla="*/ 1467294 w 1467294"/>
              <a:gd name="connsiteY0" fmla="*/ 2658140 h 2911549"/>
              <a:gd name="connsiteX1" fmla="*/ 1382233 w 1467294"/>
              <a:gd name="connsiteY1" fmla="*/ 2541181 h 2911549"/>
              <a:gd name="connsiteX2" fmla="*/ 1265275 w 1467294"/>
              <a:gd name="connsiteY2" fmla="*/ 2562447 h 2911549"/>
              <a:gd name="connsiteX3" fmla="*/ 1233378 w 1467294"/>
              <a:gd name="connsiteY3" fmla="*/ 2721935 h 2911549"/>
              <a:gd name="connsiteX4" fmla="*/ 882503 w 1467294"/>
              <a:gd name="connsiteY4" fmla="*/ 2838893 h 2911549"/>
              <a:gd name="connsiteX5" fmla="*/ 510364 w 1467294"/>
              <a:gd name="connsiteY5" fmla="*/ 2902688 h 2911549"/>
              <a:gd name="connsiteX6" fmla="*/ 276447 w 1467294"/>
              <a:gd name="connsiteY6" fmla="*/ 2785730 h 2911549"/>
              <a:gd name="connsiteX7" fmla="*/ 180754 w 1467294"/>
              <a:gd name="connsiteY7" fmla="*/ 2477386 h 2911549"/>
              <a:gd name="connsiteX8" fmla="*/ 10633 w 1467294"/>
              <a:gd name="connsiteY8" fmla="*/ 2200940 h 2911549"/>
              <a:gd name="connsiteX9" fmla="*/ 116959 w 1467294"/>
              <a:gd name="connsiteY9" fmla="*/ 1786270 h 2911549"/>
              <a:gd name="connsiteX10" fmla="*/ 318978 w 1467294"/>
              <a:gd name="connsiteY10" fmla="*/ 1382233 h 2911549"/>
              <a:gd name="connsiteX11" fmla="*/ 515680 w 1467294"/>
              <a:gd name="connsiteY11" fmla="*/ 1275907 h 2911549"/>
              <a:gd name="connsiteX12" fmla="*/ 637954 w 1467294"/>
              <a:gd name="connsiteY12" fmla="*/ 861237 h 2911549"/>
              <a:gd name="connsiteX13" fmla="*/ 946299 w 1467294"/>
              <a:gd name="connsiteY13" fmla="*/ 723014 h 2911549"/>
              <a:gd name="connsiteX14" fmla="*/ 999461 w 1467294"/>
              <a:gd name="connsiteY14" fmla="*/ 584791 h 2911549"/>
              <a:gd name="connsiteX15" fmla="*/ 808075 w 1467294"/>
              <a:gd name="connsiteY15" fmla="*/ 244549 h 2911549"/>
              <a:gd name="connsiteX16" fmla="*/ 733647 w 1467294"/>
              <a:gd name="connsiteY16" fmla="*/ 0 h 2911549"/>
              <a:gd name="connsiteX0" fmla="*/ 1382233 w 1382233"/>
              <a:gd name="connsiteY0" fmla="*/ 2541181 h 2911549"/>
              <a:gd name="connsiteX1" fmla="*/ 1265275 w 1382233"/>
              <a:gd name="connsiteY1" fmla="*/ 2562447 h 2911549"/>
              <a:gd name="connsiteX2" fmla="*/ 1233378 w 1382233"/>
              <a:gd name="connsiteY2" fmla="*/ 2721935 h 2911549"/>
              <a:gd name="connsiteX3" fmla="*/ 882503 w 1382233"/>
              <a:gd name="connsiteY3" fmla="*/ 2838893 h 2911549"/>
              <a:gd name="connsiteX4" fmla="*/ 510364 w 1382233"/>
              <a:gd name="connsiteY4" fmla="*/ 2902688 h 2911549"/>
              <a:gd name="connsiteX5" fmla="*/ 276447 w 1382233"/>
              <a:gd name="connsiteY5" fmla="*/ 2785730 h 2911549"/>
              <a:gd name="connsiteX6" fmla="*/ 180754 w 1382233"/>
              <a:gd name="connsiteY6" fmla="*/ 2477386 h 2911549"/>
              <a:gd name="connsiteX7" fmla="*/ 10633 w 1382233"/>
              <a:gd name="connsiteY7" fmla="*/ 2200940 h 2911549"/>
              <a:gd name="connsiteX8" fmla="*/ 116959 w 1382233"/>
              <a:gd name="connsiteY8" fmla="*/ 1786270 h 2911549"/>
              <a:gd name="connsiteX9" fmla="*/ 318978 w 1382233"/>
              <a:gd name="connsiteY9" fmla="*/ 1382233 h 2911549"/>
              <a:gd name="connsiteX10" fmla="*/ 515680 w 1382233"/>
              <a:gd name="connsiteY10" fmla="*/ 1275907 h 2911549"/>
              <a:gd name="connsiteX11" fmla="*/ 637954 w 1382233"/>
              <a:gd name="connsiteY11" fmla="*/ 861237 h 2911549"/>
              <a:gd name="connsiteX12" fmla="*/ 946299 w 1382233"/>
              <a:gd name="connsiteY12" fmla="*/ 723014 h 2911549"/>
              <a:gd name="connsiteX13" fmla="*/ 999461 w 1382233"/>
              <a:gd name="connsiteY13" fmla="*/ 584791 h 2911549"/>
              <a:gd name="connsiteX14" fmla="*/ 808075 w 1382233"/>
              <a:gd name="connsiteY14" fmla="*/ 244549 h 2911549"/>
              <a:gd name="connsiteX15" fmla="*/ 733647 w 1382233"/>
              <a:gd name="connsiteY15" fmla="*/ 0 h 2911549"/>
              <a:gd name="connsiteX0" fmla="*/ 1265275 w 1297173"/>
              <a:gd name="connsiteY0" fmla="*/ 2562447 h 2911549"/>
              <a:gd name="connsiteX1" fmla="*/ 1233378 w 1297173"/>
              <a:gd name="connsiteY1" fmla="*/ 2721935 h 2911549"/>
              <a:gd name="connsiteX2" fmla="*/ 882503 w 1297173"/>
              <a:gd name="connsiteY2" fmla="*/ 2838893 h 2911549"/>
              <a:gd name="connsiteX3" fmla="*/ 510364 w 1297173"/>
              <a:gd name="connsiteY3" fmla="*/ 2902688 h 2911549"/>
              <a:gd name="connsiteX4" fmla="*/ 276447 w 1297173"/>
              <a:gd name="connsiteY4" fmla="*/ 2785730 h 2911549"/>
              <a:gd name="connsiteX5" fmla="*/ 180754 w 1297173"/>
              <a:gd name="connsiteY5" fmla="*/ 2477386 h 2911549"/>
              <a:gd name="connsiteX6" fmla="*/ 10633 w 1297173"/>
              <a:gd name="connsiteY6" fmla="*/ 2200940 h 2911549"/>
              <a:gd name="connsiteX7" fmla="*/ 116959 w 1297173"/>
              <a:gd name="connsiteY7" fmla="*/ 1786270 h 2911549"/>
              <a:gd name="connsiteX8" fmla="*/ 318978 w 1297173"/>
              <a:gd name="connsiteY8" fmla="*/ 1382233 h 2911549"/>
              <a:gd name="connsiteX9" fmla="*/ 515680 w 1297173"/>
              <a:gd name="connsiteY9" fmla="*/ 1275907 h 2911549"/>
              <a:gd name="connsiteX10" fmla="*/ 637954 w 1297173"/>
              <a:gd name="connsiteY10" fmla="*/ 861237 h 2911549"/>
              <a:gd name="connsiteX11" fmla="*/ 946299 w 1297173"/>
              <a:gd name="connsiteY11" fmla="*/ 723014 h 2911549"/>
              <a:gd name="connsiteX12" fmla="*/ 999461 w 1297173"/>
              <a:gd name="connsiteY12" fmla="*/ 584791 h 2911549"/>
              <a:gd name="connsiteX13" fmla="*/ 808075 w 1297173"/>
              <a:gd name="connsiteY13" fmla="*/ 244549 h 2911549"/>
              <a:gd name="connsiteX14" fmla="*/ 733647 w 1297173"/>
              <a:gd name="connsiteY14" fmla="*/ 0 h 2911549"/>
              <a:gd name="connsiteX0" fmla="*/ 1233378 w 1233378"/>
              <a:gd name="connsiteY0" fmla="*/ 2721935 h 2911549"/>
              <a:gd name="connsiteX1" fmla="*/ 882503 w 1233378"/>
              <a:gd name="connsiteY1" fmla="*/ 2838893 h 2911549"/>
              <a:gd name="connsiteX2" fmla="*/ 510364 w 1233378"/>
              <a:gd name="connsiteY2" fmla="*/ 2902688 h 2911549"/>
              <a:gd name="connsiteX3" fmla="*/ 276447 w 1233378"/>
              <a:gd name="connsiteY3" fmla="*/ 2785730 h 2911549"/>
              <a:gd name="connsiteX4" fmla="*/ 180754 w 1233378"/>
              <a:gd name="connsiteY4" fmla="*/ 2477386 h 2911549"/>
              <a:gd name="connsiteX5" fmla="*/ 10633 w 1233378"/>
              <a:gd name="connsiteY5" fmla="*/ 2200940 h 2911549"/>
              <a:gd name="connsiteX6" fmla="*/ 116959 w 1233378"/>
              <a:gd name="connsiteY6" fmla="*/ 1786270 h 2911549"/>
              <a:gd name="connsiteX7" fmla="*/ 318978 w 1233378"/>
              <a:gd name="connsiteY7" fmla="*/ 1382233 h 2911549"/>
              <a:gd name="connsiteX8" fmla="*/ 515680 w 1233378"/>
              <a:gd name="connsiteY8" fmla="*/ 1275907 h 2911549"/>
              <a:gd name="connsiteX9" fmla="*/ 637954 w 1233378"/>
              <a:gd name="connsiteY9" fmla="*/ 861237 h 2911549"/>
              <a:gd name="connsiteX10" fmla="*/ 946299 w 1233378"/>
              <a:gd name="connsiteY10" fmla="*/ 723014 h 2911549"/>
              <a:gd name="connsiteX11" fmla="*/ 999461 w 1233378"/>
              <a:gd name="connsiteY11" fmla="*/ 584791 h 2911549"/>
              <a:gd name="connsiteX12" fmla="*/ 808075 w 1233378"/>
              <a:gd name="connsiteY12" fmla="*/ 244549 h 2911549"/>
              <a:gd name="connsiteX13" fmla="*/ 733647 w 1233378"/>
              <a:gd name="connsiteY13" fmla="*/ 0 h 2911549"/>
              <a:gd name="connsiteX0" fmla="*/ 1233378 w 1233378"/>
              <a:gd name="connsiteY0" fmla="*/ 2721935 h 2913321"/>
              <a:gd name="connsiteX1" fmla="*/ 510364 w 1233378"/>
              <a:gd name="connsiteY1" fmla="*/ 2902688 h 2913321"/>
              <a:gd name="connsiteX2" fmla="*/ 276447 w 1233378"/>
              <a:gd name="connsiteY2" fmla="*/ 2785730 h 2913321"/>
              <a:gd name="connsiteX3" fmla="*/ 180754 w 1233378"/>
              <a:gd name="connsiteY3" fmla="*/ 2477386 h 2913321"/>
              <a:gd name="connsiteX4" fmla="*/ 10633 w 1233378"/>
              <a:gd name="connsiteY4" fmla="*/ 2200940 h 2913321"/>
              <a:gd name="connsiteX5" fmla="*/ 116959 w 1233378"/>
              <a:gd name="connsiteY5" fmla="*/ 1786270 h 2913321"/>
              <a:gd name="connsiteX6" fmla="*/ 318978 w 1233378"/>
              <a:gd name="connsiteY6" fmla="*/ 1382233 h 2913321"/>
              <a:gd name="connsiteX7" fmla="*/ 515680 w 1233378"/>
              <a:gd name="connsiteY7" fmla="*/ 1275907 h 2913321"/>
              <a:gd name="connsiteX8" fmla="*/ 637954 w 1233378"/>
              <a:gd name="connsiteY8" fmla="*/ 861237 h 2913321"/>
              <a:gd name="connsiteX9" fmla="*/ 946299 w 1233378"/>
              <a:gd name="connsiteY9" fmla="*/ 723014 h 2913321"/>
              <a:gd name="connsiteX10" fmla="*/ 999461 w 1233378"/>
              <a:gd name="connsiteY10" fmla="*/ 584791 h 2913321"/>
              <a:gd name="connsiteX11" fmla="*/ 808075 w 1233378"/>
              <a:gd name="connsiteY11" fmla="*/ 244549 h 2913321"/>
              <a:gd name="connsiteX12" fmla="*/ 733647 w 1233378"/>
              <a:gd name="connsiteY12" fmla="*/ 0 h 2913321"/>
              <a:gd name="connsiteX0" fmla="*/ 510364 w 1022498"/>
              <a:gd name="connsiteY0" fmla="*/ 2902688 h 2913321"/>
              <a:gd name="connsiteX1" fmla="*/ 276447 w 1022498"/>
              <a:gd name="connsiteY1" fmla="*/ 2785730 h 2913321"/>
              <a:gd name="connsiteX2" fmla="*/ 180754 w 1022498"/>
              <a:gd name="connsiteY2" fmla="*/ 2477386 h 2913321"/>
              <a:gd name="connsiteX3" fmla="*/ 10633 w 1022498"/>
              <a:gd name="connsiteY3" fmla="*/ 2200940 h 2913321"/>
              <a:gd name="connsiteX4" fmla="*/ 116959 w 1022498"/>
              <a:gd name="connsiteY4" fmla="*/ 1786270 h 2913321"/>
              <a:gd name="connsiteX5" fmla="*/ 318978 w 1022498"/>
              <a:gd name="connsiteY5" fmla="*/ 1382233 h 2913321"/>
              <a:gd name="connsiteX6" fmla="*/ 515680 w 1022498"/>
              <a:gd name="connsiteY6" fmla="*/ 1275907 h 2913321"/>
              <a:gd name="connsiteX7" fmla="*/ 637954 w 1022498"/>
              <a:gd name="connsiteY7" fmla="*/ 861237 h 2913321"/>
              <a:gd name="connsiteX8" fmla="*/ 946299 w 1022498"/>
              <a:gd name="connsiteY8" fmla="*/ 723014 h 2913321"/>
              <a:gd name="connsiteX9" fmla="*/ 999461 w 1022498"/>
              <a:gd name="connsiteY9" fmla="*/ 584791 h 2913321"/>
              <a:gd name="connsiteX10" fmla="*/ 808075 w 1022498"/>
              <a:gd name="connsiteY10" fmla="*/ 244549 h 2913321"/>
              <a:gd name="connsiteX11" fmla="*/ 733647 w 1022498"/>
              <a:gd name="connsiteY11" fmla="*/ 0 h 2913321"/>
              <a:gd name="connsiteX0" fmla="*/ 276447 w 1022498"/>
              <a:gd name="connsiteY0" fmla="*/ 2785730 h 2785730"/>
              <a:gd name="connsiteX1" fmla="*/ 180754 w 1022498"/>
              <a:gd name="connsiteY1" fmla="*/ 2477386 h 2785730"/>
              <a:gd name="connsiteX2" fmla="*/ 10633 w 1022498"/>
              <a:gd name="connsiteY2" fmla="*/ 2200940 h 2785730"/>
              <a:gd name="connsiteX3" fmla="*/ 116959 w 1022498"/>
              <a:gd name="connsiteY3" fmla="*/ 1786270 h 2785730"/>
              <a:gd name="connsiteX4" fmla="*/ 318978 w 1022498"/>
              <a:gd name="connsiteY4" fmla="*/ 1382233 h 2785730"/>
              <a:gd name="connsiteX5" fmla="*/ 515680 w 1022498"/>
              <a:gd name="connsiteY5" fmla="*/ 1275907 h 2785730"/>
              <a:gd name="connsiteX6" fmla="*/ 637954 w 1022498"/>
              <a:gd name="connsiteY6" fmla="*/ 861237 h 2785730"/>
              <a:gd name="connsiteX7" fmla="*/ 946299 w 1022498"/>
              <a:gd name="connsiteY7" fmla="*/ 723014 h 2785730"/>
              <a:gd name="connsiteX8" fmla="*/ 999461 w 1022498"/>
              <a:gd name="connsiteY8" fmla="*/ 584791 h 2785730"/>
              <a:gd name="connsiteX9" fmla="*/ 808075 w 1022498"/>
              <a:gd name="connsiteY9" fmla="*/ 244549 h 2785730"/>
              <a:gd name="connsiteX10" fmla="*/ 733647 w 1022498"/>
              <a:gd name="connsiteY10" fmla="*/ 0 h 2785730"/>
              <a:gd name="connsiteX0" fmla="*/ 276447 w 1022498"/>
              <a:gd name="connsiteY0" fmla="*/ 2793680 h 2793680"/>
              <a:gd name="connsiteX1" fmla="*/ 180754 w 1022498"/>
              <a:gd name="connsiteY1" fmla="*/ 2485336 h 2793680"/>
              <a:gd name="connsiteX2" fmla="*/ 10633 w 1022498"/>
              <a:gd name="connsiteY2" fmla="*/ 2208890 h 2793680"/>
              <a:gd name="connsiteX3" fmla="*/ 116959 w 1022498"/>
              <a:gd name="connsiteY3" fmla="*/ 1794220 h 2793680"/>
              <a:gd name="connsiteX4" fmla="*/ 318978 w 1022498"/>
              <a:gd name="connsiteY4" fmla="*/ 1390183 h 2793680"/>
              <a:gd name="connsiteX5" fmla="*/ 515680 w 1022498"/>
              <a:gd name="connsiteY5" fmla="*/ 1283857 h 2793680"/>
              <a:gd name="connsiteX6" fmla="*/ 637954 w 1022498"/>
              <a:gd name="connsiteY6" fmla="*/ 869187 h 2793680"/>
              <a:gd name="connsiteX7" fmla="*/ 946299 w 1022498"/>
              <a:gd name="connsiteY7" fmla="*/ 730964 h 2793680"/>
              <a:gd name="connsiteX8" fmla="*/ 999461 w 1022498"/>
              <a:gd name="connsiteY8" fmla="*/ 592741 h 2793680"/>
              <a:gd name="connsiteX9" fmla="*/ 808075 w 1022498"/>
              <a:gd name="connsiteY9" fmla="*/ 252499 h 2793680"/>
              <a:gd name="connsiteX10" fmla="*/ 630371 w 1022498"/>
              <a:gd name="connsiteY10" fmla="*/ 0 h 2793680"/>
              <a:gd name="connsiteX0" fmla="*/ 276447 w 1029106"/>
              <a:gd name="connsiteY0" fmla="*/ 2793680 h 2793680"/>
              <a:gd name="connsiteX1" fmla="*/ 180754 w 1029106"/>
              <a:gd name="connsiteY1" fmla="*/ 2485336 h 2793680"/>
              <a:gd name="connsiteX2" fmla="*/ 10633 w 1029106"/>
              <a:gd name="connsiteY2" fmla="*/ 2208890 h 2793680"/>
              <a:gd name="connsiteX3" fmla="*/ 116959 w 1029106"/>
              <a:gd name="connsiteY3" fmla="*/ 1794220 h 2793680"/>
              <a:gd name="connsiteX4" fmla="*/ 318978 w 1029106"/>
              <a:gd name="connsiteY4" fmla="*/ 1390183 h 2793680"/>
              <a:gd name="connsiteX5" fmla="*/ 515680 w 1029106"/>
              <a:gd name="connsiteY5" fmla="*/ 1283857 h 2793680"/>
              <a:gd name="connsiteX6" fmla="*/ 637954 w 1029106"/>
              <a:gd name="connsiteY6" fmla="*/ 869187 h 2793680"/>
              <a:gd name="connsiteX7" fmla="*/ 946299 w 1029106"/>
              <a:gd name="connsiteY7" fmla="*/ 730964 h 2793680"/>
              <a:gd name="connsiteX8" fmla="*/ 999461 w 1029106"/>
              <a:gd name="connsiteY8" fmla="*/ 592741 h 2793680"/>
              <a:gd name="connsiteX9" fmla="*/ 768429 w 1029106"/>
              <a:gd name="connsiteY9" fmla="*/ 284270 h 2793680"/>
              <a:gd name="connsiteX10" fmla="*/ 630371 w 1029106"/>
              <a:gd name="connsiteY10" fmla="*/ 0 h 2793680"/>
              <a:gd name="connsiteX0" fmla="*/ 276447 w 1001272"/>
              <a:gd name="connsiteY0" fmla="*/ 2793680 h 2793680"/>
              <a:gd name="connsiteX1" fmla="*/ 180754 w 1001272"/>
              <a:gd name="connsiteY1" fmla="*/ 2485336 h 2793680"/>
              <a:gd name="connsiteX2" fmla="*/ 10633 w 1001272"/>
              <a:gd name="connsiteY2" fmla="*/ 2208890 h 2793680"/>
              <a:gd name="connsiteX3" fmla="*/ 116959 w 1001272"/>
              <a:gd name="connsiteY3" fmla="*/ 1794220 h 2793680"/>
              <a:gd name="connsiteX4" fmla="*/ 318978 w 1001272"/>
              <a:gd name="connsiteY4" fmla="*/ 1390183 h 2793680"/>
              <a:gd name="connsiteX5" fmla="*/ 515680 w 1001272"/>
              <a:gd name="connsiteY5" fmla="*/ 1283857 h 2793680"/>
              <a:gd name="connsiteX6" fmla="*/ 637954 w 1001272"/>
              <a:gd name="connsiteY6" fmla="*/ 869187 h 2793680"/>
              <a:gd name="connsiteX7" fmla="*/ 946299 w 1001272"/>
              <a:gd name="connsiteY7" fmla="*/ 730964 h 2793680"/>
              <a:gd name="connsiteX8" fmla="*/ 967795 w 1001272"/>
              <a:gd name="connsiteY8" fmla="*/ 608571 h 2793680"/>
              <a:gd name="connsiteX9" fmla="*/ 768429 w 1001272"/>
              <a:gd name="connsiteY9" fmla="*/ 284270 h 2793680"/>
              <a:gd name="connsiteX10" fmla="*/ 630371 w 1001272"/>
              <a:gd name="connsiteY10" fmla="*/ 0 h 279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1272" h="2793680">
                <a:moveTo>
                  <a:pt x="276447" y="2793680"/>
                </a:moveTo>
                <a:cubicBezTo>
                  <a:pt x="221512" y="2722796"/>
                  <a:pt x="225056" y="2582801"/>
                  <a:pt x="180754" y="2485336"/>
                </a:cubicBezTo>
                <a:cubicBezTo>
                  <a:pt x="136452" y="2387871"/>
                  <a:pt x="21266" y="2324076"/>
                  <a:pt x="10633" y="2208890"/>
                </a:cubicBezTo>
                <a:cubicBezTo>
                  <a:pt x="0" y="2093704"/>
                  <a:pt x="65568" y="1930671"/>
                  <a:pt x="116959" y="1794220"/>
                </a:cubicBezTo>
                <a:cubicBezTo>
                  <a:pt x="168350" y="1657769"/>
                  <a:pt x="252525" y="1475243"/>
                  <a:pt x="318978" y="1390183"/>
                </a:cubicBezTo>
                <a:cubicBezTo>
                  <a:pt x="385431" y="1305123"/>
                  <a:pt x="462517" y="1370690"/>
                  <a:pt x="515680" y="1283857"/>
                </a:cubicBezTo>
                <a:cubicBezTo>
                  <a:pt x="568843" y="1197024"/>
                  <a:pt x="566184" y="961336"/>
                  <a:pt x="637954" y="869187"/>
                </a:cubicBezTo>
                <a:cubicBezTo>
                  <a:pt x="709724" y="777038"/>
                  <a:pt x="891326" y="774400"/>
                  <a:pt x="946299" y="730964"/>
                </a:cubicBezTo>
                <a:cubicBezTo>
                  <a:pt x="1001272" y="687528"/>
                  <a:pt x="997440" y="683020"/>
                  <a:pt x="967795" y="608571"/>
                </a:cubicBezTo>
                <a:cubicBezTo>
                  <a:pt x="938150" y="534122"/>
                  <a:pt x="812731" y="381735"/>
                  <a:pt x="768429" y="284270"/>
                </a:cubicBezTo>
                <a:lnTo>
                  <a:pt x="630371" y="0"/>
                </a:lnTo>
              </a:path>
            </a:pathLst>
          </a:custGeom>
          <a:ln w="635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23" name="Group 118"/>
          <p:cNvGrpSpPr>
            <a:grpSpLocks/>
          </p:cNvGrpSpPr>
          <p:nvPr userDrawn="1"/>
        </p:nvGrpSpPr>
        <p:grpSpPr bwMode="auto">
          <a:xfrm>
            <a:off x="950913" y="57150"/>
            <a:ext cx="7126287" cy="6724650"/>
            <a:chOff x="951384" y="57150"/>
            <a:chExt cx="7125816" cy="6724650"/>
          </a:xfrm>
        </p:grpSpPr>
        <p:grpSp>
          <p:nvGrpSpPr>
            <p:cNvPr id="24" name="Group 117"/>
            <p:cNvGrpSpPr>
              <a:grpSpLocks/>
            </p:cNvGrpSpPr>
            <p:nvPr/>
          </p:nvGrpSpPr>
          <p:grpSpPr bwMode="auto">
            <a:xfrm>
              <a:off x="951384" y="57150"/>
              <a:ext cx="7125816" cy="6724650"/>
              <a:chOff x="951384" y="57150"/>
              <a:chExt cx="7125816" cy="6724650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4853201" y="57150"/>
                <a:ext cx="3223999" cy="4341813"/>
              </a:xfrm>
              <a:custGeom>
                <a:avLst/>
                <a:gdLst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258050"/>
                  <a:gd name="connsiteY0" fmla="*/ 6762750 h 6762750"/>
                  <a:gd name="connsiteX1" fmla="*/ 247650 w 7258050"/>
                  <a:gd name="connsiteY1" fmla="*/ 6515100 h 6762750"/>
                  <a:gd name="connsiteX2" fmla="*/ 495300 w 7258050"/>
                  <a:gd name="connsiteY2" fmla="*/ 6267450 h 6762750"/>
                  <a:gd name="connsiteX3" fmla="*/ 1257300 w 7258050"/>
                  <a:gd name="connsiteY3" fmla="*/ 6038850 h 6762750"/>
                  <a:gd name="connsiteX4" fmla="*/ 1962150 w 7258050"/>
                  <a:gd name="connsiteY4" fmla="*/ 5886450 h 6762750"/>
                  <a:gd name="connsiteX5" fmla="*/ 2571750 w 7258050"/>
                  <a:gd name="connsiteY5" fmla="*/ 5391150 h 6762750"/>
                  <a:gd name="connsiteX6" fmla="*/ 3295650 w 7258050"/>
                  <a:gd name="connsiteY6" fmla="*/ 4953000 h 6762750"/>
                  <a:gd name="connsiteX7" fmla="*/ 3714750 w 7258050"/>
                  <a:gd name="connsiteY7" fmla="*/ 4610100 h 6762750"/>
                  <a:gd name="connsiteX8" fmla="*/ 4229100 w 7258050"/>
                  <a:gd name="connsiteY8" fmla="*/ 4076700 h 6762750"/>
                  <a:gd name="connsiteX9" fmla="*/ 4514850 w 7258050"/>
                  <a:gd name="connsiteY9" fmla="*/ 3467100 h 6762750"/>
                  <a:gd name="connsiteX10" fmla="*/ 4914900 w 7258050"/>
                  <a:gd name="connsiteY10" fmla="*/ 3048000 h 6762750"/>
                  <a:gd name="connsiteX11" fmla="*/ 5372100 w 7258050"/>
                  <a:gd name="connsiteY11" fmla="*/ 2743200 h 6762750"/>
                  <a:gd name="connsiteX12" fmla="*/ 5753100 w 7258050"/>
                  <a:gd name="connsiteY12" fmla="*/ 2362200 h 6762750"/>
                  <a:gd name="connsiteX13" fmla="*/ 6000750 w 7258050"/>
                  <a:gd name="connsiteY13" fmla="*/ 1943100 h 6762750"/>
                  <a:gd name="connsiteX14" fmla="*/ 5943600 w 7258050"/>
                  <a:gd name="connsiteY14" fmla="*/ 1447800 h 6762750"/>
                  <a:gd name="connsiteX15" fmla="*/ 6172200 w 7258050"/>
                  <a:gd name="connsiteY15" fmla="*/ 1143000 h 6762750"/>
                  <a:gd name="connsiteX16" fmla="*/ 6515100 w 7258050"/>
                  <a:gd name="connsiteY16" fmla="*/ 1009650 h 6762750"/>
                  <a:gd name="connsiteX17" fmla="*/ 6934200 w 7258050"/>
                  <a:gd name="connsiteY17" fmla="*/ 876300 h 6762750"/>
                  <a:gd name="connsiteX18" fmla="*/ 7181850 w 7258050"/>
                  <a:gd name="connsiteY18" fmla="*/ 571500 h 6762750"/>
                  <a:gd name="connsiteX19" fmla="*/ 7258050 w 7258050"/>
                  <a:gd name="connsiteY19" fmla="*/ 0 h 6762750"/>
                  <a:gd name="connsiteX0" fmla="*/ 0 w 7010400"/>
                  <a:gd name="connsiteY0" fmla="*/ 6515100 h 6515100"/>
                  <a:gd name="connsiteX1" fmla="*/ 247650 w 7010400"/>
                  <a:gd name="connsiteY1" fmla="*/ 6267450 h 6515100"/>
                  <a:gd name="connsiteX2" fmla="*/ 1009650 w 7010400"/>
                  <a:gd name="connsiteY2" fmla="*/ 6038850 h 6515100"/>
                  <a:gd name="connsiteX3" fmla="*/ 1714500 w 7010400"/>
                  <a:gd name="connsiteY3" fmla="*/ 5886450 h 6515100"/>
                  <a:gd name="connsiteX4" fmla="*/ 2324100 w 7010400"/>
                  <a:gd name="connsiteY4" fmla="*/ 5391150 h 6515100"/>
                  <a:gd name="connsiteX5" fmla="*/ 3048000 w 7010400"/>
                  <a:gd name="connsiteY5" fmla="*/ 4953000 h 6515100"/>
                  <a:gd name="connsiteX6" fmla="*/ 3467100 w 7010400"/>
                  <a:gd name="connsiteY6" fmla="*/ 4610100 h 6515100"/>
                  <a:gd name="connsiteX7" fmla="*/ 3981450 w 7010400"/>
                  <a:gd name="connsiteY7" fmla="*/ 4076700 h 6515100"/>
                  <a:gd name="connsiteX8" fmla="*/ 4267200 w 7010400"/>
                  <a:gd name="connsiteY8" fmla="*/ 3467100 h 6515100"/>
                  <a:gd name="connsiteX9" fmla="*/ 4667250 w 7010400"/>
                  <a:gd name="connsiteY9" fmla="*/ 3048000 h 6515100"/>
                  <a:gd name="connsiteX10" fmla="*/ 5124450 w 7010400"/>
                  <a:gd name="connsiteY10" fmla="*/ 2743200 h 6515100"/>
                  <a:gd name="connsiteX11" fmla="*/ 5505450 w 7010400"/>
                  <a:gd name="connsiteY11" fmla="*/ 2362200 h 6515100"/>
                  <a:gd name="connsiteX12" fmla="*/ 5753100 w 7010400"/>
                  <a:gd name="connsiteY12" fmla="*/ 1943100 h 6515100"/>
                  <a:gd name="connsiteX13" fmla="*/ 5695950 w 7010400"/>
                  <a:gd name="connsiteY13" fmla="*/ 1447800 h 6515100"/>
                  <a:gd name="connsiteX14" fmla="*/ 5924550 w 7010400"/>
                  <a:gd name="connsiteY14" fmla="*/ 1143000 h 6515100"/>
                  <a:gd name="connsiteX15" fmla="*/ 6267450 w 7010400"/>
                  <a:gd name="connsiteY15" fmla="*/ 1009650 h 6515100"/>
                  <a:gd name="connsiteX16" fmla="*/ 6686550 w 7010400"/>
                  <a:gd name="connsiteY16" fmla="*/ 876300 h 6515100"/>
                  <a:gd name="connsiteX17" fmla="*/ 6934200 w 7010400"/>
                  <a:gd name="connsiteY17" fmla="*/ 571500 h 6515100"/>
                  <a:gd name="connsiteX18" fmla="*/ 7010400 w 7010400"/>
                  <a:gd name="connsiteY18" fmla="*/ 0 h 6515100"/>
                  <a:gd name="connsiteX0" fmla="*/ 0 w 6762750"/>
                  <a:gd name="connsiteY0" fmla="*/ 6267450 h 6267450"/>
                  <a:gd name="connsiteX1" fmla="*/ 762000 w 6762750"/>
                  <a:gd name="connsiteY1" fmla="*/ 6038850 h 6267450"/>
                  <a:gd name="connsiteX2" fmla="*/ 1466850 w 6762750"/>
                  <a:gd name="connsiteY2" fmla="*/ 5886450 h 6267450"/>
                  <a:gd name="connsiteX3" fmla="*/ 2076450 w 6762750"/>
                  <a:gd name="connsiteY3" fmla="*/ 5391150 h 6267450"/>
                  <a:gd name="connsiteX4" fmla="*/ 2800350 w 6762750"/>
                  <a:gd name="connsiteY4" fmla="*/ 4953000 h 6267450"/>
                  <a:gd name="connsiteX5" fmla="*/ 3219450 w 6762750"/>
                  <a:gd name="connsiteY5" fmla="*/ 4610100 h 6267450"/>
                  <a:gd name="connsiteX6" fmla="*/ 3733800 w 6762750"/>
                  <a:gd name="connsiteY6" fmla="*/ 4076700 h 6267450"/>
                  <a:gd name="connsiteX7" fmla="*/ 4019550 w 6762750"/>
                  <a:gd name="connsiteY7" fmla="*/ 3467100 h 6267450"/>
                  <a:gd name="connsiteX8" fmla="*/ 4419600 w 6762750"/>
                  <a:gd name="connsiteY8" fmla="*/ 3048000 h 6267450"/>
                  <a:gd name="connsiteX9" fmla="*/ 4876800 w 6762750"/>
                  <a:gd name="connsiteY9" fmla="*/ 2743200 h 6267450"/>
                  <a:gd name="connsiteX10" fmla="*/ 5257800 w 6762750"/>
                  <a:gd name="connsiteY10" fmla="*/ 2362200 h 6267450"/>
                  <a:gd name="connsiteX11" fmla="*/ 5505450 w 6762750"/>
                  <a:gd name="connsiteY11" fmla="*/ 1943100 h 6267450"/>
                  <a:gd name="connsiteX12" fmla="*/ 5448300 w 6762750"/>
                  <a:gd name="connsiteY12" fmla="*/ 1447800 h 6267450"/>
                  <a:gd name="connsiteX13" fmla="*/ 5676900 w 6762750"/>
                  <a:gd name="connsiteY13" fmla="*/ 1143000 h 6267450"/>
                  <a:gd name="connsiteX14" fmla="*/ 6019800 w 6762750"/>
                  <a:gd name="connsiteY14" fmla="*/ 1009650 h 6267450"/>
                  <a:gd name="connsiteX15" fmla="*/ 6438900 w 6762750"/>
                  <a:gd name="connsiteY15" fmla="*/ 876300 h 6267450"/>
                  <a:gd name="connsiteX16" fmla="*/ 6686550 w 6762750"/>
                  <a:gd name="connsiteY16" fmla="*/ 571500 h 6267450"/>
                  <a:gd name="connsiteX17" fmla="*/ 6762750 w 6762750"/>
                  <a:gd name="connsiteY17" fmla="*/ 0 h 6267450"/>
                  <a:gd name="connsiteX0" fmla="*/ 0 w 6000750"/>
                  <a:gd name="connsiteY0" fmla="*/ 6038850 h 6038850"/>
                  <a:gd name="connsiteX1" fmla="*/ 704850 w 6000750"/>
                  <a:gd name="connsiteY1" fmla="*/ 5886450 h 6038850"/>
                  <a:gd name="connsiteX2" fmla="*/ 1314450 w 6000750"/>
                  <a:gd name="connsiteY2" fmla="*/ 5391150 h 6038850"/>
                  <a:gd name="connsiteX3" fmla="*/ 2038350 w 6000750"/>
                  <a:gd name="connsiteY3" fmla="*/ 4953000 h 6038850"/>
                  <a:gd name="connsiteX4" fmla="*/ 2457450 w 6000750"/>
                  <a:gd name="connsiteY4" fmla="*/ 4610100 h 6038850"/>
                  <a:gd name="connsiteX5" fmla="*/ 2971800 w 6000750"/>
                  <a:gd name="connsiteY5" fmla="*/ 4076700 h 6038850"/>
                  <a:gd name="connsiteX6" fmla="*/ 3257550 w 6000750"/>
                  <a:gd name="connsiteY6" fmla="*/ 3467100 h 6038850"/>
                  <a:gd name="connsiteX7" fmla="*/ 3657600 w 6000750"/>
                  <a:gd name="connsiteY7" fmla="*/ 3048000 h 6038850"/>
                  <a:gd name="connsiteX8" fmla="*/ 4114800 w 6000750"/>
                  <a:gd name="connsiteY8" fmla="*/ 2743200 h 6038850"/>
                  <a:gd name="connsiteX9" fmla="*/ 4495800 w 6000750"/>
                  <a:gd name="connsiteY9" fmla="*/ 2362200 h 6038850"/>
                  <a:gd name="connsiteX10" fmla="*/ 4743450 w 6000750"/>
                  <a:gd name="connsiteY10" fmla="*/ 1943100 h 6038850"/>
                  <a:gd name="connsiteX11" fmla="*/ 4686300 w 6000750"/>
                  <a:gd name="connsiteY11" fmla="*/ 1447800 h 6038850"/>
                  <a:gd name="connsiteX12" fmla="*/ 4914900 w 6000750"/>
                  <a:gd name="connsiteY12" fmla="*/ 1143000 h 6038850"/>
                  <a:gd name="connsiteX13" fmla="*/ 5257800 w 6000750"/>
                  <a:gd name="connsiteY13" fmla="*/ 1009650 h 6038850"/>
                  <a:gd name="connsiteX14" fmla="*/ 5676900 w 6000750"/>
                  <a:gd name="connsiteY14" fmla="*/ 876300 h 6038850"/>
                  <a:gd name="connsiteX15" fmla="*/ 5924550 w 6000750"/>
                  <a:gd name="connsiteY15" fmla="*/ 571500 h 6038850"/>
                  <a:gd name="connsiteX16" fmla="*/ 6000750 w 6000750"/>
                  <a:gd name="connsiteY16" fmla="*/ 0 h 6038850"/>
                  <a:gd name="connsiteX0" fmla="*/ 0 w 5295900"/>
                  <a:gd name="connsiteY0" fmla="*/ 5886450 h 5886450"/>
                  <a:gd name="connsiteX1" fmla="*/ 609600 w 5295900"/>
                  <a:gd name="connsiteY1" fmla="*/ 5391150 h 5886450"/>
                  <a:gd name="connsiteX2" fmla="*/ 1333500 w 5295900"/>
                  <a:gd name="connsiteY2" fmla="*/ 4953000 h 5886450"/>
                  <a:gd name="connsiteX3" fmla="*/ 1752600 w 5295900"/>
                  <a:gd name="connsiteY3" fmla="*/ 4610100 h 5886450"/>
                  <a:gd name="connsiteX4" fmla="*/ 2266950 w 5295900"/>
                  <a:gd name="connsiteY4" fmla="*/ 4076700 h 5886450"/>
                  <a:gd name="connsiteX5" fmla="*/ 2552700 w 5295900"/>
                  <a:gd name="connsiteY5" fmla="*/ 3467100 h 5886450"/>
                  <a:gd name="connsiteX6" fmla="*/ 2952750 w 5295900"/>
                  <a:gd name="connsiteY6" fmla="*/ 3048000 h 5886450"/>
                  <a:gd name="connsiteX7" fmla="*/ 3409950 w 5295900"/>
                  <a:gd name="connsiteY7" fmla="*/ 2743200 h 5886450"/>
                  <a:gd name="connsiteX8" fmla="*/ 3790950 w 5295900"/>
                  <a:gd name="connsiteY8" fmla="*/ 2362200 h 5886450"/>
                  <a:gd name="connsiteX9" fmla="*/ 4038600 w 5295900"/>
                  <a:gd name="connsiteY9" fmla="*/ 1943100 h 5886450"/>
                  <a:gd name="connsiteX10" fmla="*/ 3981450 w 5295900"/>
                  <a:gd name="connsiteY10" fmla="*/ 1447800 h 5886450"/>
                  <a:gd name="connsiteX11" fmla="*/ 4210050 w 5295900"/>
                  <a:gd name="connsiteY11" fmla="*/ 1143000 h 5886450"/>
                  <a:gd name="connsiteX12" fmla="*/ 4552950 w 5295900"/>
                  <a:gd name="connsiteY12" fmla="*/ 1009650 h 5886450"/>
                  <a:gd name="connsiteX13" fmla="*/ 4972050 w 5295900"/>
                  <a:gd name="connsiteY13" fmla="*/ 876300 h 5886450"/>
                  <a:gd name="connsiteX14" fmla="*/ 5219700 w 5295900"/>
                  <a:gd name="connsiteY14" fmla="*/ 571500 h 5886450"/>
                  <a:gd name="connsiteX15" fmla="*/ 5295900 w 5295900"/>
                  <a:gd name="connsiteY15" fmla="*/ 0 h 5886450"/>
                  <a:gd name="connsiteX0" fmla="*/ 0 w 4686300"/>
                  <a:gd name="connsiteY0" fmla="*/ 5391150 h 5391150"/>
                  <a:gd name="connsiteX1" fmla="*/ 723900 w 4686300"/>
                  <a:gd name="connsiteY1" fmla="*/ 4953000 h 5391150"/>
                  <a:gd name="connsiteX2" fmla="*/ 1143000 w 4686300"/>
                  <a:gd name="connsiteY2" fmla="*/ 4610100 h 5391150"/>
                  <a:gd name="connsiteX3" fmla="*/ 1657350 w 4686300"/>
                  <a:gd name="connsiteY3" fmla="*/ 4076700 h 5391150"/>
                  <a:gd name="connsiteX4" fmla="*/ 1943100 w 4686300"/>
                  <a:gd name="connsiteY4" fmla="*/ 3467100 h 5391150"/>
                  <a:gd name="connsiteX5" fmla="*/ 2343150 w 4686300"/>
                  <a:gd name="connsiteY5" fmla="*/ 3048000 h 5391150"/>
                  <a:gd name="connsiteX6" fmla="*/ 2800350 w 4686300"/>
                  <a:gd name="connsiteY6" fmla="*/ 2743200 h 5391150"/>
                  <a:gd name="connsiteX7" fmla="*/ 3181350 w 4686300"/>
                  <a:gd name="connsiteY7" fmla="*/ 2362200 h 5391150"/>
                  <a:gd name="connsiteX8" fmla="*/ 3429000 w 4686300"/>
                  <a:gd name="connsiteY8" fmla="*/ 1943100 h 5391150"/>
                  <a:gd name="connsiteX9" fmla="*/ 3371850 w 4686300"/>
                  <a:gd name="connsiteY9" fmla="*/ 1447800 h 5391150"/>
                  <a:gd name="connsiteX10" fmla="*/ 3600450 w 4686300"/>
                  <a:gd name="connsiteY10" fmla="*/ 1143000 h 5391150"/>
                  <a:gd name="connsiteX11" fmla="*/ 3943350 w 4686300"/>
                  <a:gd name="connsiteY11" fmla="*/ 1009650 h 5391150"/>
                  <a:gd name="connsiteX12" fmla="*/ 4362450 w 4686300"/>
                  <a:gd name="connsiteY12" fmla="*/ 876300 h 5391150"/>
                  <a:gd name="connsiteX13" fmla="*/ 4610100 w 4686300"/>
                  <a:gd name="connsiteY13" fmla="*/ 571500 h 5391150"/>
                  <a:gd name="connsiteX14" fmla="*/ 4686300 w 4686300"/>
                  <a:gd name="connsiteY14" fmla="*/ 0 h 5391150"/>
                  <a:gd name="connsiteX0" fmla="*/ 0 w 3962400"/>
                  <a:gd name="connsiteY0" fmla="*/ 4953000 h 4953000"/>
                  <a:gd name="connsiteX1" fmla="*/ 419100 w 3962400"/>
                  <a:gd name="connsiteY1" fmla="*/ 4610100 h 4953000"/>
                  <a:gd name="connsiteX2" fmla="*/ 933450 w 3962400"/>
                  <a:gd name="connsiteY2" fmla="*/ 4076700 h 4953000"/>
                  <a:gd name="connsiteX3" fmla="*/ 1219200 w 3962400"/>
                  <a:gd name="connsiteY3" fmla="*/ 3467100 h 4953000"/>
                  <a:gd name="connsiteX4" fmla="*/ 1619250 w 3962400"/>
                  <a:gd name="connsiteY4" fmla="*/ 3048000 h 4953000"/>
                  <a:gd name="connsiteX5" fmla="*/ 2076450 w 3962400"/>
                  <a:gd name="connsiteY5" fmla="*/ 2743200 h 4953000"/>
                  <a:gd name="connsiteX6" fmla="*/ 2457450 w 3962400"/>
                  <a:gd name="connsiteY6" fmla="*/ 2362200 h 4953000"/>
                  <a:gd name="connsiteX7" fmla="*/ 2705100 w 3962400"/>
                  <a:gd name="connsiteY7" fmla="*/ 1943100 h 4953000"/>
                  <a:gd name="connsiteX8" fmla="*/ 2647950 w 3962400"/>
                  <a:gd name="connsiteY8" fmla="*/ 1447800 h 4953000"/>
                  <a:gd name="connsiteX9" fmla="*/ 2876550 w 3962400"/>
                  <a:gd name="connsiteY9" fmla="*/ 1143000 h 4953000"/>
                  <a:gd name="connsiteX10" fmla="*/ 3219450 w 3962400"/>
                  <a:gd name="connsiteY10" fmla="*/ 1009650 h 4953000"/>
                  <a:gd name="connsiteX11" fmla="*/ 3638550 w 3962400"/>
                  <a:gd name="connsiteY11" fmla="*/ 876300 h 4953000"/>
                  <a:gd name="connsiteX12" fmla="*/ 3886200 w 3962400"/>
                  <a:gd name="connsiteY12" fmla="*/ 571500 h 4953000"/>
                  <a:gd name="connsiteX13" fmla="*/ 3962400 w 3962400"/>
                  <a:gd name="connsiteY13" fmla="*/ 0 h 4953000"/>
                  <a:gd name="connsiteX0" fmla="*/ 0 w 3543300"/>
                  <a:gd name="connsiteY0" fmla="*/ 4610100 h 4610100"/>
                  <a:gd name="connsiteX1" fmla="*/ 514350 w 3543300"/>
                  <a:gd name="connsiteY1" fmla="*/ 4076700 h 4610100"/>
                  <a:gd name="connsiteX2" fmla="*/ 800100 w 3543300"/>
                  <a:gd name="connsiteY2" fmla="*/ 3467100 h 4610100"/>
                  <a:gd name="connsiteX3" fmla="*/ 1200150 w 3543300"/>
                  <a:gd name="connsiteY3" fmla="*/ 3048000 h 4610100"/>
                  <a:gd name="connsiteX4" fmla="*/ 1657350 w 3543300"/>
                  <a:gd name="connsiteY4" fmla="*/ 2743200 h 4610100"/>
                  <a:gd name="connsiteX5" fmla="*/ 2038350 w 3543300"/>
                  <a:gd name="connsiteY5" fmla="*/ 2362200 h 4610100"/>
                  <a:gd name="connsiteX6" fmla="*/ 2286000 w 3543300"/>
                  <a:gd name="connsiteY6" fmla="*/ 1943100 h 4610100"/>
                  <a:gd name="connsiteX7" fmla="*/ 2228850 w 3543300"/>
                  <a:gd name="connsiteY7" fmla="*/ 1447800 h 4610100"/>
                  <a:gd name="connsiteX8" fmla="*/ 2457450 w 3543300"/>
                  <a:gd name="connsiteY8" fmla="*/ 1143000 h 4610100"/>
                  <a:gd name="connsiteX9" fmla="*/ 2800350 w 3543300"/>
                  <a:gd name="connsiteY9" fmla="*/ 1009650 h 4610100"/>
                  <a:gd name="connsiteX10" fmla="*/ 3219450 w 3543300"/>
                  <a:gd name="connsiteY10" fmla="*/ 876300 h 4610100"/>
                  <a:gd name="connsiteX11" fmla="*/ 3467100 w 3543300"/>
                  <a:gd name="connsiteY11" fmla="*/ 571500 h 4610100"/>
                  <a:gd name="connsiteX12" fmla="*/ 3543300 w 3543300"/>
                  <a:gd name="connsiteY12" fmla="*/ 0 h 4610100"/>
                  <a:gd name="connsiteX0" fmla="*/ 0 w 3028950"/>
                  <a:gd name="connsiteY0" fmla="*/ 4076700 h 4076700"/>
                  <a:gd name="connsiteX1" fmla="*/ 285750 w 3028950"/>
                  <a:gd name="connsiteY1" fmla="*/ 3467100 h 4076700"/>
                  <a:gd name="connsiteX2" fmla="*/ 685800 w 3028950"/>
                  <a:gd name="connsiteY2" fmla="*/ 3048000 h 4076700"/>
                  <a:gd name="connsiteX3" fmla="*/ 1143000 w 3028950"/>
                  <a:gd name="connsiteY3" fmla="*/ 2743200 h 4076700"/>
                  <a:gd name="connsiteX4" fmla="*/ 1524000 w 3028950"/>
                  <a:gd name="connsiteY4" fmla="*/ 2362200 h 4076700"/>
                  <a:gd name="connsiteX5" fmla="*/ 1771650 w 3028950"/>
                  <a:gd name="connsiteY5" fmla="*/ 1943100 h 4076700"/>
                  <a:gd name="connsiteX6" fmla="*/ 1714500 w 3028950"/>
                  <a:gd name="connsiteY6" fmla="*/ 1447800 h 4076700"/>
                  <a:gd name="connsiteX7" fmla="*/ 1943100 w 3028950"/>
                  <a:gd name="connsiteY7" fmla="*/ 1143000 h 4076700"/>
                  <a:gd name="connsiteX8" fmla="*/ 2286000 w 3028950"/>
                  <a:gd name="connsiteY8" fmla="*/ 1009650 h 4076700"/>
                  <a:gd name="connsiteX9" fmla="*/ 2705100 w 3028950"/>
                  <a:gd name="connsiteY9" fmla="*/ 876300 h 4076700"/>
                  <a:gd name="connsiteX10" fmla="*/ 2952750 w 3028950"/>
                  <a:gd name="connsiteY10" fmla="*/ 571500 h 4076700"/>
                  <a:gd name="connsiteX11" fmla="*/ 3028950 w 3028950"/>
                  <a:gd name="connsiteY11" fmla="*/ 0 h 4076700"/>
                  <a:gd name="connsiteX0" fmla="*/ 219075 w 3248025"/>
                  <a:gd name="connsiteY0" fmla="*/ 4076700 h 4387850"/>
                  <a:gd name="connsiteX1" fmla="*/ 47625 w 3248025"/>
                  <a:gd name="connsiteY1" fmla="*/ 4286250 h 4387850"/>
                  <a:gd name="connsiteX2" fmla="*/ 504825 w 3248025"/>
                  <a:gd name="connsiteY2" fmla="*/ 3467100 h 4387850"/>
                  <a:gd name="connsiteX3" fmla="*/ 904875 w 3248025"/>
                  <a:gd name="connsiteY3" fmla="*/ 3048000 h 4387850"/>
                  <a:gd name="connsiteX4" fmla="*/ 1362075 w 3248025"/>
                  <a:gd name="connsiteY4" fmla="*/ 2743200 h 4387850"/>
                  <a:gd name="connsiteX5" fmla="*/ 1743075 w 3248025"/>
                  <a:gd name="connsiteY5" fmla="*/ 2362200 h 4387850"/>
                  <a:gd name="connsiteX6" fmla="*/ 1990725 w 3248025"/>
                  <a:gd name="connsiteY6" fmla="*/ 1943100 h 4387850"/>
                  <a:gd name="connsiteX7" fmla="*/ 1933575 w 3248025"/>
                  <a:gd name="connsiteY7" fmla="*/ 1447800 h 4387850"/>
                  <a:gd name="connsiteX8" fmla="*/ 2162175 w 3248025"/>
                  <a:gd name="connsiteY8" fmla="*/ 1143000 h 4387850"/>
                  <a:gd name="connsiteX9" fmla="*/ 2505075 w 3248025"/>
                  <a:gd name="connsiteY9" fmla="*/ 1009650 h 4387850"/>
                  <a:gd name="connsiteX10" fmla="*/ 2924175 w 3248025"/>
                  <a:gd name="connsiteY10" fmla="*/ 876300 h 4387850"/>
                  <a:gd name="connsiteX11" fmla="*/ 3171825 w 3248025"/>
                  <a:gd name="connsiteY11" fmla="*/ 571500 h 4387850"/>
                  <a:gd name="connsiteX12" fmla="*/ 3248025 w 3248025"/>
                  <a:gd name="connsiteY12" fmla="*/ 0 h 4387850"/>
                  <a:gd name="connsiteX0" fmla="*/ 0 w 3200400"/>
                  <a:gd name="connsiteY0" fmla="*/ 4286250 h 4286250"/>
                  <a:gd name="connsiteX1" fmla="*/ 457200 w 3200400"/>
                  <a:gd name="connsiteY1" fmla="*/ 3467100 h 4286250"/>
                  <a:gd name="connsiteX2" fmla="*/ 857250 w 3200400"/>
                  <a:gd name="connsiteY2" fmla="*/ 3048000 h 4286250"/>
                  <a:gd name="connsiteX3" fmla="*/ 1314450 w 3200400"/>
                  <a:gd name="connsiteY3" fmla="*/ 2743200 h 4286250"/>
                  <a:gd name="connsiteX4" fmla="*/ 1695450 w 3200400"/>
                  <a:gd name="connsiteY4" fmla="*/ 2362200 h 4286250"/>
                  <a:gd name="connsiteX5" fmla="*/ 1943100 w 3200400"/>
                  <a:gd name="connsiteY5" fmla="*/ 1943100 h 4286250"/>
                  <a:gd name="connsiteX6" fmla="*/ 1885950 w 3200400"/>
                  <a:gd name="connsiteY6" fmla="*/ 1447800 h 4286250"/>
                  <a:gd name="connsiteX7" fmla="*/ 2114550 w 3200400"/>
                  <a:gd name="connsiteY7" fmla="*/ 1143000 h 4286250"/>
                  <a:gd name="connsiteX8" fmla="*/ 2457450 w 3200400"/>
                  <a:gd name="connsiteY8" fmla="*/ 1009650 h 4286250"/>
                  <a:gd name="connsiteX9" fmla="*/ 2876550 w 3200400"/>
                  <a:gd name="connsiteY9" fmla="*/ 876300 h 4286250"/>
                  <a:gd name="connsiteX10" fmla="*/ 3124200 w 3200400"/>
                  <a:gd name="connsiteY10" fmla="*/ 571500 h 4286250"/>
                  <a:gd name="connsiteX11" fmla="*/ 3200400 w 3200400"/>
                  <a:gd name="connsiteY11" fmla="*/ 0 h 4286250"/>
                  <a:gd name="connsiteX0" fmla="*/ 0 w 3224254"/>
                  <a:gd name="connsiteY0" fmla="*/ 4341909 h 4341909"/>
                  <a:gd name="connsiteX1" fmla="*/ 481054 w 3224254"/>
                  <a:gd name="connsiteY1" fmla="*/ 3467100 h 4341909"/>
                  <a:gd name="connsiteX2" fmla="*/ 881104 w 3224254"/>
                  <a:gd name="connsiteY2" fmla="*/ 3048000 h 4341909"/>
                  <a:gd name="connsiteX3" fmla="*/ 1338304 w 3224254"/>
                  <a:gd name="connsiteY3" fmla="*/ 2743200 h 4341909"/>
                  <a:gd name="connsiteX4" fmla="*/ 1719304 w 3224254"/>
                  <a:gd name="connsiteY4" fmla="*/ 2362200 h 4341909"/>
                  <a:gd name="connsiteX5" fmla="*/ 1966954 w 3224254"/>
                  <a:gd name="connsiteY5" fmla="*/ 1943100 h 4341909"/>
                  <a:gd name="connsiteX6" fmla="*/ 1909804 w 3224254"/>
                  <a:gd name="connsiteY6" fmla="*/ 1447800 h 4341909"/>
                  <a:gd name="connsiteX7" fmla="*/ 2138404 w 3224254"/>
                  <a:gd name="connsiteY7" fmla="*/ 1143000 h 4341909"/>
                  <a:gd name="connsiteX8" fmla="*/ 2481304 w 3224254"/>
                  <a:gd name="connsiteY8" fmla="*/ 1009650 h 4341909"/>
                  <a:gd name="connsiteX9" fmla="*/ 2900404 w 3224254"/>
                  <a:gd name="connsiteY9" fmla="*/ 876300 h 4341909"/>
                  <a:gd name="connsiteX10" fmla="*/ 3148054 w 3224254"/>
                  <a:gd name="connsiteY10" fmla="*/ 571500 h 4341909"/>
                  <a:gd name="connsiteX11" fmla="*/ 3224254 w 3224254"/>
                  <a:gd name="connsiteY11" fmla="*/ 0 h 43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224254" h="4341909">
                    <a:moveTo>
                      <a:pt x="0" y="4341909"/>
                    </a:moveTo>
                    <a:cubicBezTo>
                      <a:pt x="47625" y="4240309"/>
                      <a:pt x="334203" y="3682751"/>
                      <a:pt x="481054" y="3467100"/>
                    </a:cubicBezTo>
                    <a:cubicBezTo>
                      <a:pt x="627905" y="3251449"/>
                      <a:pt x="738229" y="3168650"/>
                      <a:pt x="881104" y="3048000"/>
                    </a:cubicBezTo>
                    <a:cubicBezTo>
                      <a:pt x="1023979" y="2927350"/>
                      <a:pt x="1198604" y="2857500"/>
                      <a:pt x="1338304" y="2743200"/>
                    </a:cubicBezTo>
                    <a:cubicBezTo>
                      <a:pt x="1478004" y="2628900"/>
                      <a:pt x="1614529" y="2495550"/>
                      <a:pt x="1719304" y="2362200"/>
                    </a:cubicBezTo>
                    <a:cubicBezTo>
                      <a:pt x="1824079" y="2228850"/>
                      <a:pt x="1935204" y="2095500"/>
                      <a:pt x="1966954" y="1943100"/>
                    </a:cubicBezTo>
                    <a:cubicBezTo>
                      <a:pt x="1998704" y="1790700"/>
                      <a:pt x="1881229" y="1581150"/>
                      <a:pt x="1909804" y="1447800"/>
                    </a:cubicBezTo>
                    <a:cubicBezTo>
                      <a:pt x="1938379" y="1314450"/>
                      <a:pt x="2043154" y="1216025"/>
                      <a:pt x="2138404" y="1143000"/>
                    </a:cubicBezTo>
                    <a:cubicBezTo>
                      <a:pt x="2233654" y="1069975"/>
                      <a:pt x="2354304" y="1054100"/>
                      <a:pt x="2481304" y="1009650"/>
                    </a:cubicBezTo>
                    <a:cubicBezTo>
                      <a:pt x="2608304" y="965200"/>
                      <a:pt x="2789279" y="949325"/>
                      <a:pt x="2900404" y="876300"/>
                    </a:cubicBezTo>
                    <a:cubicBezTo>
                      <a:pt x="3011529" y="803275"/>
                      <a:pt x="3094079" y="717550"/>
                      <a:pt x="3148054" y="571500"/>
                    </a:cubicBezTo>
                    <a:lnTo>
                      <a:pt x="3224254" y="0"/>
                    </a:lnTo>
                  </a:path>
                </a:pathLst>
              </a:custGeom>
              <a:ln w="82550">
                <a:solidFill>
                  <a:srgbClr val="66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951384" y="4351338"/>
                <a:ext cx="3927215" cy="2430462"/>
              </a:xfrm>
              <a:custGeom>
                <a:avLst/>
                <a:gdLst>
                  <a:gd name="connsiteX0" fmla="*/ 3903785 w 3903785"/>
                  <a:gd name="connsiteY0" fmla="*/ 0 h 2265904"/>
                  <a:gd name="connsiteX1" fmla="*/ 3748035 w 3903785"/>
                  <a:gd name="connsiteY1" fmla="*/ 356717 h 2265904"/>
                  <a:gd name="connsiteX2" fmla="*/ 3466681 w 3903785"/>
                  <a:gd name="connsiteY2" fmla="*/ 527539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748035 w 3903785"/>
                  <a:gd name="connsiteY1" fmla="*/ 356717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432079 w 3903785"/>
                  <a:gd name="connsiteY14" fmla="*/ 1904163 h 2265904"/>
                  <a:gd name="connsiteX15" fmla="*/ 251209 w 3903785"/>
                  <a:gd name="connsiteY15" fmla="*/ 2029767 h 2265904"/>
                  <a:gd name="connsiteX16" fmla="*/ 0 w 3903785"/>
                  <a:gd name="connsiteY16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625510 w 3903785"/>
                  <a:gd name="connsiteY14" fmla="*/ 1897464 h 2265904"/>
                  <a:gd name="connsiteX15" fmla="*/ 432079 w 3903785"/>
                  <a:gd name="connsiteY15" fmla="*/ 1904163 h 2265904"/>
                  <a:gd name="connsiteX16" fmla="*/ 251209 w 3903785"/>
                  <a:gd name="connsiteY16" fmla="*/ 2029767 h 2265904"/>
                  <a:gd name="connsiteX17" fmla="*/ 0 w 3903785"/>
                  <a:gd name="connsiteY17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24448 w 3903785"/>
                  <a:gd name="connsiteY13" fmla="*/ 1863969 h 2265904"/>
                  <a:gd name="connsiteX14" fmla="*/ 777910 w 3903785"/>
                  <a:gd name="connsiteY14" fmla="*/ 1821264 h 2265904"/>
                  <a:gd name="connsiteX15" fmla="*/ 625510 w 3903785"/>
                  <a:gd name="connsiteY15" fmla="*/ 1897464 h 2265904"/>
                  <a:gd name="connsiteX16" fmla="*/ 432079 w 3903785"/>
                  <a:gd name="connsiteY16" fmla="*/ 1904163 h 2265904"/>
                  <a:gd name="connsiteX17" fmla="*/ 251209 w 3903785"/>
                  <a:gd name="connsiteY17" fmla="*/ 2029767 h 2265904"/>
                  <a:gd name="connsiteX18" fmla="*/ 0 w 3903785"/>
                  <a:gd name="connsiteY18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930310 w 3903785"/>
                  <a:gd name="connsiteY13" fmla="*/ 1897464 h 2265904"/>
                  <a:gd name="connsiteX14" fmla="*/ 777910 w 3903785"/>
                  <a:gd name="connsiteY14" fmla="*/ 1821264 h 2265904"/>
                  <a:gd name="connsiteX15" fmla="*/ 625510 w 3903785"/>
                  <a:gd name="connsiteY15" fmla="*/ 1897464 h 2265904"/>
                  <a:gd name="connsiteX16" fmla="*/ 432079 w 3903785"/>
                  <a:gd name="connsiteY16" fmla="*/ 1904163 h 2265904"/>
                  <a:gd name="connsiteX17" fmla="*/ 251209 w 3903785"/>
                  <a:gd name="connsiteY17" fmla="*/ 2029767 h 2265904"/>
                  <a:gd name="connsiteX18" fmla="*/ 0 w 3903785"/>
                  <a:gd name="connsiteY18" fmla="*/ 2265904 h 2265904"/>
                  <a:gd name="connsiteX0" fmla="*/ 3903785 w 3903785"/>
                  <a:gd name="connsiteY0" fmla="*/ 0 h 2265904"/>
                  <a:gd name="connsiteX1" fmla="*/ 3673510 w 3903785"/>
                  <a:gd name="connsiteY1" fmla="*/ 297264 h 2265904"/>
                  <a:gd name="connsiteX2" fmla="*/ 3368710 w 3903785"/>
                  <a:gd name="connsiteY2" fmla="*/ 449664 h 2265904"/>
                  <a:gd name="connsiteX3" fmla="*/ 3074796 w 3903785"/>
                  <a:gd name="connsiteY3" fmla="*/ 633046 h 2265904"/>
                  <a:gd name="connsiteX4" fmla="*/ 2934119 w 3903785"/>
                  <a:gd name="connsiteY4" fmla="*/ 693337 h 2265904"/>
                  <a:gd name="connsiteX5" fmla="*/ 2582426 w 3903785"/>
                  <a:gd name="connsiteY5" fmla="*/ 1065126 h 2265904"/>
                  <a:gd name="connsiteX6" fmla="*/ 2416629 w 3903785"/>
                  <a:gd name="connsiteY6" fmla="*/ 1100295 h 2265904"/>
                  <a:gd name="connsiteX7" fmla="*/ 2125226 w 3903785"/>
                  <a:gd name="connsiteY7" fmla="*/ 1256044 h 2265904"/>
                  <a:gd name="connsiteX8" fmla="*/ 1934308 w 3903785"/>
                  <a:gd name="connsiteY8" fmla="*/ 1436915 h 2265904"/>
                  <a:gd name="connsiteX9" fmla="*/ 1708220 w 3903785"/>
                  <a:gd name="connsiteY9" fmla="*/ 1577591 h 2265904"/>
                  <a:gd name="connsiteX10" fmla="*/ 1552470 w 3903785"/>
                  <a:gd name="connsiteY10" fmla="*/ 1547446 h 2265904"/>
                  <a:gd name="connsiteX11" fmla="*/ 1477108 w 3903785"/>
                  <a:gd name="connsiteY11" fmla="*/ 1708220 h 2265904"/>
                  <a:gd name="connsiteX12" fmla="*/ 1215851 w 3903785"/>
                  <a:gd name="connsiteY12" fmla="*/ 1703196 h 2265904"/>
                  <a:gd name="connsiteX13" fmla="*/ 1082710 w 3903785"/>
                  <a:gd name="connsiteY13" fmla="*/ 1745064 h 2265904"/>
                  <a:gd name="connsiteX14" fmla="*/ 930310 w 3903785"/>
                  <a:gd name="connsiteY14" fmla="*/ 1897464 h 2265904"/>
                  <a:gd name="connsiteX15" fmla="*/ 777910 w 3903785"/>
                  <a:gd name="connsiteY15" fmla="*/ 1821264 h 2265904"/>
                  <a:gd name="connsiteX16" fmla="*/ 625510 w 3903785"/>
                  <a:gd name="connsiteY16" fmla="*/ 1897464 h 2265904"/>
                  <a:gd name="connsiteX17" fmla="*/ 432079 w 3903785"/>
                  <a:gd name="connsiteY17" fmla="*/ 1904163 h 2265904"/>
                  <a:gd name="connsiteX18" fmla="*/ 251209 w 3903785"/>
                  <a:gd name="connsiteY18" fmla="*/ 2029767 h 2265904"/>
                  <a:gd name="connsiteX19" fmla="*/ 0 w 3903785"/>
                  <a:gd name="connsiteY19" fmla="*/ 2265904 h 2265904"/>
                  <a:gd name="connsiteX0" fmla="*/ 3887875 w 3887875"/>
                  <a:gd name="connsiteY0" fmla="*/ 0 h 2430864"/>
                  <a:gd name="connsiteX1" fmla="*/ 3657600 w 3887875"/>
                  <a:gd name="connsiteY1" fmla="*/ 297264 h 2430864"/>
                  <a:gd name="connsiteX2" fmla="*/ 3352800 w 3887875"/>
                  <a:gd name="connsiteY2" fmla="*/ 449664 h 2430864"/>
                  <a:gd name="connsiteX3" fmla="*/ 3058886 w 3887875"/>
                  <a:gd name="connsiteY3" fmla="*/ 633046 h 2430864"/>
                  <a:gd name="connsiteX4" fmla="*/ 2918209 w 3887875"/>
                  <a:gd name="connsiteY4" fmla="*/ 693337 h 2430864"/>
                  <a:gd name="connsiteX5" fmla="*/ 2566516 w 3887875"/>
                  <a:gd name="connsiteY5" fmla="*/ 1065126 h 2430864"/>
                  <a:gd name="connsiteX6" fmla="*/ 2400719 w 3887875"/>
                  <a:gd name="connsiteY6" fmla="*/ 1100295 h 2430864"/>
                  <a:gd name="connsiteX7" fmla="*/ 2109316 w 3887875"/>
                  <a:gd name="connsiteY7" fmla="*/ 1256044 h 2430864"/>
                  <a:gd name="connsiteX8" fmla="*/ 1918398 w 3887875"/>
                  <a:gd name="connsiteY8" fmla="*/ 1436915 h 2430864"/>
                  <a:gd name="connsiteX9" fmla="*/ 1692310 w 3887875"/>
                  <a:gd name="connsiteY9" fmla="*/ 1577591 h 2430864"/>
                  <a:gd name="connsiteX10" fmla="*/ 1536560 w 3887875"/>
                  <a:gd name="connsiteY10" fmla="*/ 1547446 h 2430864"/>
                  <a:gd name="connsiteX11" fmla="*/ 1461198 w 3887875"/>
                  <a:gd name="connsiteY11" fmla="*/ 1708220 h 2430864"/>
                  <a:gd name="connsiteX12" fmla="*/ 1199941 w 3887875"/>
                  <a:gd name="connsiteY12" fmla="*/ 1703196 h 2430864"/>
                  <a:gd name="connsiteX13" fmla="*/ 1066800 w 3887875"/>
                  <a:gd name="connsiteY13" fmla="*/ 1745064 h 2430864"/>
                  <a:gd name="connsiteX14" fmla="*/ 914400 w 3887875"/>
                  <a:gd name="connsiteY14" fmla="*/ 1897464 h 2430864"/>
                  <a:gd name="connsiteX15" fmla="*/ 762000 w 3887875"/>
                  <a:gd name="connsiteY15" fmla="*/ 1821264 h 2430864"/>
                  <a:gd name="connsiteX16" fmla="*/ 609600 w 3887875"/>
                  <a:gd name="connsiteY16" fmla="*/ 1897464 h 2430864"/>
                  <a:gd name="connsiteX17" fmla="*/ 416169 w 3887875"/>
                  <a:gd name="connsiteY17" fmla="*/ 1904163 h 2430864"/>
                  <a:gd name="connsiteX18" fmla="*/ 235299 w 3887875"/>
                  <a:gd name="connsiteY18" fmla="*/ 2029767 h 2430864"/>
                  <a:gd name="connsiteX19" fmla="*/ 0 w 3887875"/>
                  <a:gd name="connsiteY19" fmla="*/ 2430864 h 2430864"/>
                  <a:gd name="connsiteX0" fmla="*/ 3927091 w 3927091"/>
                  <a:gd name="connsiteY0" fmla="*/ 0 h 2430864"/>
                  <a:gd name="connsiteX1" fmla="*/ 3696816 w 3927091"/>
                  <a:gd name="connsiteY1" fmla="*/ 297264 h 2430864"/>
                  <a:gd name="connsiteX2" fmla="*/ 3392016 w 3927091"/>
                  <a:gd name="connsiteY2" fmla="*/ 449664 h 2430864"/>
                  <a:gd name="connsiteX3" fmla="*/ 3098102 w 3927091"/>
                  <a:gd name="connsiteY3" fmla="*/ 633046 h 2430864"/>
                  <a:gd name="connsiteX4" fmla="*/ 2957425 w 3927091"/>
                  <a:gd name="connsiteY4" fmla="*/ 693337 h 2430864"/>
                  <a:gd name="connsiteX5" fmla="*/ 2605732 w 3927091"/>
                  <a:gd name="connsiteY5" fmla="*/ 1065126 h 2430864"/>
                  <a:gd name="connsiteX6" fmla="*/ 2439935 w 3927091"/>
                  <a:gd name="connsiteY6" fmla="*/ 1100295 h 2430864"/>
                  <a:gd name="connsiteX7" fmla="*/ 2148532 w 3927091"/>
                  <a:gd name="connsiteY7" fmla="*/ 1256044 h 2430864"/>
                  <a:gd name="connsiteX8" fmla="*/ 1957614 w 3927091"/>
                  <a:gd name="connsiteY8" fmla="*/ 1436915 h 2430864"/>
                  <a:gd name="connsiteX9" fmla="*/ 1731526 w 3927091"/>
                  <a:gd name="connsiteY9" fmla="*/ 1577591 h 2430864"/>
                  <a:gd name="connsiteX10" fmla="*/ 1575776 w 3927091"/>
                  <a:gd name="connsiteY10" fmla="*/ 1547446 h 2430864"/>
                  <a:gd name="connsiteX11" fmla="*/ 1500414 w 3927091"/>
                  <a:gd name="connsiteY11" fmla="*/ 1708220 h 2430864"/>
                  <a:gd name="connsiteX12" fmla="*/ 1239157 w 3927091"/>
                  <a:gd name="connsiteY12" fmla="*/ 1703196 h 2430864"/>
                  <a:gd name="connsiteX13" fmla="*/ 1106016 w 3927091"/>
                  <a:gd name="connsiteY13" fmla="*/ 1745064 h 2430864"/>
                  <a:gd name="connsiteX14" fmla="*/ 953616 w 3927091"/>
                  <a:gd name="connsiteY14" fmla="*/ 1897464 h 2430864"/>
                  <a:gd name="connsiteX15" fmla="*/ 801216 w 3927091"/>
                  <a:gd name="connsiteY15" fmla="*/ 1821264 h 2430864"/>
                  <a:gd name="connsiteX16" fmla="*/ 648816 w 3927091"/>
                  <a:gd name="connsiteY16" fmla="*/ 1897464 h 2430864"/>
                  <a:gd name="connsiteX17" fmla="*/ 455385 w 3927091"/>
                  <a:gd name="connsiteY17" fmla="*/ 1904163 h 2430864"/>
                  <a:gd name="connsiteX18" fmla="*/ 274515 w 3927091"/>
                  <a:gd name="connsiteY18" fmla="*/ 2029767 h 2430864"/>
                  <a:gd name="connsiteX19" fmla="*/ 39216 w 3927091"/>
                  <a:gd name="connsiteY19" fmla="*/ 2202264 h 2430864"/>
                  <a:gd name="connsiteX20" fmla="*/ 39216 w 3927091"/>
                  <a:gd name="connsiteY20" fmla="*/ 2430864 h 243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27091" h="2430864">
                    <a:moveTo>
                      <a:pt x="3927091" y="0"/>
                    </a:moveTo>
                    <a:lnTo>
                      <a:pt x="3696816" y="297264"/>
                    </a:lnTo>
                    <a:cubicBezTo>
                      <a:pt x="3607637" y="372208"/>
                      <a:pt x="3491802" y="393700"/>
                      <a:pt x="3392016" y="449664"/>
                    </a:cubicBezTo>
                    <a:cubicBezTo>
                      <a:pt x="3292230" y="505628"/>
                      <a:pt x="3170534" y="592434"/>
                      <a:pt x="3098102" y="633046"/>
                    </a:cubicBezTo>
                    <a:cubicBezTo>
                      <a:pt x="3025670" y="673658"/>
                      <a:pt x="3039487" y="621324"/>
                      <a:pt x="2957425" y="693337"/>
                    </a:cubicBezTo>
                    <a:cubicBezTo>
                      <a:pt x="2875363" y="765350"/>
                      <a:pt x="2691980" y="997300"/>
                      <a:pt x="2605732" y="1065126"/>
                    </a:cubicBezTo>
                    <a:cubicBezTo>
                      <a:pt x="2519484" y="1132952"/>
                      <a:pt x="2516135" y="1068475"/>
                      <a:pt x="2439935" y="1100295"/>
                    </a:cubicBezTo>
                    <a:cubicBezTo>
                      <a:pt x="2363735" y="1132115"/>
                      <a:pt x="2228919" y="1199941"/>
                      <a:pt x="2148532" y="1256044"/>
                    </a:cubicBezTo>
                    <a:cubicBezTo>
                      <a:pt x="2068145" y="1312147"/>
                      <a:pt x="2027115" y="1383324"/>
                      <a:pt x="1957614" y="1436915"/>
                    </a:cubicBezTo>
                    <a:cubicBezTo>
                      <a:pt x="1888113" y="1490506"/>
                      <a:pt x="1795166" y="1559169"/>
                      <a:pt x="1731526" y="1577591"/>
                    </a:cubicBezTo>
                    <a:cubicBezTo>
                      <a:pt x="1667886" y="1596013"/>
                      <a:pt x="1614295" y="1525675"/>
                      <a:pt x="1575776" y="1547446"/>
                    </a:cubicBezTo>
                    <a:cubicBezTo>
                      <a:pt x="1537257" y="1569217"/>
                      <a:pt x="1556517" y="1682262"/>
                      <a:pt x="1500414" y="1708220"/>
                    </a:cubicBezTo>
                    <a:cubicBezTo>
                      <a:pt x="1444311" y="1734178"/>
                      <a:pt x="1304890" y="1697055"/>
                      <a:pt x="1239157" y="1703196"/>
                    </a:cubicBezTo>
                    <a:cubicBezTo>
                      <a:pt x="1173424" y="1709337"/>
                      <a:pt x="1153606" y="1712686"/>
                      <a:pt x="1106016" y="1745064"/>
                    </a:cubicBezTo>
                    <a:cubicBezTo>
                      <a:pt x="1058426" y="1777442"/>
                      <a:pt x="1004416" y="1884764"/>
                      <a:pt x="953616" y="1897464"/>
                    </a:cubicBezTo>
                    <a:cubicBezTo>
                      <a:pt x="902816" y="1910164"/>
                      <a:pt x="852016" y="1821264"/>
                      <a:pt x="801216" y="1821264"/>
                    </a:cubicBezTo>
                    <a:cubicBezTo>
                      <a:pt x="750416" y="1821264"/>
                      <a:pt x="706454" y="1883648"/>
                      <a:pt x="648816" y="1897464"/>
                    </a:cubicBezTo>
                    <a:cubicBezTo>
                      <a:pt x="591178" y="1911280"/>
                      <a:pt x="517768" y="1882113"/>
                      <a:pt x="455385" y="1904163"/>
                    </a:cubicBezTo>
                    <a:cubicBezTo>
                      <a:pt x="393002" y="1926213"/>
                      <a:pt x="343876" y="1980084"/>
                      <a:pt x="274515" y="2029767"/>
                    </a:cubicBezTo>
                    <a:cubicBezTo>
                      <a:pt x="205154" y="2079450"/>
                      <a:pt x="78432" y="2135415"/>
                      <a:pt x="39216" y="2202264"/>
                    </a:cubicBezTo>
                    <a:cubicBezTo>
                      <a:pt x="0" y="2269113"/>
                      <a:pt x="60010" y="2400859"/>
                      <a:pt x="39216" y="2430864"/>
                    </a:cubicBezTo>
                  </a:path>
                </a:pathLst>
              </a:custGeom>
              <a:ln w="63500">
                <a:solidFill>
                  <a:srgbClr val="669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" name="Freeform 24"/>
            <p:cNvSpPr/>
            <p:nvPr/>
          </p:nvSpPr>
          <p:spPr>
            <a:xfrm>
              <a:off x="2702280" y="4386263"/>
              <a:ext cx="2155683" cy="1665287"/>
            </a:xfrm>
            <a:custGeom>
              <a:avLst/>
              <a:gdLst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271116 w 2155371"/>
                <a:gd name="connsiteY8" fmla="*/ 638071 h 1663003"/>
                <a:gd name="connsiteX9" fmla="*/ 1170633 w 2155371"/>
                <a:gd name="connsiteY9" fmla="*/ 793820 h 1663003"/>
                <a:gd name="connsiteX10" fmla="*/ 914400 w 2155371"/>
                <a:gd name="connsiteY10" fmla="*/ 1009860 h 1663003"/>
                <a:gd name="connsiteX11" fmla="*/ 803868 w 2155371"/>
                <a:gd name="connsiteY11" fmla="*/ 1145513 h 1663003"/>
                <a:gd name="connsiteX12" fmla="*/ 673239 w 2155371"/>
                <a:gd name="connsiteY12" fmla="*/ 1281165 h 1663003"/>
                <a:gd name="connsiteX13" fmla="*/ 572756 w 2155371"/>
                <a:gd name="connsiteY13" fmla="*/ 1326383 h 1663003"/>
                <a:gd name="connsiteX14" fmla="*/ 467248 w 2155371"/>
                <a:gd name="connsiteY14" fmla="*/ 1436915 h 1663003"/>
                <a:gd name="connsiteX15" fmla="*/ 417006 w 2155371"/>
                <a:gd name="connsiteY15" fmla="*/ 1386673 h 1663003"/>
                <a:gd name="connsiteX16" fmla="*/ 261257 w 2155371"/>
                <a:gd name="connsiteY16" fmla="*/ 1366576 h 1663003"/>
                <a:gd name="connsiteX17" fmla="*/ 422030 w 2155371"/>
                <a:gd name="connsiteY17" fmla="*/ 1386673 h 1663003"/>
                <a:gd name="connsiteX18" fmla="*/ 467248 w 2155371"/>
                <a:gd name="connsiteY18" fmla="*/ 1436915 h 1663003"/>
                <a:gd name="connsiteX19" fmla="*/ 236136 w 2155371"/>
                <a:gd name="connsiteY19" fmla="*/ 1632858 h 1663003"/>
                <a:gd name="connsiteX20" fmla="*/ 85411 w 2155371"/>
                <a:gd name="connsiteY20" fmla="*/ 1663003 h 1663003"/>
                <a:gd name="connsiteX21" fmla="*/ 0 w 2155371"/>
                <a:gd name="connsiteY21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271116 w 2155371"/>
                <a:gd name="connsiteY8" fmla="*/ 638071 h 1663003"/>
                <a:gd name="connsiteX9" fmla="*/ 1170633 w 2155371"/>
                <a:gd name="connsiteY9" fmla="*/ 793820 h 1663003"/>
                <a:gd name="connsiteX10" fmla="*/ 914400 w 2155371"/>
                <a:gd name="connsiteY10" fmla="*/ 1009860 h 1663003"/>
                <a:gd name="connsiteX11" fmla="*/ 803868 w 2155371"/>
                <a:gd name="connsiteY11" fmla="*/ 1145513 h 1663003"/>
                <a:gd name="connsiteX12" fmla="*/ 673239 w 2155371"/>
                <a:gd name="connsiteY12" fmla="*/ 1281165 h 1663003"/>
                <a:gd name="connsiteX13" fmla="*/ 572756 w 2155371"/>
                <a:gd name="connsiteY13" fmla="*/ 1326383 h 1663003"/>
                <a:gd name="connsiteX14" fmla="*/ 467248 w 2155371"/>
                <a:gd name="connsiteY14" fmla="*/ 1436915 h 1663003"/>
                <a:gd name="connsiteX15" fmla="*/ 417006 w 2155371"/>
                <a:gd name="connsiteY15" fmla="*/ 1386673 h 1663003"/>
                <a:gd name="connsiteX16" fmla="*/ 261257 w 2155371"/>
                <a:gd name="connsiteY16" fmla="*/ 1366576 h 1663003"/>
                <a:gd name="connsiteX17" fmla="*/ 422030 w 2155371"/>
                <a:gd name="connsiteY17" fmla="*/ 1386673 h 1663003"/>
                <a:gd name="connsiteX18" fmla="*/ 467248 w 2155371"/>
                <a:gd name="connsiteY18" fmla="*/ 1436915 h 1663003"/>
                <a:gd name="connsiteX19" fmla="*/ 236136 w 2155371"/>
                <a:gd name="connsiteY19" fmla="*/ 1632858 h 1663003"/>
                <a:gd name="connsiteX20" fmla="*/ 85411 w 2155371"/>
                <a:gd name="connsiteY20" fmla="*/ 1663003 h 1663003"/>
                <a:gd name="connsiteX21" fmla="*/ 0 w 2155371"/>
                <a:gd name="connsiteY21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271116 w 2155371"/>
                <a:gd name="connsiteY8" fmla="*/ 638071 h 1663003"/>
                <a:gd name="connsiteX9" fmla="*/ 1170633 w 2155371"/>
                <a:gd name="connsiteY9" fmla="*/ 793820 h 1663003"/>
                <a:gd name="connsiteX10" fmla="*/ 914400 w 2155371"/>
                <a:gd name="connsiteY10" fmla="*/ 1009860 h 1663003"/>
                <a:gd name="connsiteX11" fmla="*/ 803868 w 2155371"/>
                <a:gd name="connsiteY11" fmla="*/ 1145513 h 1663003"/>
                <a:gd name="connsiteX12" fmla="*/ 673239 w 2155371"/>
                <a:gd name="connsiteY12" fmla="*/ 1281165 h 1663003"/>
                <a:gd name="connsiteX13" fmla="*/ 572756 w 2155371"/>
                <a:gd name="connsiteY13" fmla="*/ 1326383 h 1663003"/>
                <a:gd name="connsiteX14" fmla="*/ 467248 w 2155371"/>
                <a:gd name="connsiteY14" fmla="*/ 1436915 h 1663003"/>
                <a:gd name="connsiteX15" fmla="*/ 417006 w 2155371"/>
                <a:gd name="connsiteY15" fmla="*/ 1386673 h 1663003"/>
                <a:gd name="connsiteX16" fmla="*/ 261257 w 2155371"/>
                <a:gd name="connsiteY16" fmla="*/ 1366576 h 1663003"/>
                <a:gd name="connsiteX17" fmla="*/ 422030 w 2155371"/>
                <a:gd name="connsiteY17" fmla="*/ 1386673 h 1663003"/>
                <a:gd name="connsiteX18" fmla="*/ 467248 w 2155371"/>
                <a:gd name="connsiteY18" fmla="*/ 1436915 h 1663003"/>
                <a:gd name="connsiteX19" fmla="*/ 236136 w 2155371"/>
                <a:gd name="connsiteY19" fmla="*/ 1632858 h 1663003"/>
                <a:gd name="connsiteX20" fmla="*/ 85411 w 2155371"/>
                <a:gd name="connsiteY20" fmla="*/ 1663003 h 1663003"/>
                <a:gd name="connsiteX21" fmla="*/ 0 w 2155371"/>
                <a:gd name="connsiteY21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271116 w 2155371"/>
                <a:gd name="connsiteY8" fmla="*/ 638071 h 1663003"/>
                <a:gd name="connsiteX9" fmla="*/ 1170633 w 2155371"/>
                <a:gd name="connsiteY9" fmla="*/ 793820 h 1663003"/>
                <a:gd name="connsiteX10" fmla="*/ 914400 w 2155371"/>
                <a:gd name="connsiteY10" fmla="*/ 1009860 h 1663003"/>
                <a:gd name="connsiteX11" fmla="*/ 803868 w 2155371"/>
                <a:gd name="connsiteY11" fmla="*/ 1145513 h 1663003"/>
                <a:gd name="connsiteX12" fmla="*/ 673239 w 2155371"/>
                <a:gd name="connsiteY12" fmla="*/ 1281165 h 1663003"/>
                <a:gd name="connsiteX13" fmla="*/ 572756 w 2155371"/>
                <a:gd name="connsiteY13" fmla="*/ 1326383 h 1663003"/>
                <a:gd name="connsiteX14" fmla="*/ 467248 w 2155371"/>
                <a:gd name="connsiteY14" fmla="*/ 1436915 h 1663003"/>
                <a:gd name="connsiteX15" fmla="*/ 417006 w 2155371"/>
                <a:gd name="connsiteY15" fmla="*/ 1386673 h 1663003"/>
                <a:gd name="connsiteX16" fmla="*/ 261257 w 2155371"/>
                <a:gd name="connsiteY16" fmla="*/ 1366576 h 1663003"/>
                <a:gd name="connsiteX17" fmla="*/ 422030 w 2155371"/>
                <a:gd name="connsiteY17" fmla="*/ 1386673 h 1663003"/>
                <a:gd name="connsiteX18" fmla="*/ 467248 w 2155371"/>
                <a:gd name="connsiteY18" fmla="*/ 1436915 h 1663003"/>
                <a:gd name="connsiteX19" fmla="*/ 236136 w 2155371"/>
                <a:gd name="connsiteY19" fmla="*/ 1632858 h 1663003"/>
                <a:gd name="connsiteX20" fmla="*/ 85411 w 2155371"/>
                <a:gd name="connsiteY20" fmla="*/ 1663003 h 1663003"/>
                <a:gd name="connsiteX21" fmla="*/ 0 w 2155371"/>
                <a:gd name="connsiteY21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271116 w 2155371"/>
                <a:gd name="connsiteY8" fmla="*/ 638071 h 1663003"/>
                <a:gd name="connsiteX9" fmla="*/ 1170633 w 2155371"/>
                <a:gd name="connsiteY9" fmla="*/ 793820 h 1663003"/>
                <a:gd name="connsiteX10" fmla="*/ 914400 w 2155371"/>
                <a:gd name="connsiteY10" fmla="*/ 1009860 h 1663003"/>
                <a:gd name="connsiteX11" fmla="*/ 803868 w 2155371"/>
                <a:gd name="connsiteY11" fmla="*/ 1145513 h 1663003"/>
                <a:gd name="connsiteX12" fmla="*/ 673239 w 2155371"/>
                <a:gd name="connsiteY12" fmla="*/ 1281165 h 1663003"/>
                <a:gd name="connsiteX13" fmla="*/ 572756 w 2155371"/>
                <a:gd name="connsiteY13" fmla="*/ 1326383 h 1663003"/>
                <a:gd name="connsiteX14" fmla="*/ 467248 w 2155371"/>
                <a:gd name="connsiteY14" fmla="*/ 1436915 h 1663003"/>
                <a:gd name="connsiteX15" fmla="*/ 417006 w 2155371"/>
                <a:gd name="connsiteY15" fmla="*/ 1386673 h 1663003"/>
                <a:gd name="connsiteX16" fmla="*/ 261257 w 2155371"/>
                <a:gd name="connsiteY16" fmla="*/ 1366576 h 1663003"/>
                <a:gd name="connsiteX17" fmla="*/ 422030 w 2155371"/>
                <a:gd name="connsiteY17" fmla="*/ 1386673 h 1663003"/>
                <a:gd name="connsiteX18" fmla="*/ 467248 w 2155371"/>
                <a:gd name="connsiteY18" fmla="*/ 1436915 h 1663003"/>
                <a:gd name="connsiteX19" fmla="*/ 236136 w 2155371"/>
                <a:gd name="connsiteY19" fmla="*/ 1632858 h 1663003"/>
                <a:gd name="connsiteX20" fmla="*/ 85411 w 2155371"/>
                <a:gd name="connsiteY20" fmla="*/ 1663003 h 1663003"/>
                <a:gd name="connsiteX21" fmla="*/ 0 w 2155371"/>
                <a:gd name="connsiteY21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271116 w 2155371"/>
                <a:gd name="connsiteY8" fmla="*/ 638071 h 1663003"/>
                <a:gd name="connsiteX9" fmla="*/ 1170633 w 2155371"/>
                <a:gd name="connsiteY9" fmla="*/ 793820 h 1663003"/>
                <a:gd name="connsiteX10" fmla="*/ 914400 w 2155371"/>
                <a:gd name="connsiteY10" fmla="*/ 1009860 h 1663003"/>
                <a:gd name="connsiteX11" fmla="*/ 803868 w 2155371"/>
                <a:gd name="connsiteY11" fmla="*/ 1145513 h 1663003"/>
                <a:gd name="connsiteX12" fmla="*/ 673239 w 2155371"/>
                <a:gd name="connsiteY12" fmla="*/ 1281165 h 1663003"/>
                <a:gd name="connsiteX13" fmla="*/ 572756 w 2155371"/>
                <a:gd name="connsiteY13" fmla="*/ 1326383 h 1663003"/>
                <a:gd name="connsiteX14" fmla="*/ 467248 w 2155371"/>
                <a:gd name="connsiteY14" fmla="*/ 1436915 h 1663003"/>
                <a:gd name="connsiteX15" fmla="*/ 417006 w 2155371"/>
                <a:gd name="connsiteY15" fmla="*/ 1386673 h 1663003"/>
                <a:gd name="connsiteX16" fmla="*/ 261257 w 2155371"/>
                <a:gd name="connsiteY16" fmla="*/ 1366576 h 1663003"/>
                <a:gd name="connsiteX17" fmla="*/ 422030 w 2155371"/>
                <a:gd name="connsiteY17" fmla="*/ 1386673 h 1663003"/>
                <a:gd name="connsiteX18" fmla="*/ 467248 w 2155371"/>
                <a:gd name="connsiteY18" fmla="*/ 1436915 h 1663003"/>
                <a:gd name="connsiteX19" fmla="*/ 236136 w 2155371"/>
                <a:gd name="connsiteY19" fmla="*/ 1632858 h 1663003"/>
                <a:gd name="connsiteX20" fmla="*/ 85411 w 2155371"/>
                <a:gd name="connsiteY20" fmla="*/ 1663003 h 1663003"/>
                <a:gd name="connsiteX21" fmla="*/ 0 w 2155371"/>
                <a:gd name="connsiteY21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411793 w 2155371"/>
                <a:gd name="connsiteY8" fmla="*/ 566895 h 1663003"/>
                <a:gd name="connsiteX9" fmla="*/ 1271116 w 2155371"/>
                <a:gd name="connsiteY9" fmla="*/ 638071 h 1663003"/>
                <a:gd name="connsiteX10" fmla="*/ 1170633 w 2155371"/>
                <a:gd name="connsiteY10" fmla="*/ 793820 h 1663003"/>
                <a:gd name="connsiteX11" fmla="*/ 914400 w 2155371"/>
                <a:gd name="connsiteY11" fmla="*/ 1009860 h 1663003"/>
                <a:gd name="connsiteX12" fmla="*/ 803868 w 2155371"/>
                <a:gd name="connsiteY12" fmla="*/ 1145513 h 1663003"/>
                <a:gd name="connsiteX13" fmla="*/ 673239 w 2155371"/>
                <a:gd name="connsiteY13" fmla="*/ 1281165 h 1663003"/>
                <a:gd name="connsiteX14" fmla="*/ 572756 w 2155371"/>
                <a:gd name="connsiteY14" fmla="*/ 1326383 h 1663003"/>
                <a:gd name="connsiteX15" fmla="*/ 467248 w 2155371"/>
                <a:gd name="connsiteY15" fmla="*/ 1436915 h 1663003"/>
                <a:gd name="connsiteX16" fmla="*/ 417006 w 2155371"/>
                <a:gd name="connsiteY16" fmla="*/ 1386673 h 1663003"/>
                <a:gd name="connsiteX17" fmla="*/ 261257 w 2155371"/>
                <a:gd name="connsiteY17" fmla="*/ 1366576 h 1663003"/>
                <a:gd name="connsiteX18" fmla="*/ 422030 w 2155371"/>
                <a:gd name="connsiteY18" fmla="*/ 1386673 h 1663003"/>
                <a:gd name="connsiteX19" fmla="*/ 467248 w 2155371"/>
                <a:gd name="connsiteY19" fmla="*/ 1436915 h 1663003"/>
                <a:gd name="connsiteX20" fmla="*/ 236136 w 2155371"/>
                <a:gd name="connsiteY20" fmla="*/ 1632858 h 1663003"/>
                <a:gd name="connsiteX21" fmla="*/ 85411 w 2155371"/>
                <a:gd name="connsiteY21" fmla="*/ 1663003 h 1663003"/>
                <a:gd name="connsiteX22" fmla="*/ 0 w 2155371"/>
                <a:gd name="connsiteY22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411793 w 2155371"/>
                <a:gd name="connsiteY8" fmla="*/ 566895 h 1663003"/>
                <a:gd name="connsiteX9" fmla="*/ 1271116 w 2155371"/>
                <a:gd name="connsiteY9" fmla="*/ 638071 h 1663003"/>
                <a:gd name="connsiteX10" fmla="*/ 1170633 w 2155371"/>
                <a:gd name="connsiteY10" fmla="*/ 793820 h 1663003"/>
                <a:gd name="connsiteX11" fmla="*/ 914400 w 2155371"/>
                <a:gd name="connsiteY11" fmla="*/ 1009860 h 1663003"/>
                <a:gd name="connsiteX12" fmla="*/ 803868 w 2155371"/>
                <a:gd name="connsiteY12" fmla="*/ 1145513 h 1663003"/>
                <a:gd name="connsiteX13" fmla="*/ 673239 w 2155371"/>
                <a:gd name="connsiteY13" fmla="*/ 1281165 h 1663003"/>
                <a:gd name="connsiteX14" fmla="*/ 572756 w 2155371"/>
                <a:gd name="connsiteY14" fmla="*/ 1326383 h 1663003"/>
                <a:gd name="connsiteX15" fmla="*/ 467248 w 2155371"/>
                <a:gd name="connsiteY15" fmla="*/ 1436915 h 1663003"/>
                <a:gd name="connsiteX16" fmla="*/ 417006 w 2155371"/>
                <a:gd name="connsiteY16" fmla="*/ 1386673 h 1663003"/>
                <a:gd name="connsiteX17" fmla="*/ 261257 w 2155371"/>
                <a:gd name="connsiteY17" fmla="*/ 1366576 h 1663003"/>
                <a:gd name="connsiteX18" fmla="*/ 422030 w 2155371"/>
                <a:gd name="connsiteY18" fmla="*/ 1386673 h 1663003"/>
                <a:gd name="connsiteX19" fmla="*/ 467248 w 2155371"/>
                <a:gd name="connsiteY19" fmla="*/ 1436915 h 1663003"/>
                <a:gd name="connsiteX20" fmla="*/ 236136 w 2155371"/>
                <a:gd name="connsiteY20" fmla="*/ 1632858 h 1663003"/>
                <a:gd name="connsiteX21" fmla="*/ 85411 w 2155371"/>
                <a:gd name="connsiteY21" fmla="*/ 1663003 h 1663003"/>
                <a:gd name="connsiteX22" fmla="*/ 0 w 2155371"/>
                <a:gd name="connsiteY22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411793 w 2155371"/>
                <a:gd name="connsiteY8" fmla="*/ 566895 h 1663003"/>
                <a:gd name="connsiteX9" fmla="*/ 1271116 w 2155371"/>
                <a:gd name="connsiteY9" fmla="*/ 638071 h 1663003"/>
                <a:gd name="connsiteX10" fmla="*/ 1170633 w 2155371"/>
                <a:gd name="connsiteY10" fmla="*/ 793820 h 1663003"/>
                <a:gd name="connsiteX11" fmla="*/ 914400 w 2155371"/>
                <a:gd name="connsiteY11" fmla="*/ 1009860 h 1663003"/>
                <a:gd name="connsiteX12" fmla="*/ 803868 w 2155371"/>
                <a:gd name="connsiteY12" fmla="*/ 1145513 h 1663003"/>
                <a:gd name="connsiteX13" fmla="*/ 673239 w 2155371"/>
                <a:gd name="connsiteY13" fmla="*/ 1281165 h 1663003"/>
                <a:gd name="connsiteX14" fmla="*/ 572756 w 2155371"/>
                <a:gd name="connsiteY14" fmla="*/ 1326383 h 1663003"/>
                <a:gd name="connsiteX15" fmla="*/ 467248 w 2155371"/>
                <a:gd name="connsiteY15" fmla="*/ 1436915 h 1663003"/>
                <a:gd name="connsiteX16" fmla="*/ 417006 w 2155371"/>
                <a:gd name="connsiteY16" fmla="*/ 1386673 h 1663003"/>
                <a:gd name="connsiteX17" fmla="*/ 261257 w 2155371"/>
                <a:gd name="connsiteY17" fmla="*/ 1366576 h 1663003"/>
                <a:gd name="connsiteX18" fmla="*/ 422030 w 2155371"/>
                <a:gd name="connsiteY18" fmla="*/ 1386673 h 1663003"/>
                <a:gd name="connsiteX19" fmla="*/ 467248 w 2155371"/>
                <a:gd name="connsiteY19" fmla="*/ 1436915 h 1663003"/>
                <a:gd name="connsiteX20" fmla="*/ 236136 w 2155371"/>
                <a:gd name="connsiteY20" fmla="*/ 1632858 h 1663003"/>
                <a:gd name="connsiteX21" fmla="*/ 85411 w 2155371"/>
                <a:gd name="connsiteY21" fmla="*/ 1663003 h 1663003"/>
                <a:gd name="connsiteX22" fmla="*/ 0 w 2155371"/>
                <a:gd name="connsiteY22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411793 w 2155371"/>
                <a:gd name="connsiteY8" fmla="*/ 566895 h 1663003"/>
                <a:gd name="connsiteX9" fmla="*/ 1271116 w 2155371"/>
                <a:gd name="connsiteY9" fmla="*/ 638071 h 1663003"/>
                <a:gd name="connsiteX10" fmla="*/ 1170633 w 2155371"/>
                <a:gd name="connsiteY10" fmla="*/ 793820 h 1663003"/>
                <a:gd name="connsiteX11" fmla="*/ 914400 w 2155371"/>
                <a:gd name="connsiteY11" fmla="*/ 1009860 h 1663003"/>
                <a:gd name="connsiteX12" fmla="*/ 803868 w 2155371"/>
                <a:gd name="connsiteY12" fmla="*/ 1145513 h 1663003"/>
                <a:gd name="connsiteX13" fmla="*/ 673239 w 2155371"/>
                <a:gd name="connsiteY13" fmla="*/ 1281165 h 1663003"/>
                <a:gd name="connsiteX14" fmla="*/ 572756 w 2155371"/>
                <a:gd name="connsiteY14" fmla="*/ 1326383 h 1663003"/>
                <a:gd name="connsiteX15" fmla="*/ 467248 w 2155371"/>
                <a:gd name="connsiteY15" fmla="*/ 1436915 h 1663003"/>
                <a:gd name="connsiteX16" fmla="*/ 417006 w 2155371"/>
                <a:gd name="connsiteY16" fmla="*/ 1386673 h 1663003"/>
                <a:gd name="connsiteX17" fmla="*/ 261257 w 2155371"/>
                <a:gd name="connsiteY17" fmla="*/ 1366576 h 1663003"/>
                <a:gd name="connsiteX18" fmla="*/ 422030 w 2155371"/>
                <a:gd name="connsiteY18" fmla="*/ 1386673 h 1663003"/>
                <a:gd name="connsiteX19" fmla="*/ 467248 w 2155371"/>
                <a:gd name="connsiteY19" fmla="*/ 1436915 h 1663003"/>
                <a:gd name="connsiteX20" fmla="*/ 236136 w 2155371"/>
                <a:gd name="connsiteY20" fmla="*/ 1632858 h 1663003"/>
                <a:gd name="connsiteX21" fmla="*/ 85411 w 2155371"/>
                <a:gd name="connsiteY21" fmla="*/ 1663003 h 1663003"/>
                <a:gd name="connsiteX22" fmla="*/ 0 w 2155371"/>
                <a:gd name="connsiteY22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411793 w 2155371"/>
                <a:gd name="connsiteY8" fmla="*/ 566895 h 1663003"/>
                <a:gd name="connsiteX9" fmla="*/ 1271116 w 2155371"/>
                <a:gd name="connsiteY9" fmla="*/ 638071 h 1663003"/>
                <a:gd name="connsiteX10" fmla="*/ 1170633 w 2155371"/>
                <a:gd name="connsiteY10" fmla="*/ 793820 h 1663003"/>
                <a:gd name="connsiteX11" fmla="*/ 914400 w 2155371"/>
                <a:gd name="connsiteY11" fmla="*/ 1009860 h 1663003"/>
                <a:gd name="connsiteX12" fmla="*/ 803868 w 2155371"/>
                <a:gd name="connsiteY12" fmla="*/ 1145513 h 1663003"/>
                <a:gd name="connsiteX13" fmla="*/ 673239 w 2155371"/>
                <a:gd name="connsiteY13" fmla="*/ 1281165 h 1663003"/>
                <a:gd name="connsiteX14" fmla="*/ 572756 w 2155371"/>
                <a:gd name="connsiteY14" fmla="*/ 1326383 h 1663003"/>
                <a:gd name="connsiteX15" fmla="*/ 467248 w 2155371"/>
                <a:gd name="connsiteY15" fmla="*/ 1436915 h 1663003"/>
                <a:gd name="connsiteX16" fmla="*/ 417006 w 2155371"/>
                <a:gd name="connsiteY16" fmla="*/ 1386673 h 1663003"/>
                <a:gd name="connsiteX17" fmla="*/ 261257 w 2155371"/>
                <a:gd name="connsiteY17" fmla="*/ 1366576 h 1663003"/>
                <a:gd name="connsiteX18" fmla="*/ 422030 w 2155371"/>
                <a:gd name="connsiteY18" fmla="*/ 1386673 h 1663003"/>
                <a:gd name="connsiteX19" fmla="*/ 467248 w 2155371"/>
                <a:gd name="connsiteY19" fmla="*/ 1436915 h 1663003"/>
                <a:gd name="connsiteX20" fmla="*/ 236136 w 2155371"/>
                <a:gd name="connsiteY20" fmla="*/ 1632858 h 1663003"/>
                <a:gd name="connsiteX21" fmla="*/ 85411 w 2155371"/>
                <a:gd name="connsiteY21" fmla="*/ 1663003 h 1663003"/>
                <a:gd name="connsiteX22" fmla="*/ 0 w 2155371"/>
                <a:gd name="connsiteY22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411793 w 2155371"/>
                <a:gd name="connsiteY8" fmla="*/ 566895 h 1663003"/>
                <a:gd name="connsiteX9" fmla="*/ 1271116 w 2155371"/>
                <a:gd name="connsiteY9" fmla="*/ 638071 h 1663003"/>
                <a:gd name="connsiteX10" fmla="*/ 1170633 w 2155371"/>
                <a:gd name="connsiteY10" fmla="*/ 793820 h 1663003"/>
                <a:gd name="connsiteX11" fmla="*/ 914400 w 2155371"/>
                <a:gd name="connsiteY11" fmla="*/ 1009860 h 1663003"/>
                <a:gd name="connsiteX12" fmla="*/ 803868 w 2155371"/>
                <a:gd name="connsiteY12" fmla="*/ 1145513 h 1663003"/>
                <a:gd name="connsiteX13" fmla="*/ 673239 w 2155371"/>
                <a:gd name="connsiteY13" fmla="*/ 1281165 h 1663003"/>
                <a:gd name="connsiteX14" fmla="*/ 572756 w 2155371"/>
                <a:gd name="connsiteY14" fmla="*/ 1326383 h 1663003"/>
                <a:gd name="connsiteX15" fmla="*/ 467248 w 2155371"/>
                <a:gd name="connsiteY15" fmla="*/ 1436915 h 1663003"/>
                <a:gd name="connsiteX16" fmla="*/ 417006 w 2155371"/>
                <a:gd name="connsiteY16" fmla="*/ 1386673 h 1663003"/>
                <a:gd name="connsiteX17" fmla="*/ 261257 w 2155371"/>
                <a:gd name="connsiteY17" fmla="*/ 1366576 h 1663003"/>
                <a:gd name="connsiteX18" fmla="*/ 422030 w 2155371"/>
                <a:gd name="connsiteY18" fmla="*/ 1386673 h 1663003"/>
                <a:gd name="connsiteX19" fmla="*/ 467248 w 2155371"/>
                <a:gd name="connsiteY19" fmla="*/ 1436915 h 1663003"/>
                <a:gd name="connsiteX20" fmla="*/ 236136 w 2155371"/>
                <a:gd name="connsiteY20" fmla="*/ 1632858 h 1663003"/>
                <a:gd name="connsiteX21" fmla="*/ 85411 w 2155371"/>
                <a:gd name="connsiteY21" fmla="*/ 1663003 h 1663003"/>
                <a:gd name="connsiteX22" fmla="*/ 0 w 2155371"/>
                <a:gd name="connsiteY22" fmla="*/ 1547447 h 1663003"/>
                <a:gd name="connsiteX0" fmla="*/ 2155371 w 2155371"/>
                <a:gd name="connsiteY0" fmla="*/ 0 h 1663003"/>
                <a:gd name="connsiteX1" fmla="*/ 2130250 w 2155371"/>
                <a:gd name="connsiteY1" fmla="*/ 130629 h 1663003"/>
                <a:gd name="connsiteX2" fmla="*/ 1984549 w 2155371"/>
                <a:gd name="connsiteY2" fmla="*/ 371790 h 1663003"/>
                <a:gd name="connsiteX3" fmla="*/ 1914211 w 2155371"/>
                <a:gd name="connsiteY3" fmla="*/ 371790 h 1663003"/>
                <a:gd name="connsiteX4" fmla="*/ 1894114 w 2155371"/>
                <a:gd name="connsiteY4" fmla="*/ 301451 h 1663003"/>
                <a:gd name="connsiteX5" fmla="*/ 1914211 w 2155371"/>
                <a:gd name="connsiteY5" fmla="*/ 376814 h 1663003"/>
                <a:gd name="connsiteX6" fmla="*/ 1748413 w 2155371"/>
                <a:gd name="connsiteY6" fmla="*/ 477297 h 1663003"/>
                <a:gd name="connsiteX7" fmla="*/ 1507252 w 2155371"/>
                <a:gd name="connsiteY7" fmla="*/ 502418 h 1663003"/>
                <a:gd name="connsiteX8" fmla="*/ 1411793 w 2155371"/>
                <a:gd name="connsiteY8" fmla="*/ 566895 h 1663003"/>
                <a:gd name="connsiteX9" fmla="*/ 1271116 w 2155371"/>
                <a:gd name="connsiteY9" fmla="*/ 638071 h 1663003"/>
                <a:gd name="connsiteX10" fmla="*/ 1170633 w 2155371"/>
                <a:gd name="connsiteY10" fmla="*/ 793820 h 1663003"/>
                <a:gd name="connsiteX11" fmla="*/ 914400 w 2155371"/>
                <a:gd name="connsiteY11" fmla="*/ 1009860 h 1663003"/>
                <a:gd name="connsiteX12" fmla="*/ 803868 w 2155371"/>
                <a:gd name="connsiteY12" fmla="*/ 1145513 h 1663003"/>
                <a:gd name="connsiteX13" fmla="*/ 673239 w 2155371"/>
                <a:gd name="connsiteY13" fmla="*/ 1281165 h 1663003"/>
                <a:gd name="connsiteX14" fmla="*/ 572756 w 2155371"/>
                <a:gd name="connsiteY14" fmla="*/ 1326383 h 1663003"/>
                <a:gd name="connsiteX15" fmla="*/ 467248 w 2155371"/>
                <a:gd name="connsiteY15" fmla="*/ 1436915 h 1663003"/>
                <a:gd name="connsiteX16" fmla="*/ 417006 w 2155371"/>
                <a:gd name="connsiteY16" fmla="*/ 1386673 h 1663003"/>
                <a:gd name="connsiteX17" fmla="*/ 261257 w 2155371"/>
                <a:gd name="connsiteY17" fmla="*/ 1366576 h 1663003"/>
                <a:gd name="connsiteX18" fmla="*/ 422030 w 2155371"/>
                <a:gd name="connsiteY18" fmla="*/ 1386673 h 1663003"/>
                <a:gd name="connsiteX19" fmla="*/ 467248 w 2155371"/>
                <a:gd name="connsiteY19" fmla="*/ 1436915 h 1663003"/>
                <a:gd name="connsiteX20" fmla="*/ 236136 w 2155371"/>
                <a:gd name="connsiteY20" fmla="*/ 1632858 h 1663003"/>
                <a:gd name="connsiteX21" fmla="*/ 85411 w 2155371"/>
                <a:gd name="connsiteY21" fmla="*/ 1663003 h 1663003"/>
                <a:gd name="connsiteX22" fmla="*/ 0 w 2155371"/>
                <a:gd name="connsiteY22" fmla="*/ 1547447 h 1663003"/>
                <a:gd name="connsiteX0" fmla="*/ 2155371 w 2155371"/>
                <a:gd name="connsiteY0" fmla="*/ 0 h 1677238"/>
                <a:gd name="connsiteX1" fmla="*/ 2130250 w 2155371"/>
                <a:gd name="connsiteY1" fmla="*/ 130629 h 1677238"/>
                <a:gd name="connsiteX2" fmla="*/ 1984549 w 2155371"/>
                <a:gd name="connsiteY2" fmla="*/ 371790 h 1677238"/>
                <a:gd name="connsiteX3" fmla="*/ 1914211 w 2155371"/>
                <a:gd name="connsiteY3" fmla="*/ 371790 h 1677238"/>
                <a:gd name="connsiteX4" fmla="*/ 1894114 w 2155371"/>
                <a:gd name="connsiteY4" fmla="*/ 301451 h 1677238"/>
                <a:gd name="connsiteX5" fmla="*/ 1914211 w 2155371"/>
                <a:gd name="connsiteY5" fmla="*/ 376814 h 1677238"/>
                <a:gd name="connsiteX6" fmla="*/ 1748413 w 2155371"/>
                <a:gd name="connsiteY6" fmla="*/ 477297 h 1677238"/>
                <a:gd name="connsiteX7" fmla="*/ 1507252 w 2155371"/>
                <a:gd name="connsiteY7" fmla="*/ 502418 h 1677238"/>
                <a:gd name="connsiteX8" fmla="*/ 1411793 w 2155371"/>
                <a:gd name="connsiteY8" fmla="*/ 566895 h 1677238"/>
                <a:gd name="connsiteX9" fmla="*/ 1271116 w 2155371"/>
                <a:gd name="connsiteY9" fmla="*/ 638071 h 1677238"/>
                <a:gd name="connsiteX10" fmla="*/ 1170633 w 2155371"/>
                <a:gd name="connsiteY10" fmla="*/ 793820 h 1677238"/>
                <a:gd name="connsiteX11" fmla="*/ 914400 w 2155371"/>
                <a:gd name="connsiteY11" fmla="*/ 1009860 h 1677238"/>
                <a:gd name="connsiteX12" fmla="*/ 803868 w 2155371"/>
                <a:gd name="connsiteY12" fmla="*/ 1145513 h 1677238"/>
                <a:gd name="connsiteX13" fmla="*/ 673239 w 2155371"/>
                <a:gd name="connsiteY13" fmla="*/ 1281165 h 1677238"/>
                <a:gd name="connsiteX14" fmla="*/ 572756 w 2155371"/>
                <a:gd name="connsiteY14" fmla="*/ 1326383 h 1677238"/>
                <a:gd name="connsiteX15" fmla="*/ 467248 w 2155371"/>
                <a:gd name="connsiteY15" fmla="*/ 1436915 h 1677238"/>
                <a:gd name="connsiteX16" fmla="*/ 417006 w 2155371"/>
                <a:gd name="connsiteY16" fmla="*/ 1386673 h 1677238"/>
                <a:gd name="connsiteX17" fmla="*/ 261257 w 2155371"/>
                <a:gd name="connsiteY17" fmla="*/ 1366576 h 1677238"/>
                <a:gd name="connsiteX18" fmla="*/ 422030 w 2155371"/>
                <a:gd name="connsiteY18" fmla="*/ 1386673 h 1677238"/>
                <a:gd name="connsiteX19" fmla="*/ 467248 w 2155371"/>
                <a:gd name="connsiteY19" fmla="*/ 1436915 h 1677238"/>
                <a:gd name="connsiteX20" fmla="*/ 236136 w 2155371"/>
                <a:gd name="connsiteY20" fmla="*/ 1632858 h 1677238"/>
                <a:gd name="connsiteX21" fmla="*/ 85411 w 2155371"/>
                <a:gd name="connsiteY21" fmla="*/ 1663003 h 1677238"/>
                <a:gd name="connsiteX22" fmla="*/ 0 w 2155371"/>
                <a:gd name="connsiteY22" fmla="*/ 1547447 h 1677238"/>
                <a:gd name="connsiteX0" fmla="*/ 2155371 w 2155371"/>
                <a:gd name="connsiteY0" fmla="*/ 0 h 1665654"/>
                <a:gd name="connsiteX1" fmla="*/ 2130250 w 2155371"/>
                <a:gd name="connsiteY1" fmla="*/ 130629 h 1665654"/>
                <a:gd name="connsiteX2" fmla="*/ 1984549 w 2155371"/>
                <a:gd name="connsiteY2" fmla="*/ 371790 h 1665654"/>
                <a:gd name="connsiteX3" fmla="*/ 1914211 w 2155371"/>
                <a:gd name="connsiteY3" fmla="*/ 371790 h 1665654"/>
                <a:gd name="connsiteX4" fmla="*/ 1894114 w 2155371"/>
                <a:gd name="connsiteY4" fmla="*/ 301451 h 1665654"/>
                <a:gd name="connsiteX5" fmla="*/ 1914211 w 2155371"/>
                <a:gd name="connsiteY5" fmla="*/ 376814 h 1665654"/>
                <a:gd name="connsiteX6" fmla="*/ 1748413 w 2155371"/>
                <a:gd name="connsiteY6" fmla="*/ 477297 h 1665654"/>
                <a:gd name="connsiteX7" fmla="*/ 1507252 w 2155371"/>
                <a:gd name="connsiteY7" fmla="*/ 502418 h 1665654"/>
                <a:gd name="connsiteX8" fmla="*/ 1411793 w 2155371"/>
                <a:gd name="connsiteY8" fmla="*/ 566895 h 1665654"/>
                <a:gd name="connsiteX9" fmla="*/ 1271116 w 2155371"/>
                <a:gd name="connsiteY9" fmla="*/ 638071 h 1665654"/>
                <a:gd name="connsiteX10" fmla="*/ 1170633 w 2155371"/>
                <a:gd name="connsiteY10" fmla="*/ 793820 h 1665654"/>
                <a:gd name="connsiteX11" fmla="*/ 914400 w 2155371"/>
                <a:gd name="connsiteY11" fmla="*/ 1009860 h 1665654"/>
                <a:gd name="connsiteX12" fmla="*/ 803868 w 2155371"/>
                <a:gd name="connsiteY12" fmla="*/ 1145513 h 1665654"/>
                <a:gd name="connsiteX13" fmla="*/ 673239 w 2155371"/>
                <a:gd name="connsiteY13" fmla="*/ 1281165 h 1665654"/>
                <a:gd name="connsiteX14" fmla="*/ 572756 w 2155371"/>
                <a:gd name="connsiteY14" fmla="*/ 1326383 h 1665654"/>
                <a:gd name="connsiteX15" fmla="*/ 467248 w 2155371"/>
                <a:gd name="connsiteY15" fmla="*/ 1436915 h 1665654"/>
                <a:gd name="connsiteX16" fmla="*/ 417006 w 2155371"/>
                <a:gd name="connsiteY16" fmla="*/ 1386673 h 1665654"/>
                <a:gd name="connsiteX17" fmla="*/ 261257 w 2155371"/>
                <a:gd name="connsiteY17" fmla="*/ 1366576 h 1665654"/>
                <a:gd name="connsiteX18" fmla="*/ 422030 w 2155371"/>
                <a:gd name="connsiteY18" fmla="*/ 1386673 h 1665654"/>
                <a:gd name="connsiteX19" fmla="*/ 467248 w 2155371"/>
                <a:gd name="connsiteY19" fmla="*/ 1436915 h 1665654"/>
                <a:gd name="connsiteX20" fmla="*/ 236136 w 2155371"/>
                <a:gd name="connsiteY20" fmla="*/ 1632858 h 1665654"/>
                <a:gd name="connsiteX21" fmla="*/ 40193 w 2155371"/>
                <a:gd name="connsiteY21" fmla="*/ 1633694 h 1665654"/>
                <a:gd name="connsiteX22" fmla="*/ 0 w 2155371"/>
                <a:gd name="connsiteY22" fmla="*/ 1547447 h 1665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55371" h="1665654">
                  <a:moveTo>
                    <a:pt x="2155371" y="0"/>
                  </a:moveTo>
                  <a:lnTo>
                    <a:pt x="2130250" y="130629"/>
                  </a:lnTo>
                  <a:cubicBezTo>
                    <a:pt x="2101780" y="192594"/>
                    <a:pt x="2020555" y="331597"/>
                    <a:pt x="1984549" y="371790"/>
                  </a:cubicBezTo>
                  <a:lnTo>
                    <a:pt x="1914211" y="371790"/>
                  </a:lnTo>
                  <a:lnTo>
                    <a:pt x="1894114" y="301451"/>
                  </a:lnTo>
                  <a:lnTo>
                    <a:pt x="1914211" y="376814"/>
                  </a:lnTo>
                  <a:cubicBezTo>
                    <a:pt x="1889928" y="406122"/>
                    <a:pt x="1816239" y="456363"/>
                    <a:pt x="1748413" y="477297"/>
                  </a:cubicBezTo>
                  <a:cubicBezTo>
                    <a:pt x="1680587" y="498231"/>
                    <a:pt x="1563355" y="487485"/>
                    <a:pt x="1507252" y="502418"/>
                  </a:cubicBezTo>
                  <a:cubicBezTo>
                    <a:pt x="1451149" y="517351"/>
                    <a:pt x="1451149" y="544286"/>
                    <a:pt x="1411793" y="566895"/>
                  </a:cubicBezTo>
                  <a:cubicBezTo>
                    <a:pt x="1372437" y="589504"/>
                    <a:pt x="1311309" y="600250"/>
                    <a:pt x="1271116" y="638071"/>
                  </a:cubicBezTo>
                  <a:cubicBezTo>
                    <a:pt x="1230923" y="675892"/>
                    <a:pt x="1230086" y="731855"/>
                    <a:pt x="1170633" y="793820"/>
                  </a:cubicBezTo>
                  <a:cubicBezTo>
                    <a:pt x="1111180" y="855785"/>
                    <a:pt x="975527" y="951245"/>
                    <a:pt x="914400" y="1009860"/>
                  </a:cubicBezTo>
                  <a:cubicBezTo>
                    <a:pt x="853273" y="1068475"/>
                    <a:pt x="844061" y="1100296"/>
                    <a:pt x="803868" y="1145513"/>
                  </a:cubicBezTo>
                  <a:cubicBezTo>
                    <a:pt x="763675" y="1190730"/>
                    <a:pt x="711758" y="1251020"/>
                    <a:pt x="673239" y="1281165"/>
                  </a:cubicBezTo>
                  <a:cubicBezTo>
                    <a:pt x="634720" y="1311310"/>
                    <a:pt x="607088" y="1300425"/>
                    <a:pt x="572756" y="1326383"/>
                  </a:cubicBezTo>
                  <a:cubicBezTo>
                    <a:pt x="538424" y="1352341"/>
                    <a:pt x="493206" y="1426867"/>
                    <a:pt x="467248" y="1436915"/>
                  </a:cubicBezTo>
                  <a:lnTo>
                    <a:pt x="417006" y="1386673"/>
                  </a:lnTo>
                  <a:lnTo>
                    <a:pt x="261257" y="1366576"/>
                  </a:lnTo>
                  <a:lnTo>
                    <a:pt x="422030" y="1386673"/>
                  </a:lnTo>
                  <a:lnTo>
                    <a:pt x="467248" y="1436915"/>
                  </a:lnTo>
                  <a:cubicBezTo>
                    <a:pt x="436266" y="1477946"/>
                    <a:pt x="307312" y="1600062"/>
                    <a:pt x="236136" y="1632858"/>
                  </a:cubicBezTo>
                  <a:cubicBezTo>
                    <a:pt x="164960" y="1665654"/>
                    <a:pt x="79549" y="1647929"/>
                    <a:pt x="40193" y="1633694"/>
                  </a:cubicBezTo>
                  <a:lnTo>
                    <a:pt x="0" y="1547447"/>
                  </a:lnTo>
                </a:path>
              </a:pathLst>
            </a:custGeom>
            <a:ln w="63500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8" name="Oval 27"/>
          <p:cNvSpPr/>
          <p:nvPr userDrawn="1"/>
        </p:nvSpPr>
        <p:spPr>
          <a:xfrm>
            <a:off x="5165725" y="3503613"/>
            <a:ext cx="211138" cy="2333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5081588" y="3624263"/>
            <a:ext cx="106362" cy="10795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3435350" y="2617788"/>
            <a:ext cx="95250" cy="10953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Freeform 9"/>
          <p:cNvSpPr/>
          <p:nvPr userDrawn="1"/>
        </p:nvSpPr>
        <p:spPr>
          <a:xfrm>
            <a:off x="2914650" y="4470400"/>
            <a:ext cx="685800" cy="838200"/>
          </a:xfrm>
          <a:custGeom>
            <a:avLst/>
            <a:gdLst>
              <a:gd name="connsiteX0" fmla="*/ 685800 w 685800"/>
              <a:gd name="connsiteY0" fmla="*/ 838200 h 838200"/>
              <a:gd name="connsiteX1" fmla="*/ 558800 w 685800"/>
              <a:gd name="connsiteY1" fmla="*/ 736600 h 838200"/>
              <a:gd name="connsiteX2" fmla="*/ 444500 w 685800"/>
              <a:gd name="connsiteY2" fmla="*/ 660400 h 838200"/>
              <a:gd name="connsiteX3" fmla="*/ 374650 w 685800"/>
              <a:gd name="connsiteY3" fmla="*/ 571500 h 838200"/>
              <a:gd name="connsiteX4" fmla="*/ 381000 w 685800"/>
              <a:gd name="connsiteY4" fmla="*/ 444500 h 838200"/>
              <a:gd name="connsiteX5" fmla="*/ 330200 w 685800"/>
              <a:gd name="connsiteY5" fmla="*/ 317500 h 838200"/>
              <a:gd name="connsiteX6" fmla="*/ 165100 w 685800"/>
              <a:gd name="connsiteY6" fmla="*/ 139700 h 838200"/>
              <a:gd name="connsiteX7" fmla="*/ 0 w 685800"/>
              <a:gd name="connsiteY7" fmla="*/ 0 h 838200"/>
              <a:gd name="connsiteX0" fmla="*/ 685800 w 685800"/>
              <a:gd name="connsiteY0" fmla="*/ 838200 h 838200"/>
              <a:gd name="connsiteX1" fmla="*/ 558800 w 685800"/>
              <a:gd name="connsiteY1" fmla="*/ 736600 h 838200"/>
              <a:gd name="connsiteX2" fmla="*/ 444500 w 685800"/>
              <a:gd name="connsiteY2" fmla="*/ 660400 h 838200"/>
              <a:gd name="connsiteX3" fmla="*/ 374650 w 685800"/>
              <a:gd name="connsiteY3" fmla="*/ 571500 h 838200"/>
              <a:gd name="connsiteX4" fmla="*/ 381000 w 685800"/>
              <a:gd name="connsiteY4" fmla="*/ 444500 h 838200"/>
              <a:gd name="connsiteX5" fmla="*/ 330200 w 685800"/>
              <a:gd name="connsiteY5" fmla="*/ 317500 h 838200"/>
              <a:gd name="connsiteX6" fmla="*/ 165100 w 685800"/>
              <a:gd name="connsiteY6" fmla="*/ 139700 h 838200"/>
              <a:gd name="connsiteX7" fmla="*/ 0 w 685800"/>
              <a:gd name="connsiteY7" fmla="*/ 0 h 838200"/>
              <a:gd name="connsiteX0" fmla="*/ 685800 w 685800"/>
              <a:gd name="connsiteY0" fmla="*/ 838200 h 838200"/>
              <a:gd name="connsiteX1" fmla="*/ 558800 w 685800"/>
              <a:gd name="connsiteY1" fmla="*/ 736600 h 838200"/>
              <a:gd name="connsiteX2" fmla="*/ 444500 w 685800"/>
              <a:gd name="connsiteY2" fmla="*/ 660400 h 838200"/>
              <a:gd name="connsiteX3" fmla="*/ 374650 w 685800"/>
              <a:gd name="connsiteY3" fmla="*/ 571500 h 838200"/>
              <a:gd name="connsiteX4" fmla="*/ 381000 w 685800"/>
              <a:gd name="connsiteY4" fmla="*/ 444500 h 838200"/>
              <a:gd name="connsiteX5" fmla="*/ 330200 w 685800"/>
              <a:gd name="connsiteY5" fmla="*/ 317500 h 838200"/>
              <a:gd name="connsiteX6" fmla="*/ 165100 w 685800"/>
              <a:gd name="connsiteY6" fmla="*/ 139700 h 838200"/>
              <a:gd name="connsiteX7" fmla="*/ 0 w 685800"/>
              <a:gd name="connsiteY7" fmla="*/ 0 h 838200"/>
              <a:gd name="connsiteX0" fmla="*/ 685800 w 685800"/>
              <a:gd name="connsiteY0" fmla="*/ 838200 h 838200"/>
              <a:gd name="connsiteX1" fmla="*/ 558800 w 685800"/>
              <a:gd name="connsiteY1" fmla="*/ 736600 h 838200"/>
              <a:gd name="connsiteX2" fmla="*/ 444500 w 685800"/>
              <a:gd name="connsiteY2" fmla="*/ 660400 h 838200"/>
              <a:gd name="connsiteX3" fmla="*/ 374650 w 685800"/>
              <a:gd name="connsiteY3" fmla="*/ 571500 h 838200"/>
              <a:gd name="connsiteX4" fmla="*/ 381000 w 685800"/>
              <a:gd name="connsiteY4" fmla="*/ 444500 h 838200"/>
              <a:gd name="connsiteX5" fmla="*/ 330200 w 685800"/>
              <a:gd name="connsiteY5" fmla="*/ 317500 h 838200"/>
              <a:gd name="connsiteX6" fmla="*/ 165100 w 685800"/>
              <a:gd name="connsiteY6" fmla="*/ 139700 h 838200"/>
              <a:gd name="connsiteX7" fmla="*/ 0 w 685800"/>
              <a:gd name="connsiteY7" fmla="*/ 0 h 838200"/>
              <a:gd name="connsiteX0" fmla="*/ 685800 w 685800"/>
              <a:gd name="connsiteY0" fmla="*/ 838200 h 838200"/>
              <a:gd name="connsiteX1" fmla="*/ 558800 w 685800"/>
              <a:gd name="connsiteY1" fmla="*/ 736600 h 838200"/>
              <a:gd name="connsiteX2" fmla="*/ 444500 w 685800"/>
              <a:gd name="connsiteY2" fmla="*/ 660400 h 838200"/>
              <a:gd name="connsiteX3" fmla="*/ 374650 w 685800"/>
              <a:gd name="connsiteY3" fmla="*/ 571500 h 838200"/>
              <a:gd name="connsiteX4" fmla="*/ 381000 w 685800"/>
              <a:gd name="connsiteY4" fmla="*/ 444500 h 838200"/>
              <a:gd name="connsiteX5" fmla="*/ 330200 w 685800"/>
              <a:gd name="connsiteY5" fmla="*/ 317500 h 838200"/>
              <a:gd name="connsiteX6" fmla="*/ 165100 w 685800"/>
              <a:gd name="connsiteY6" fmla="*/ 139700 h 838200"/>
              <a:gd name="connsiteX7" fmla="*/ 0 w 685800"/>
              <a:gd name="connsiteY7" fmla="*/ 0 h 838200"/>
              <a:gd name="connsiteX0" fmla="*/ 685800 w 685800"/>
              <a:gd name="connsiteY0" fmla="*/ 838200 h 838200"/>
              <a:gd name="connsiteX1" fmla="*/ 558800 w 685800"/>
              <a:gd name="connsiteY1" fmla="*/ 736600 h 838200"/>
              <a:gd name="connsiteX2" fmla="*/ 444500 w 685800"/>
              <a:gd name="connsiteY2" fmla="*/ 660400 h 838200"/>
              <a:gd name="connsiteX3" fmla="*/ 374650 w 685800"/>
              <a:gd name="connsiteY3" fmla="*/ 571500 h 838200"/>
              <a:gd name="connsiteX4" fmla="*/ 381000 w 685800"/>
              <a:gd name="connsiteY4" fmla="*/ 444500 h 838200"/>
              <a:gd name="connsiteX5" fmla="*/ 330200 w 685800"/>
              <a:gd name="connsiteY5" fmla="*/ 317500 h 838200"/>
              <a:gd name="connsiteX6" fmla="*/ 165100 w 685800"/>
              <a:gd name="connsiteY6" fmla="*/ 139700 h 838200"/>
              <a:gd name="connsiteX7" fmla="*/ 0 w 685800"/>
              <a:gd name="connsiteY7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838200">
                <a:moveTo>
                  <a:pt x="685800" y="838200"/>
                </a:moveTo>
                <a:lnTo>
                  <a:pt x="558800" y="736600"/>
                </a:lnTo>
                <a:cubicBezTo>
                  <a:pt x="518584" y="706967"/>
                  <a:pt x="475192" y="687917"/>
                  <a:pt x="444500" y="660400"/>
                </a:cubicBezTo>
                <a:cubicBezTo>
                  <a:pt x="413808" y="632883"/>
                  <a:pt x="385233" y="607483"/>
                  <a:pt x="374650" y="571500"/>
                </a:cubicBezTo>
                <a:cubicBezTo>
                  <a:pt x="364067" y="535517"/>
                  <a:pt x="388408" y="486833"/>
                  <a:pt x="381000" y="444500"/>
                </a:cubicBezTo>
                <a:cubicBezTo>
                  <a:pt x="373592" y="402167"/>
                  <a:pt x="366183" y="368300"/>
                  <a:pt x="330200" y="317500"/>
                </a:cubicBezTo>
                <a:cubicBezTo>
                  <a:pt x="294217" y="266700"/>
                  <a:pt x="220133" y="192617"/>
                  <a:pt x="165100" y="139700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2" name="Text Box 39"/>
          <p:cNvSpPr txBox="1">
            <a:spLocks noChangeArrowheads="1"/>
          </p:cNvSpPr>
          <p:nvPr userDrawn="1"/>
        </p:nvSpPr>
        <p:spPr bwMode="auto">
          <a:xfrm rot="3680049">
            <a:off x="4482306" y="2412207"/>
            <a:ext cx="682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Watapur</a:t>
            </a:r>
            <a:endParaRPr 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3" name="Freeform 32"/>
          <p:cNvSpPr/>
          <p:nvPr userDrawn="1"/>
        </p:nvSpPr>
        <p:spPr>
          <a:xfrm>
            <a:off x="1125538" y="-554038"/>
            <a:ext cx="7948612" cy="7140576"/>
          </a:xfrm>
          <a:custGeom>
            <a:avLst/>
            <a:gdLst>
              <a:gd name="connsiteX0" fmla="*/ 6936509 w 7897091"/>
              <a:gd name="connsiteY0" fmla="*/ 0 h 6604000"/>
              <a:gd name="connsiteX1" fmla="*/ 7278255 w 7897091"/>
              <a:gd name="connsiteY1" fmla="*/ 258618 h 6604000"/>
              <a:gd name="connsiteX2" fmla="*/ 7897091 w 7897091"/>
              <a:gd name="connsiteY2" fmla="*/ 692727 h 6604000"/>
              <a:gd name="connsiteX3" fmla="*/ 7472218 w 7897091"/>
              <a:gd name="connsiteY3" fmla="*/ 1376218 h 6604000"/>
              <a:gd name="connsiteX4" fmla="*/ 6862618 w 7897091"/>
              <a:gd name="connsiteY4" fmla="*/ 1810327 h 6604000"/>
              <a:gd name="connsiteX5" fmla="*/ 7010400 w 7897091"/>
              <a:gd name="connsiteY5" fmla="*/ 2364509 h 6604000"/>
              <a:gd name="connsiteX6" fmla="*/ 6428509 w 7897091"/>
              <a:gd name="connsiteY6" fmla="*/ 2724727 h 6604000"/>
              <a:gd name="connsiteX7" fmla="*/ 6400800 w 7897091"/>
              <a:gd name="connsiteY7" fmla="*/ 3020291 h 6604000"/>
              <a:gd name="connsiteX8" fmla="*/ 5264727 w 7897091"/>
              <a:gd name="connsiteY8" fmla="*/ 3528291 h 6604000"/>
              <a:gd name="connsiteX9" fmla="*/ 4941455 w 7897091"/>
              <a:gd name="connsiteY9" fmla="*/ 4350327 h 6604000"/>
              <a:gd name="connsiteX10" fmla="*/ 3657600 w 7897091"/>
              <a:gd name="connsiteY10" fmla="*/ 5292437 h 6604000"/>
              <a:gd name="connsiteX11" fmla="*/ 3749964 w 7897091"/>
              <a:gd name="connsiteY11" fmla="*/ 5828146 h 6604000"/>
              <a:gd name="connsiteX12" fmla="*/ 3186546 w 7897091"/>
              <a:gd name="connsiteY12" fmla="*/ 6474691 h 6604000"/>
              <a:gd name="connsiteX13" fmla="*/ 1828800 w 7897091"/>
              <a:gd name="connsiteY13" fmla="*/ 6493164 h 6604000"/>
              <a:gd name="connsiteX14" fmla="*/ 1542473 w 7897091"/>
              <a:gd name="connsiteY14" fmla="*/ 6604000 h 6604000"/>
              <a:gd name="connsiteX15" fmla="*/ 1025236 w 7897091"/>
              <a:gd name="connsiteY15" fmla="*/ 6557818 h 6604000"/>
              <a:gd name="connsiteX16" fmla="*/ 849746 w 7897091"/>
              <a:gd name="connsiteY16" fmla="*/ 6151418 h 6604000"/>
              <a:gd name="connsiteX17" fmla="*/ 461818 w 7897091"/>
              <a:gd name="connsiteY17" fmla="*/ 5994400 h 6604000"/>
              <a:gd name="connsiteX18" fmla="*/ 508000 w 7897091"/>
              <a:gd name="connsiteY18" fmla="*/ 5052291 h 6604000"/>
              <a:gd name="connsiteX19" fmla="*/ 591127 w 7897091"/>
              <a:gd name="connsiteY19" fmla="*/ 4655127 h 6604000"/>
              <a:gd name="connsiteX20" fmla="*/ 230909 w 7897091"/>
              <a:gd name="connsiteY20" fmla="*/ 4294909 h 6604000"/>
              <a:gd name="connsiteX21" fmla="*/ 314036 w 7897091"/>
              <a:gd name="connsiteY21" fmla="*/ 3565237 h 6604000"/>
              <a:gd name="connsiteX22" fmla="*/ 110836 w 7897091"/>
              <a:gd name="connsiteY22" fmla="*/ 3232727 h 6604000"/>
              <a:gd name="connsiteX23" fmla="*/ 0 w 7897091"/>
              <a:gd name="connsiteY23" fmla="*/ 2493818 h 6604000"/>
              <a:gd name="connsiteX24" fmla="*/ 230909 w 7897091"/>
              <a:gd name="connsiteY24" fmla="*/ 2253673 h 6604000"/>
              <a:gd name="connsiteX25" fmla="*/ 1043709 w 7897091"/>
              <a:gd name="connsiteY25" fmla="*/ 2419927 h 6604000"/>
              <a:gd name="connsiteX26" fmla="*/ 1505527 w 7897091"/>
              <a:gd name="connsiteY26" fmla="*/ 1838037 h 6604000"/>
              <a:gd name="connsiteX27" fmla="*/ 1717964 w 7897091"/>
              <a:gd name="connsiteY27" fmla="*/ 2115127 h 6604000"/>
              <a:gd name="connsiteX28" fmla="*/ 1995055 w 7897091"/>
              <a:gd name="connsiteY28" fmla="*/ 2087418 h 6604000"/>
              <a:gd name="connsiteX29" fmla="*/ 2142836 w 7897091"/>
              <a:gd name="connsiteY29" fmla="*/ 1948873 h 6604000"/>
              <a:gd name="connsiteX30" fmla="*/ 2327564 w 7897091"/>
              <a:gd name="connsiteY30" fmla="*/ 1948873 h 6604000"/>
              <a:gd name="connsiteX31" fmla="*/ 2558473 w 7897091"/>
              <a:gd name="connsiteY31" fmla="*/ 1921164 h 6604000"/>
              <a:gd name="connsiteX32" fmla="*/ 2770909 w 7897091"/>
              <a:gd name="connsiteY32" fmla="*/ 1782618 h 6604000"/>
              <a:gd name="connsiteX33" fmla="*/ 3214255 w 7897091"/>
              <a:gd name="connsiteY33" fmla="*/ 1921164 h 6604000"/>
              <a:gd name="connsiteX34" fmla="*/ 3435927 w 7897091"/>
              <a:gd name="connsiteY34" fmla="*/ 1727200 h 6604000"/>
              <a:gd name="connsiteX35" fmla="*/ 3731491 w 7897091"/>
              <a:gd name="connsiteY35" fmla="*/ 1967346 h 6604000"/>
              <a:gd name="connsiteX36" fmla="*/ 3805382 w 7897091"/>
              <a:gd name="connsiteY36" fmla="*/ 1699491 h 6604000"/>
              <a:gd name="connsiteX37" fmla="*/ 4008582 w 7897091"/>
              <a:gd name="connsiteY37" fmla="*/ 1422400 h 6604000"/>
              <a:gd name="connsiteX38" fmla="*/ 3971636 w 7897091"/>
              <a:gd name="connsiteY38" fmla="*/ 1173018 h 6604000"/>
              <a:gd name="connsiteX39" fmla="*/ 3999346 w 7897091"/>
              <a:gd name="connsiteY39" fmla="*/ 923637 h 6604000"/>
              <a:gd name="connsiteX40" fmla="*/ 4304146 w 7897091"/>
              <a:gd name="connsiteY40" fmla="*/ 683491 h 6604000"/>
              <a:gd name="connsiteX41" fmla="*/ 4257964 w 7897091"/>
              <a:gd name="connsiteY41" fmla="*/ 286327 h 6604000"/>
              <a:gd name="connsiteX42" fmla="*/ 4350327 w 7897091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04000"/>
              <a:gd name="connsiteX1" fmla="*/ 7278255 w 7929418"/>
              <a:gd name="connsiteY1" fmla="*/ 258618 h 6604000"/>
              <a:gd name="connsiteX2" fmla="*/ 7897091 w 7929418"/>
              <a:gd name="connsiteY2" fmla="*/ 692727 h 6604000"/>
              <a:gd name="connsiteX3" fmla="*/ 7472218 w 7929418"/>
              <a:gd name="connsiteY3" fmla="*/ 1376218 h 6604000"/>
              <a:gd name="connsiteX4" fmla="*/ 6862618 w 7929418"/>
              <a:gd name="connsiteY4" fmla="*/ 1810327 h 6604000"/>
              <a:gd name="connsiteX5" fmla="*/ 7010400 w 7929418"/>
              <a:gd name="connsiteY5" fmla="*/ 2364509 h 6604000"/>
              <a:gd name="connsiteX6" fmla="*/ 6428509 w 7929418"/>
              <a:gd name="connsiteY6" fmla="*/ 2724727 h 6604000"/>
              <a:gd name="connsiteX7" fmla="*/ 6400800 w 7929418"/>
              <a:gd name="connsiteY7" fmla="*/ 3020291 h 6604000"/>
              <a:gd name="connsiteX8" fmla="*/ 5264727 w 7929418"/>
              <a:gd name="connsiteY8" fmla="*/ 3528291 h 6604000"/>
              <a:gd name="connsiteX9" fmla="*/ 4941455 w 7929418"/>
              <a:gd name="connsiteY9" fmla="*/ 4350327 h 6604000"/>
              <a:gd name="connsiteX10" fmla="*/ 3657600 w 7929418"/>
              <a:gd name="connsiteY10" fmla="*/ 5292437 h 6604000"/>
              <a:gd name="connsiteX11" fmla="*/ 3749964 w 7929418"/>
              <a:gd name="connsiteY11" fmla="*/ 5828146 h 6604000"/>
              <a:gd name="connsiteX12" fmla="*/ 3186546 w 7929418"/>
              <a:gd name="connsiteY12" fmla="*/ 6474691 h 6604000"/>
              <a:gd name="connsiteX13" fmla="*/ 1828800 w 7929418"/>
              <a:gd name="connsiteY13" fmla="*/ 6493164 h 6604000"/>
              <a:gd name="connsiteX14" fmla="*/ 1542473 w 7929418"/>
              <a:gd name="connsiteY14" fmla="*/ 6604000 h 6604000"/>
              <a:gd name="connsiteX15" fmla="*/ 1025236 w 7929418"/>
              <a:gd name="connsiteY15" fmla="*/ 6557818 h 6604000"/>
              <a:gd name="connsiteX16" fmla="*/ 849746 w 7929418"/>
              <a:gd name="connsiteY16" fmla="*/ 6151418 h 6604000"/>
              <a:gd name="connsiteX17" fmla="*/ 461818 w 7929418"/>
              <a:gd name="connsiteY17" fmla="*/ 5994400 h 6604000"/>
              <a:gd name="connsiteX18" fmla="*/ 508000 w 7929418"/>
              <a:gd name="connsiteY18" fmla="*/ 5052291 h 6604000"/>
              <a:gd name="connsiteX19" fmla="*/ 591127 w 7929418"/>
              <a:gd name="connsiteY19" fmla="*/ 4655127 h 6604000"/>
              <a:gd name="connsiteX20" fmla="*/ 230909 w 7929418"/>
              <a:gd name="connsiteY20" fmla="*/ 4294909 h 6604000"/>
              <a:gd name="connsiteX21" fmla="*/ 314036 w 7929418"/>
              <a:gd name="connsiteY21" fmla="*/ 3565237 h 6604000"/>
              <a:gd name="connsiteX22" fmla="*/ 110836 w 7929418"/>
              <a:gd name="connsiteY22" fmla="*/ 3232727 h 6604000"/>
              <a:gd name="connsiteX23" fmla="*/ 0 w 7929418"/>
              <a:gd name="connsiteY23" fmla="*/ 2493818 h 6604000"/>
              <a:gd name="connsiteX24" fmla="*/ 230909 w 7929418"/>
              <a:gd name="connsiteY24" fmla="*/ 2253673 h 6604000"/>
              <a:gd name="connsiteX25" fmla="*/ 1043709 w 7929418"/>
              <a:gd name="connsiteY25" fmla="*/ 2419927 h 6604000"/>
              <a:gd name="connsiteX26" fmla="*/ 1505527 w 7929418"/>
              <a:gd name="connsiteY26" fmla="*/ 1838037 h 6604000"/>
              <a:gd name="connsiteX27" fmla="*/ 1717964 w 7929418"/>
              <a:gd name="connsiteY27" fmla="*/ 2115127 h 6604000"/>
              <a:gd name="connsiteX28" fmla="*/ 1995055 w 7929418"/>
              <a:gd name="connsiteY28" fmla="*/ 2087418 h 6604000"/>
              <a:gd name="connsiteX29" fmla="*/ 2142836 w 7929418"/>
              <a:gd name="connsiteY29" fmla="*/ 1948873 h 6604000"/>
              <a:gd name="connsiteX30" fmla="*/ 2327564 w 7929418"/>
              <a:gd name="connsiteY30" fmla="*/ 1948873 h 6604000"/>
              <a:gd name="connsiteX31" fmla="*/ 2558473 w 7929418"/>
              <a:gd name="connsiteY31" fmla="*/ 1921164 h 6604000"/>
              <a:gd name="connsiteX32" fmla="*/ 2770909 w 7929418"/>
              <a:gd name="connsiteY32" fmla="*/ 1782618 h 6604000"/>
              <a:gd name="connsiteX33" fmla="*/ 3214255 w 7929418"/>
              <a:gd name="connsiteY33" fmla="*/ 1921164 h 6604000"/>
              <a:gd name="connsiteX34" fmla="*/ 3435927 w 7929418"/>
              <a:gd name="connsiteY34" fmla="*/ 1727200 h 6604000"/>
              <a:gd name="connsiteX35" fmla="*/ 3731491 w 7929418"/>
              <a:gd name="connsiteY35" fmla="*/ 1967346 h 6604000"/>
              <a:gd name="connsiteX36" fmla="*/ 3805382 w 7929418"/>
              <a:gd name="connsiteY36" fmla="*/ 1699491 h 6604000"/>
              <a:gd name="connsiteX37" fmla="*/ 4008582 w 7929418"/>
              <a:gd name="connsiteY37" fmla="*/ 1422400 h 6604000"/>
              <a:gd name="connsiteX38" fmla="*/ 3971636 w 7929418"/>
              <a:gd name="connsiteY38" fmla="*/ 1173018 h 6604000"/>
              <a:gd name="connsiteX39" fmla="*/ 3999346 w 7929418"/>
              <a:gd name="connsiteY39" fmla="*/ 923637 h 6604000"/>
              <a:gd name="connsiteX40" fmla="*/ 4304146 w 7929418"/>
              <a:gd name="connsiteY40" fmla="*/ 683491 h 6604000"/>
              <a:gd name="connsiteX41" fmla="*/ 4257964 w 7929418"/>
              <a:gd name="connsiteY41" fmla="*/ 286327 h 6604000"/>
              <a:gd name="connsiteX42" fmla="*/ 4350327 w 7929418"/>
              <a:gd name="connsiteY42" fmla="*/ 101600 h 6604000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36509 w 7929418"/>
              <a:gd name="connsiteY0" fmla="*/ 0 h 6633248"/>
              <a:gd name="connsiteX1" fmla="*/ 7278255 w 7929418"/>
              <a:gd name="connsiteY1" fmla="*/ 258618 h 6633248"/>
              <a:gd name="connsiteX2" fmla="*/ 7897091 w 7929418"/>
              <a:gd name="connsiteY2" fmla="*/ 692727 h 6633248"/>
              <a:gd name="connsiteX3" fmla="*/ 7472218 w 7929418"/>
              <a:gd name="connsiteY3" fmla="*/ 1376218 h 6633248"/>
              <a:gd name="connsiteX4" fmla="*/ 6862618 w 7929418"/>
              <a:gd name="connsiteY4" fmla="*/ 1810327 h 6633248"/>
              <a:gd name="connsiteX5" fmla="*/ 7010400 w 7929418"/>
              <a:gd name="connsiteY5" fmla="*/ 2364509 h 6633248"/>
              <a:gd name="connsiteX6" fmla="*/ 6428509 w 7929418"/>
              <a:gd name="connsiteY6" fmla="*/ 2724727 h 6633248"/>
              <a:gd name="connsiteX7" fmla="*/ 6400800 w 7929418"/>
              <a:gd name="connsiteY7" fmla="*/ 3020291 h 6633248"/>
              <a:gd name="connsiteX8" fmla="*/ 5264727 w 7929418"/>
              <a:gd name="connsiteY8" fmla="*/ 3528291 h 6633248"/>
              <a:gd name="connsiteX9" fmla="*/ 4941455 w 7929418"/>
              <a:gd name="connsiteY9" fmla="*/ 4350327 h 6633248"/>
              <a:gd name="connsiteX10" fmla="*/ 3657600 w 7929418"/>
              <a:gd name="connsiteY10" fmla="*/ 5292437 h 6633248"/>
              <a:gd name="connsiteX11" fmla="*/ 3749964 w 7929418"/>
              <a:gd name="connsiteY11" fmla="*/ 5828146 h 6633248"/>
              <a:gd name="connsiteX12" fmla="*/ 3186546 w 7929418"/>
              <a:gd name="connsiteY12" fmla="*/ 6474691 h 6633248"/>
              <a:gd name="connsiteX13" fmla="*/ 1828800 w 7929418"/>
              <a:gd name="connsiteY13" fmla="*/ 6493164 h 6633248"/>
              <a:gd name="connsiteX14" fmla="*/ 1542473 w 7929418"/>
              <a:gd name="connsiteY14" fmla="*/ 6604000 h 6633248"/>
              <a:gd name="connsiteX15" fmla="*/ 1025236 w 7929418"/>
              <a:gd name="connsiteY15" fmla="*/ 6557818 h 6633248"/>
              <a:gd name="connsiteX16" fmla="*/ 849746 w 7929418"/>
              <a:gd name="connsiteY16" fmla="*/ 6151418 h 6633248"/>
              <a:gd name="connsiteX17" fmla="*/ 461818 w 7929418"/>
              <a:gd name="connsiteY17" fmla="*/ 5994400 h 6633248"/>
              <a:gd name="connsiteX18" fmla="*/ 508000 w 7929418"/>
              <a:gd name="connsiteY18" fmla="*/ 5052291 h 6633248"/>
              <a:gd name="connsiteX19" fmla="*/ 591127 w 7929418"/>
              <a:gd name="connsiteY19" fmla="*/ 4655127 h 6633248"/>
              <a:gd name="connsiteX20" fmla="*/ 230909 w 7929418"/>
              <a:gd name="connsiteY20" fmla="*/ 4294909 h 6633248"/>
              <a:gd name="connsiteX21" fmla="*/ 314036 w 7929418"/>
              <a:gd name="connsiteY21" fmla="*/ 3565237 h 6633248"/>
              <a:gd name="connsiteX22" fmla="*/ 110836 w 7929418"/>
              <a:gd name="connsiteY22" fmla="*/ 3232727 h 6633248"/>
              <a:gd name="connsiteX23" fmla="*/ 0 w 7929418"/>
              <a:gd name="connsiteY23" fmla="*/ 2493818 h 6633248"/>
              <a:gd name="connsiteX24" fmla="*/ 230909 w 7929418"/>
              <a:gd name="connsiteY24" fmla="*/ 2253673 h 6633248"/>
              <a:gd name="connsiteX25" fmla="*/ 1043709 w 7929418"/>
              <a:gd name="connsiteY25" fmla="*/ 2419927 h 6633248"/>
              <a:gd name="connsiteX26" fmla="*/ 1505527 w 7929418"/>
              <a:gd name="connsiteY26" fmla="*/ 1838037 h 6633248"/>
              <a:gd name="connsiteX27" fmla="*/ 1717964 w 7929418"/>
              <a:gd name="connsiteY27" fmla="*/ 2115127 h 6633248"/>
              <a:gd name="connsiteX28" fmla="*/ 1995055 w 7929418"/>
              <a:gd name="connsiteY28" fmla="*/ 2087418 h 6633248"/>
              <a:gd name="connsiteX29" fmla="*/ 2142836 w 7929418"/>
              <a:gd name="connsiteY29" fmla="*/ 1948873 h 6633248"/>
              <a:gd name="connsiteX30" fmla="*/ 2327564 w 7929418"/>
              <a:gd name="connsiteY30" fmla="*/ 1948873 h 6633248"/>
              <a:gd name="connsiteX31" fmla="*/ 2558473 w 7929418"/>
              <a:gd name="connsiteY31" fmla="*/ 1921164 h 6633248"/>
              <a:gd name="connsiteX32" fmla="*/ 2770909 w 7929418"/>
              <a:gd name="connsiteY32" fmla="*/ 1782618 h 6633248"/>
              <a:gd name="connsiteX33" fmla="*/ 3214255 w 7929418"/>
              <a:gd name="connsiteY33" fmla="*/ 1921164 h 6633248"/>
              <a:gd name="connsiteX34" fmla="*/ 3435927 w 7929418"/>
              <a:gd name="connsiteY34" fmla="*/ 1727200 h 6633248"/>
              <a:gd name="connsiteX35" fmla="*/ 3731491 w 7929418"/>
              <a:gd name="connsiteY35" fmla="*/ 1967346 h 6633248"/>
              <a:gd name="connsiteX36" fmla="*/ 3805382 w 7929418"/>
              <a:gd name="connsiteY36" fmla="*/ 1699491 h 6633248"/>
              <a:gd name="connsiteX37" fmla="*/ 4008582 w 7929418"/>
              <a:gd name="connsiteY37" fmla="*/ 1422400 h 6633248"/>
              <a:gd name="connsiteX38" fmla="*/ 3971636 w 7929418"/>
              <a:gd name="connsiteY38" fmla="*/ 1173018 h 6633248"/>
              <a:gd name="connsiteX39" fmla="*/ 3999346 w 7929418"/>
              <a:gd name="connsiteY39" fmla="*/ 923637 h 6633248"/>
              <a:gd name="connsiteX40" fmla="*/ 4304146 w 7929418"/>
              <a:gd name="connsiteY40" fmla="*/ 683491 h 6633248"/>
              <a:gd name="connsiteX41" fmla="*/ 4257964 w 7929418"/>
              <a:gd name="connsiteY41" fmla="*/ 286327 h 6633248"/>
              <a:gd name="connsiteX42" fmla="*/ 4350327 w 7929418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0 h 6633248"/>
              <a:gd name="connsiteX1" fmla="*/ 7298267 w 7949430"/>
              <a:gd name="connsiteY1" fmla="*/ 258618 h 6633248"/>
              <a:gd name="connsiteX2" fmla="*/ 7917103 w 7949430"/>
              <a:gd name="connsiteY2" fmla="*/ 692727 h 6633248"/>
              <a:gd name="connsiteX3" fmla="*/ 7492230 w 7949430"/>
              <a:gd name="connsiteY3" fmla="*/ 1376218 h 6633248"/>
              <a:gd name="connsiteX4" fmla="*/ 6882630 w 7949430"/>
              <a:gd name="connsiteY4" fmla="*/ 1810327 h 6633248"/>
              <a:gd name="connsiteX5" fmla="*/ 7030412 w 7949430"/>
              <a:gd name="connsiteY5" fmla="*/ 2364509 h 6633248"/>
              <a:gd name="connsiteX6" fmla="*/ 6448521 w 7949430"/>
              <a:gd name="connsiteY6" fmla="*/ 2724727 h 6633248"/>
              <a:gd name="connsiteX7" fmla="*/ 6420812 w 7949430"/>
              <a:gd name="connsiteY7" fmla="*/ 3020291 h 6633248"/>
              <a:gd name="connsiteX8" fmla="*/ 5284739 w 7949430"/>
              <a:gd name="connsiteY8" fmla="*/ 3528291 h 6633248"/>
              <a:gd name="connsiteX9" fmla="*/ 4961467 w 7949430"/>
              <a:gd name="connsiteY9" fmla="*/ 4350327 h 6633248"/>
              <a:gd name="connsiteX10" fmla="*/ 3677612 w 7949430"/>
              <a:gd name="connsiteY10" fmla="*/ 5292437 h 6633248"/>
              <a:gd name="connsiteX11" fmla="*/ 3769976 w 7949430"/>
              <a:gd name="connsiteY11" fmla="*/ 5828146 h 6633248"/>
              <a:gd name="connsiteX12" fmla="*/ 3206558 w 7949430"/>
              <a:gd name="connsiteY12" fmla="*/ 6474691 h 6633248"/>
              <a:gd name="connsiteX13" fmla="*/ 1848812 w 7949430"/>
              <a:gd name="connsiteY13" fmla="*/ 6493164 h 6633248"/>
              <a:gd name="connsiteX14" fmla="*/ 1562485 w 7949430"/>
              <a:gd name="connsiteY14" fmla="*/ 6604000 h 6633248"/>
              <a:gd name="connsiteX15" fmla="*/ 1045248 w 7949430"/>
              <a:gd name="connsiteY15" fmla="*/ 6557818 h 6633248"/>
              <a:gd name="connsiteX16" fmla="*/ 869758 w 7949430"/>
              <a:gd name="connsiteY16" fmla="*/ 6151418 h 6633248"/>
              <a:gd name="connsiteX17" fmla="*/ 481830 w 7949430"/>
              <a:gd name="connsiteY17" fmla="*/ 5994400 h 6633248"/>
              <a:gd name="connsiteX18" fmla="*/ 528012 w 7949430"/>
              <a:gd name="connsiteY18" fmla="*/ 5052291 h 6633248"/>
              <a:gd name="connsiteX19" fmla="*/ 611139 w 7949430"/>
              <a:gd name="connsiteY19" fmla="*/ 4655127 h 6633248"/>
              <a:gd name="connsiteX20" fmla="*/ 250921 w 7949430"/>
              <a:gd name="connsiteY20" fmla="*/ 4294909 h 6633248"/>
              <a:gd name="connsiteX21" fmla="*/ 334048 w 7949430"/>
              <a:gd name="connsiteY21" fmla="*/ 3565237 h 6633248"/>
              <a:gd name="connsiteX22" fmla="*/ 130848 w 7949430"/>
              <a:gd name="connsiteY22" fmla="*/ 3232727 h 6633248"/>
              <a:gd name="connsiteX23" fmla="*/ 20012 w 7949430"/>
              <a:gd name="connsiteY23" fmla="*/ 2493818 h 6633248"/>
              <a:gd name="connsiteX24" fmla="*/ 250921 w 7949430"/>
              <a:gd name="connsiteY24" fmla="*/ 2253673 h 6633248"/>
              <a:gd name="connsiteX25" fmla="*/ 1063721 w 7949430"/>
              <a:gd name="connsiteY25" fmla="*/ 2419927 h 6633248"/>
              <a:gd name="connsiteX26" fmla="*/ 1525539 w 7949430"/>
              <a:gd name="connsiteY26" fmla="*/ 1838037 h 6633248"/>
              <a:gd name="connsiteX27" fmla="*/ 1737976 w 7949430"/>
              <a:gd name="connsiteY27" fmla="*/ 2115127 h 6633248"/>
              <a:gd name="connsiteX28" fmla="*/ 2015067 w 7949430"/>
              <a:gd name="connsiteY28" fmla="*/ 2087418 h 6633248"/>
              <a:gd name="connsiteX29" fmla="*/ 2162848 w 7949430"/>
              <a:gd name="connsiteY29" fmla="*/ 1948873 h 6633248"/>
              <a:gd name="connsiteX30" fmla="*/ 2347576 w 7949430"/>
              <a:gd name="connsiteY30" fmla="*/ 1948873 h 6633248"/>
              <a:gd name="connsiteX31" fmla="*/ 2578485 w 7949430"/>
              <a:gd name="connsiteY31" fmla="*/ 1921164 h 6633248"/>
              <a:gd name="connsiteX32" fmla="*/ 2790921 w 7949430"/>
              <a:gd name="connsiteY32" fmla="*/ 1782618 h 6633248"/>
              <a:gd name="connsiteX33" fmla="*/ 3234267 w 7949430"/>
              <a:gd name="connsiteY33" fmla="*/ 1921164 h 6633248"/>
              <a:gd name="connsiteX34" fmla="*/ 3455939 w 7949430"/>
              <a:gd name="connsiteY34" fmla="*/ 1727200 h 6633248"/>
              <a:gd name="connsiteX35" fmla="*/ 3751503 w 7949430"/>
              <a:gd name="connsiteY35" fmla="*/ 1967346 h 6633248"/>
              <a:gd name="connsiteX36" fmla="*/ 3825394 w 7949430"/>
              <a:gd name="connsiteY36" fmla="*/ 1699491 h 6633248"/>
              <a:gd name="connsiteX37" fmla="*/ 4028594 w 7949430"/>
              <a:gd name="connsiteY37" fmla="*/ 1422400 h 6633248"/>
              <a:gd name="connsiteX38" fmla="*/ 3991648 w 7949430"/>
              <a:gd name="connsiteY38" fmla="*/ 1173018 h 6633248"/>
              <a:gd name="connsiteX39" fmla="*/ 4019358 w 7949430"/>
              <a:gd name="connsiteY39" fmla="*/ 923637 h 6633248"/>
              <a:gd name="connsiteX40" fmla="*/ 4324158 w 7949430"/>
              <a:gd name="connsiteY40" fmla="*/ 683491 h 6633248"/>
              <a:gd name="connsiteX41" fmla="*/ 4277976 w 7949430"/>
              <a:gd name="connsiteY41" fmla="*/ 286327 h 6633248"/>
              <a:gd name="connsiteX42" fmla="*/ 4370339 w 7949430"/>
              <a:gd name="connsiteY42" fmla="*/ 101600 h 6633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5284739 w 7949430"/>
              <a:gd name="connsiteY42" fmla="*/ 0 h 7141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518120 w 7949430"/>
              <a:gd name="connsiteY42" fmla="*/ 286327 h 7141248"/>
              <a:gd name="connsiteX43" fmla="*/ 5284739 w 7949430"/>
              <a:gd name="connsiteY43" fmla="*/ 0 h 7141248"/>
              <a:gd name="connsiteX0" fmla="*/ 6956521 w 7949430"/>
              <a:gd name="connsiteY0" fmla="*/ 508000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388811 w 7949430"/>
              <a:gd name="connsiteY42" fmla="*/ 554182 h 7141248"/>
              <a:gd name="connsiteX43" fmla="*/ 4518120 w 7949430"/>
              <a:gd name="connsiteY43" fmla="*/ 286327 h 7141248"/>
              <a:gd name="connsiteX44" fmla="*/ 5284739 w 7949430"/>
              <a:gd name="connsiteY44" fmla="*/ 0 h 7141248"/>
              <a:gd name="connsiteX0" fmla="*/ 7085830 w 7949430"/>
              <a:gd name="connsiteY0" fmla="*/ 9236 h 7141248"/>
              <a:gd name="connsiteX1" fmla="*/ 7298267 w 7949430"/>
              <a:gd name="connsiteY1" fmla="*/ 766618 h 7141248"/>
              <a:gd name="connsiteX2" fmla="*/ 7917103 w 7949430"/>
              <a:gd name="connsiteY2" fmla="*/ 1200727 h 7141248"/>
              <a:gd name="connsiteX3" fmla="*/ 7492230 w 7949430"/>
              <a:gd name="connsiteY3" fmla="*/ 1884218 h 7141248"/>
              <a:gd name="connsiteX4" fmla="*/ 6882630 w 7949430"/>
              <a:gd name="connsiteY4" fmla="*/ 2318327 h 7141248"/>
              <a:gd name="connsiteX5" fmla="*/ 7030412 w 7949430"/>
              <a:gd name="connsiteY5" fmla="*/ 2872509 h 7141248"/>
              <a:gd name="connsiteX6" fmla="*/ 6448521 w 7949430"/>
              <a:gd name="connsiteY6" fmla="*/ 3232727 h 7141248"/>
              <a:gd name="connsiteX7" fmla="*/ 6420812 w 7949430"/>
              <a:gd name="connsiteY7" fmla="*/ 3528291 h 7141248"/>
              <a:gd name="connsiteX8" fmla="*/ 5284739 w 7949430"/>
              <a:gd name="connsiteY8" fmla="*/ 4036291 h 7141248"/>
              <a:gd name="connsiteX9" fmla="*/ 4961467 w 7949430"/>
              <a:gd name="connsiteY9" fmla="*/ 4858327 h 7141248"/>
              <a:gd name="connsiteX10" fmla="*/ 3677612 w 7949430"/>
              <a:gd name="connsiteY10" fmla="*/ 5800437 h 7141248"/>
              <a:gd name="connsiteX11" fmla="*/ 3769976 w 7949430"/>
              <a:gd name="connsiteY11" fmla="*/ 6336146 h 7141248"/>
              <a:gd name="connsiteX12" fmla="*/ 3206558 w 7949430"/>
              <a:gd name="connsiteY12" fmla="*/ 6982691 h 7141248"/>
              <a:gd name="connsiteX13" fmla="*/ 1848812 w 7949430"/>
              <a:gd name="connsiteY13" fmla="*/ 7001164 h 7141248"/>
              <a:gd name="connsiteX14" fmla="*/ 1562485 w 7949430"/>
              <a:gd name="connsiteY14" fmla="*/ 7112000 h 7141248"/>
              <a:gd name="connsiteX15" fmla="*/ 1045248 w 7949430"/>
              <a:gd name="connsiteY15" fmla="*/ 7065818 h 7141248"/>
              <a:gd name="connsiteX16" fmla="*/ 869758 w 7949430"/>
              <a:gd name="connsiteY16" fmla="*/ 6659418 h 7141248"/>
              <a:gd name="connsiteX17" fmla="*/ 481830 w 7949430"/>
              <a:gd name="connsiteY17" fmla="*/ 6502400 h 7141248"/>
              <a:gd name="connsiteX18" fmla="*/ 528012 w 7949430"/>
              <a:gd name="connsiteY18" fmla="*/ 5560291 h 7141248"/>
              <a:gd name="connsiteX19" fmla="*/ 611139 w 7949430"/>
              <a:gd name="connsiteY19" fmla="*/ 5163127 h 7141248"/>
              <a:gd name="connsiteX20" fmla="*/ 250921 w 7949430"/>
              <a:gd name="connsiteY20" fmla="*/ 4802909 h 7141248"/>
              <a:gd name="connsiteX21" fmla="*/ 334048 w 7949430"/>
              <a:gd name="connsiteY21" fmla="*/ 4073237 h 7141248"/>
              <a:gd name="connsiteX22" fmla="*/ 130848 w 7949430"/>
              <a:gd name="connsiteY22" fmla="*/ 3740727 h 7141248"/>
              <a:gd name="connsiteX23" fmla="*/ 20012 w 7949430"/>
              <a:gd name="connsiteY23" fmla="*/ 3001818 h 7141248"/>
              <a:gd name="connsiteX24" fmla="*/ 250921 w 7949430"/>
              <a:gd name="connsiteY24" fmla="*/ 2761673 h 7141248"/>
              <a:gd name="connsiteX25" fmla="*/ 1063721 w 7949430"/>
              <a:gd name="connsiteY25" fmla="*/ 2927927 h 7141248"/>
              <a:gd name="connsiteX26" fmla="*/ 1525539 w 7949430"/>
              <a:gd name="connsiteY26" fmla="*/ 2346037 h 7141248"/>
              <a:gd name="connsiteX27" fmla="*/ 1737976 w 7949430"/>
              <a:gd name="connsiteY27" fmla="*/ 2623127 h 7141248"/>
              <a:gd name="connsiteX28" fmla="*/ 2015067 w 7949430"/>
              <a:gd name="connsiteY28" fmla="*/ 2595418 h 7141248"/>
              <a:gd name="connsiteX29" fmla="*/ 2162848 w 7949430"/>
              <a:gd name="connsiteY29" fmla="*/ 2456873 h 7141248"/>
              <a:gd name="connsiteX30" fmla="*/ 2347576 w 7949430"/>
              <a:gd name="connsiteY30" fmla="*/ 2456873 h 7141248"/>
              <a:gd name="connsiteX31" fmla="*/ 2578485 w 7949430"/>
              <a:gd name="connsiteY31" fmla="*/ 2429164 h 7141248"/>
              <a:gd name="connsiteX32" fmla="*/ 2790921 w 7949430"/>
              <a:gd name="connsiteY32" fmla="*/ 2290618 h 7141248"/>
              <a:gd name="connsiteX33" fmla="*/ 3234267 w 7949430"/>
              <a:gd name="connsiteY33" fmla="*/ 2429164 h 7141248"/>
              <a:gd name="connsiteX34" fmla="*/ 3455939 w 7949430"/>
              <a:gd name="connsiteY34" fmla="*/ 2235200 h 7141248"/>
              <a:gd name="connsiteX35" fmla="*/ 3751503 w 7949430"/>
              <a:gd name="connsiteY35" fmla="*/ 2475346 h 7141248"/>
              <a:gd name="connsiteX36" fmla="*/ 3825394 w 7949430"/>
              <a:gd name="connsiteY36" fmla="*/ 2207491 h 7141248"/>
              <a:gd name="connsiteX37" fmla="*/ 4028594 w 7949430"/>
              <a:gd name="connsiteY37" fmla="*/ 1930400 h 7141248"/>
              <a:gd name="connsiteX38" fmla="*/ 3991648 w 7949430"/>
              <a:gd name="connsiteY38" fmla="*/ 1681018 h 7141248"/>
              <a:gd name="connsiteX39" fmla="*/ 4019358 w 7949430"/>
              <a:gd name="connsiteY39" fmla="*/ 1431637 h 7141248"/>
              <a:gd name="connsiteX40" fmla="*/ 4324158 w 7949430"/>
              <a:gd name="connsiteY40" fmla="*/ 1191491 h 7141248"/>
              <a:gd name="connsiteX41" fmla="*/ 4277976 w 7949430"/>
              <a:gd name="connsiteY41" fmla="*/ 794327 h 7141248"/>
              <a:gd name="connsiteX42" fmla="*/ 4388811 w 7949430"/>
              <a:gd name="connsiteY42" fmla="*/ 554182 h 7141248"/>
              <a:gd name="connsiteX43" fmla="*/ 4518120 w 7949430"/>
              <a:gd name="connsiteY43" fmla="*/ 286327 h 7141248"/>
              <a:gd name="connsiteX44" fmla="*/ 5284739 w 7949430"/>
              <a:gd name="connsiteY44" fmla="*/ 0 h 7141248"/>
              <a:gd name="connsiteX0" fmla="*/ 7085830 w 7949430"/>
              <a:gd name="connsiteY0" fmla="*/ 9236 h 7141248"/>
              <a:gd name="connsiteX1" fmla="*/ 6919575 w 7949430"/>
              <a:gd name="connsiteY1" fmla="*/ 554182 h 7141248"/>
              <a:gd name="connsiteX2" fmla="*/ 7298267 w 7949430"/>
              <a:gd name="connsiteY2" fmla="*/ 766618 h 7141248"/>
              <a:gd name="connsiteX3" fmla="*/ 7917103 w 7949430"/>
              <a:gd name="connsiteY3" fmla="*/ 1200727 h 7141248"/>
              <a:gd name="connsiteX4" fmla="*/ 7492230 w 7949430"/>
              <a:gd name="connsiteY4" fmla="*/ 1884218 h 7141248"/>
              <a:gd name="connsiteX5" fmla="*/ 6882630 w 7949430"/>
              <a:gd name="connsiteY5" fmla="*/ 2318327 h 7141248"/>
              <a:gd name="connsiteX6" fmla="*/ 7030412 w 7949430"/>
              <a:gd name="connsiteY6" fmla="*/ 2872509 h 7141248"/>
              <a:gd name="connsiteX7" fmla="*/ 6448521 w 7949430"/>
              <a:gd name="connsiteY7" fmla="*/ 3232727 h 7141248"/>
              <a:gd name="connsiteX8" fmla="*/ 6420812 w 7949430"/>
              <a:gd name="connsiteY8" fmla="*/ 3528291 h 7141248"/>
              <a:gd name="connsiteX9" fmla="*/ 5284739 w 7949430"/>
              <a:gd name="connsiteY9" fmla="*/ 4036291 h 7141248"/>
              <a:gd name="connsiteX10" fmla="*/ 4961467 w 7949430"/>
              <a:gd name="connsiteY10" fmla="*/ 4858327 h 7141248"/>
              <a:gd name="connsiteX11" fmla="*/ 3677612 w 7949430"/>
              <a:gd name="connsiteY11" fmla="*/ 5800437 h 7141248"/>
              <a:gd name="connsiteX12" fmla="*/ 3769976 w 7949430"/>
              <a:gd name="connsiteY12" fmla="*/ 6336146 h 7141248"/>
              <a:gd name="connsiteX13" fmla="*/ 3206558 w 7949430"/>
              <a:gd name="connsiteY13" fmla="*/ 6982691 h 7141248"/>
              <a:gd name="connsiteX14" fmla="*/ 1848812 w 7949430"/>
              <a:gd name="connsiteY14" fmla="*/ 7001164 h 7141248"/>
              <a:gd name="connsiteX15" fmla="*/ 1562485 w 7949430"/>
              <a:gd name="connsiteY15" fmla="*/ 7112000 h 7141248"/>
              <a:gd name="connsiteX16" fmla="*/ 1045248 w 7949430"/>
              <a:gd name="connsiteY16" fmla="*/ 7065818 h 7141248"/>
              <a:gd name="connsiteX17" fmla="*/ 869758 w 7949430"/>
              <a:gd name="connsiteY17" fmla="*/ 6659418 h 7141248"/>
              <a:gd name="connsiteX18" fmla="*/ 481830 w 7949430"/>
              <a:gd name="connsiteY18" fmla="*/ 6502400 h 7141248"/>
              <a:gd name="connsiteX19" fmla="*/ 528012 w 7949430"/>
              <a:gd name="connsiteY19" fmla="*/ 5560291 h 7141248"/>
              <a:gd name="connsiteX20" fmla="*/ 611139 w 7949430"/>
              <a:gd name="connsiteY20" fmla="*/ 5163127 h 7141248"/>
              <a:gd name="connsiteX21" fmla="*/ 250921 w 7949430"/>
              <a:gd name="connsiteY21" fmla="*/ 4802909 h 7141248"/>
              <a:gd name="connsiteX22" fmla="*/ 334048 w 7949430"/>
              <a:gd name="connsiteY22" fmla="*/ 4073237 h 7141248"/>
              <a:gd name="connsiteX23" fmla="*/ 130848 w 7949430"/>
              <a:gd name="connsiteY23" fmla="*/ 3740727 h 7141248"/>
              <a:gd name="connsiteX24" fmla="*/ 20012 w 7949430"/>
              <a:gd name="connsiteY24" fmla="*/ 3001818 h 7141248"/>
              <a:gd name="connsiteX25" fmla="*/ 250921 w 7949430"/>
              <a:gd name="connsiteY25" fmla="*/ 2761673 h 7141248"/>
              <a:gd name="connsiteX26" fmla="*/ 1063721 w 7949430"/>
              <a:gd name="connsiteY26" fmla="*/ 2927927 h 7141248"/>
              <a:gd name="connsiteX27" fmla="*/ 1525539 w 7949430"/>
              <a:gd name="connsiteY27" fmla="*/ 2346037 h 7141248"/>
              <a:gd name="connsiteX28" fmla="*/ 1737976 w 7949430"/>
              <a:gd name="connsiteY28" fmla="*/ 2623127 h 7141248"/>
              <a:gd name="connsiteX29" fmla="*/ 2015067 w 7949430"/>
              <a:gd name="connsiteY29" fmla="*/ 2595418 h 7141248"/>
              <a:gd name="connsiteX30" fmla="*/ 2162848 w 7949430"/>
              <a:gd name="connsiteY30" fmla="*/ 2456873 h 7141248"/>
              <a:gd name="connsiteX31" fmla="*/ 2347576 w 7949430"/>
              <a:gd name="connsiteY31" fmla="*/ 2456873 h 7141248"/>
              <a:gd name="connsiteX32" fmla="*/ 2578485 w 7949430"/>
              <a:gd name="connsiteY32" fmla="*/ 2429164 h 7141248"/>
              <a:gd name="connsiteX33" fmla="*/ 2790921 w 7949430"/>
              <a:gd name="connsiteY33" fmla="*/ 2290618 h 7141248"/>
              <a:gd name="connsiteX34" fmla="*/ 3234267 w 7949430"/>
              <a:gd name="connsiteY34" fmla="*/ 2429164 h 7141248"/>
              <a:gd name="connsiteX35" fmla="*/ 3455939 w 7949430"/>
              <a:gd name="connsiteY35" fmla="*/ 2235200 h 7141248"/>
              <a:gd name="connsiteX36" fmla="*/ 3751503 w 7949430"/>
              <a:gd name="connsiteY36" fmla="*/ 2475346 h 7141248"/>
              <a:gd name="connsiteX37" fmla="*/ 3825394 w 7949430"/>
              <a:gd name="connsiteY37" fmla="*/ 2207491 h 7141248"/>
              <a:gd name="connsiteX38" fmla="*/ 4028594 w 7949430"/>
              <a:gd name="connsiteY38" fmla="*/ 1930400 h 7141248"/>
              <a:gd name="connsiteX39" fmla="*/ 3991648 w 7949430"/>
              <a:gd name="connsiteY39" fmla="*/ 1681018 h 7141248"/>
              <a:gd name="connsiteX40" fmla="*/ 4019358 w 7949430"/>
              <a:gd name="connsiteY40" fmla="*/ 1431637 h 7141248"/>
              <a:gd name="connsiteX41" fmla="*/ 4324158 w 7949430"/>
              <a:gd name="connsiteY41" fmla="*/ 1191491 h 7141248"/>
              <a:gd name="connsiteX42" fmla="*/ 4277976 w 7949430"/>
              <a:gd name="connsiteY42" fmla="*/ 794327 h 7141248"/>
              <a:gd name="connsiteX43" fmla="*/ 4388811 w 7949430"/>
              <a:gd name="connsiteY43" fmla="*/ 554182 h 7141248"/>
              <a:gd name="connsiteX44" fmla="*/ 4518120 w 7949430"/>
              <a:gd name="connsiteY44" fmla="*/ 286327 h 7141248"/>
              <a:gd name="connsiteX45" fmla="*/ 5284739 w 7949430"/>
              <a:gd name="connsiteY45" fmla="*/ 0 h 7141248"/>
              <a:gd name="connsiteX0" fmla="*/ 7085830 w 7949430"/>
              <a:gd name="connsiteY0" fmla="*/ 9236 h 7141248"/>
              <a:gd name="connsiteX1" fmla="*/ 6919575 w 7949430"/>
              <a:gd name="connsiteY1" fmla="*/ 554182 h 7141248"/>
              <a:gd name="connsiteX2" fmla="*/ 7298267 w 7949430"/>
              <a:gd name="connsiteY2" fmla="*/ 766618 h 7141248"/>
              <a:gd name="connsiteX3" fmla="*/ 7917103 w 7949430"/>
              <a:gd name="connsiteY3" fmla="*/ 1200727 h 7141248"/>
              <a:gd name="connsiteX4" fmla="*/ 7492230 w 7949430"/>
              <a:gd name="connsiteY4" fmla="*/ 1884218 h 7141248"/>
              <a:gd name="connsiteX5" fmla="*/ 6882630 w 7949430"/>
              <a:gd name="connsiteY5" fmla="*/ 2318327 h 7141248"/>
              <a:gd name="connsiteX6" fmla="*/ 7030412 w 7949430"/>
              <a:gd name="connsiteY6" fmla="*/ 2872509 h 7141248"/>
              <a:gd name="connsiteX7" fmla="*/ 6448521 w 7949430"/>
              <a:gd name="connsiteY7" fmla="*/ 3232727 h 7141248"/>
              <a:gd name="connsiteX8" fmla="*/ 6420812 w 7949430"/>
              <a:gd name="connsiteY8" fmla="*/ 3528291 h 7141248"/>
              <a:gd name="connsiteX9" fmla="*/ 5284739 w 7949430"/>
              <a:gd name="connsiteY9" fmla="*/ 4036291 h 7141248"/>
              <a:gd name="connsiteX10" fmla="*/ 4961467 w 7949430"/>
              <a:gd name="connsiteY10" fmla="*/ 4858327 h 7141248"/>
              <a:gd name="connsiteX11" fmla="*/ 3677612 w 7949430"/>
              <a:gd name="connsiteY11" fmla="*/ 5800437 h 7141248"/>
              <a:gd name="connsiteX12" fmla="*/ 3769976 w 7949430"/>
              <a:gd name="connsiteY12" fmla="*/ 6336146 h 7141248"/>
              <a:gd name="connsiteX13" fmla="*/ 3206558 w 7949430"/>
              <a:gd name="connsiteY13" fmla="*/ 6982691 h 7141248"/>
              <a:gd name="connsiteX14" fmla="*/ 1848812 w 7949430"/>
              <a:gd name="connsiteY14" fmla="*/ 7001164 h 7141248"/>
              <a:gd name="connsiteX15" fmla="*/ 1562485 w 7949430"/>
              <a:gd name="connsiteY15" fmla="*/ 7112000 h 7141248"/>
              <a:gd name="connsiteX16" fmla="*/ 1045248 w 7949430"/>
              <a:gd name="connsiteY16" fmla="*/ 7065818 h 7141248"/>
              <a:gd name="connsiteX17" fmla="*/ 869758 w 7949430"/>
              <a:gd name="connsiteY17" fmla="*/ 6659418 h 7141248"/>
              <a:gd name="connsiteX18" fmla="*/ 481830 w 7949430"/>
              <a:gd name="connsiteY18" fmla="*/ 6502400 h 7141248"/>
              <a:gd name="connsiteX19" fmla="*/ 528012 w 7949430"/>
              <a:gd name="connsiteY19" fmla="*/ 5560291 h 7141248"/>
              <a:gd name="connsiteX20" fmla="*/ 611139 w 7949430"/>
              <a:gd name="connsiteY20" fmla="*/ 5163127 h 7141248"/>
              <a:gd name="connsiteX21" fmla="*/ 250921 w 7949430"/>
              <a:gd name="connsiteY21" fmla="*/ 4802909 h 7141248"/>
              <a:gd name="connsiteX22" fmla="*/ 334048 w 7949430"/>
              <a:gd name="connsiteY22" fmla="*/ 4073237 h 7141248"/>
              <a:gd name="connsiteX23" fmla="*/ 130848 w 7949430"/>
              <a:gd name="connsiteY23" fmla="*/ 3740727 h 7141248"/>
              <a:gd name="connsiteX24" fmla="*/ 20012 w 7949430"/>
              <a:gd name="connsiteY24" fmla="*/ 3001818 h 7141248"/>
              <a:gd name="connsiteX25" fmla="*/ 250921 w 7949430"/>
              <a:gd name="connsiteY25" fmla="*/ 2761673 h 7141248"/>
              <a:gd name="connsiteX26" fmla="*/ 1063721 w 7949430"/>
              <a:gd name="connsiteY26" fmla="*/ 2927927 h 7141248"/>
              <a:gd name="connsiteX27" fmla="*/ 1525539 w 7949430"/>
              <a:gd name="connsiteY27" fmla="*/ 2346037 h 7141248"/>
              <a:gd name="connsiteX28" fmla="*/ 1737976 w 7949430"/>
              <a:gd name="connsiteY28" fmla="*/ 2623127 h 7141248"/>
              <a:gd name="connsiteX29" fmla="*/ 2015067 w 7949430"/>
              <a:gd name="connsiteY29" fmla="*/ 2595418 h 7141248"/>
              <a:gd name="connsiteX30" fmla="*/ 2162848 w 7949430"/>
              <a:gd name="connsiteY30" fmla="*/ 2456873 h 7141248"/>
              <a:gd name="connsiteX31" fmla="*/ 2347576 w 7949430"/>
              <a:gd name="connsiteY31" fmla="*/ 2456873 h 7141248"/>
              <a:gd name="connsiteX32" fmla="*/ 2578485 w 7949430"/>
              <a:gd name="connsiteY32" fmla="*/ 2429164 h 7141248"/>
              <a:gd name="connsiteX33" fmla="*/ 2790921 w 7949430"/>
              <a:gd name="connsiteY33" fmla="*/ 2290618 h 7141248"/>
              <a:gd name="connsiteX34" fmla="*/ 3234267 w 7949430"/>
              <a:gd name="connsiteY34" fmla="*/ 2429164 h 7141248"/>
              <a:gd name="connsiteX35" fmla="*/ 3455939 w 7949430"/>
              <a:gd name="connsiteY35" fmla="*/ 2235200 h 7141248"/>
              <a:gd name="connsiteX36" fmla="*/ 3751503 w 7949430"/>
              <a:gd name="connsiteY36" fmla="*/ 2475346 h 7141248"/>
              <a:gd name="connsiteX37" fmla="*/ 3825394 w 7949430"/>
              <a:gd name="connsiteY37" fmla="*/ 2207491 h 7141248"/>
              <a:gd name="connsiteX38" fmla="*/ 4028594 w 7949430"/>
              <a:gd name="connsiteY38" fmla="*/ 1930400 h 7141248"/>
              <a:gd name="connsiteX39" fmla="*/ 3991648 w 7949430"/>
              <a:gd name="connsiteY39" fmla="*/ 1681018 h 7141248"/>
              <a:gd name="connsiteX40" fmla="*/ 4019358 w 7949430"/>
              <a:gd name="connsiteY40" fmla="*/ 1431637 h 7141248"/>
              <a:gd name="connsiteX41" fmla="*/ 4324158 w 7949430"/>
              <a:gd name="connsiteY41" fmla="*/ 1191491 h 7141248"/>
              <a:gd name="connsiteX42" fmla="*/ 4277976 w 7949430"/>
              <a:gd name="connsiteY42" fmla="*/ 794327 h 7141248"/>
              <a:gd name="connsiteX43" fmla="*/ 4388811 w 7949430"/>
              <a:gd name="connsiteY43" fmla="*/ 554182 h 7141248"/>
              <a:gd name="connsiteX44" fmla="*/ 4518120 w 7949430"/>
              <a:gd name="connsiteY44" fmla="*/ 286327 h 7141248"/>
              <a:gd name="connsiteX45" fmla="*/ 5284739 w 7949430"/>
              <a:gd name="connsiteY4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19575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5284739 w 7949430"/>
              <a:gd name="connsiteY10" fmla="*/ 4036291 h 7141248"/>
              <a:gd name="connsiteX11" fmla="*/ 4961467 w 7949430"/>
              <a:gd name="connsiteY11" fmla="*/ 4858327 h 7141248"/>
              <a:gd name="connsiteX12" fmla="*/ 3677612 w 7949430"/>
              <a:gd name="connsiteY12" fmla="*/ 5800437 h 7141248"/>
              <a:gd name="connsiteX13" fmla="*/ 3769976 w 7949430"/>
              <a:gd name="connsiteY13" fmla="*/ 6336146 h 7141248"/>
              <a:gd name="connsiteX14" fmla="*/ 3206558 w 7949430"/>
              <a:gd name="connsiteY14" fmla="*/ 6982691 h 7141248"/>
              <a:gd name="connsiteX15" fmla="*/ 1848812 w 7949430"/>
              <a:gd name="connsiteY15" fmla="*/ 7001164 h 7141248"/>
              <a:gd name="connsiteX16" fmla="*/ 1562485 w 7949430"/>
              <a:gd name="connsiteY16" fmla="*/ 7112000 h 7141248"/>
              <a:gd name="connsiteX17" fmla="*/ 1045248 w 7949430"/>
              <a:gd name="connsiteY17" fmla="*/ 7065818 h 7141248"/>
              <a:gd name="connsiteX18" fmla="*/ 869758 w 7949430"/>
              <a:gd name="connsiteY18" fmla="*/ 6659418 h 7141248"/>
              <a:gd name="connsiteX19" fmla="*/ 481830 w 7949430"/>
              <a:gd name="connsiteY19" fmla="*/ 6502400 h 7141248"/>
              <a:gd name="connsiteX20" fmla="*/ 528012 w 7949430"/>
              <a:gd name="connsiteY20" fmla="*/ 5560291 h 7141248"/>
              <a:gd name="connsiteX21" fmla="*/ 611139 w 7949430"/>
              <a:gd name="connsiteY21" fmla="*/ 5163127 h 7141248"/>
              <a:gd name="connsiteX22" fmla="*/ 250921 w 7949430"/>
              <a:gd name="connsiteY22" fmla="*/ 4802909 h 7141248"/>
              <a:gd name="connsiteX23" fmla="*/ 334048 w 7949430"/>
              <a:gd name="connsiteY23" fmla="*/ 4073237 h 7141248"/>
              <a:gd name="connsiteX24" fmla="*/ 130848 w 7949430"/>
              <a:gd name="connsiteY24" fmla="*/ 3740727 h 7141248"/>
              <a:gd name="connsiteX25" fmla="*/ 20012 w 7949430"/>
              <a:gd name="connsiteY25" fmla="*/ 3001818 h 7141248"/>
              <a:gd name="connsiteX26" fmla="*/ 250921 w 7949430"/>
              <a:gd name="connsiteY26" fmla="*/ 2761673 h 7141248"/>
              <a:gd name="connsiteX27" fmla="*/ 1063721 w 7949430"/>
              <a:gd name="connsiteY27" fmla="*/ 2927927 h 7141248"/>
              <a:gd name="connsiteX28" fmla="*/ 1525539 w 7949430"/>
              <a:gd name="connsiteY28" fmla="*/ 2346037 h 7141248"/>
              <a:gd name="connsiteX29" fmla="*/ 1737976 w 7949430"/>
              <a:gd name="connsiteY29" fmla="*/ 2623127 h 7141248"/>
              <a:gd name="connsiteX30" fmla="*/ 2015067 w 7949430"/>
              <a:gd name="connsiteY30" fmla="*/ 2595418 h 7141248"/>
              <a:gd name="connsiteX31" fmla="*/ 2162848 w 7949430"/>
              <a:gd name="connsiteY31" fmla="*/ 2456873 h 7141248"/>
              <a:gd name="connsiteX32" fmla="*/ 2347576 w 7949430"/>
              <a:gd name="connsiteY32" fmla="*/ 2456873 h 7141248"/>
              <a:gd name="connsiteX33" fmla="*/ 2578485 w 7949430"/>
              <a:gd name="connsiteY33" fmla="*/ 2429164 h 7141248"/>
              <a:gd name="connsiteX34" fmla="*/ 2790921 w 7949430"/>
              <a:gd name="connsiteY34" fmla="*/ 2290618 h 7141248"/>
              <a:gd name="connsiteX35" fmla="*/ 3234267 w 7949430"/>
              <a:gd name="connsiteY35" fmla="*/ 2429164 h 7141248"/>
              <a:gd name="connsiteX36" fmla="*/ 3455939 w 7949430"/>
              <a:gd name="connsiteY36" fmla="*/ 2235200 h 7141248"/>
              <a:gd name="connsiteX37" fmla="*/ 3751503 w 7949430"/>
              <a:gd name="connsiteY37" fmla="*/ 2475346 h 7141248"/>
              <a:gd name="connsiteX38" fmla="*/ 3825394 w 7949430"/>
              <a:gd name="connsiteY38" fmla="*/ 2207491 h 7141248"/>
              <a:gd name="connsiteX39" fmla="*/ 4028594 w 7949430"/>
              <a:gd name="connsiteY39" fmla="*/ 1930400 h 7141248"/>
              <a:gd name="connsiteX40" fmla="*/ 3991648 w 7949430"/>
              <a:gd name="connsiteY40" fmla="*/ 1681018 h 7141248"/>
              <a:gd name="connsiteX41" fmla="*/ 4019358 w 7949430"/>
              <a:gd name="connsiteY41" fmla="*/ 1431637 h 7141248"/>
              <a:gd name="connsiteX42" fmla="*/ 4324158 w 7949430"/>
              <a:gd name="connsiteY42" fmla="*/ 1191491 h 7141248"/>
              <a:gd name="connsiteX43" fmla="*/ 4277976 w 7949430"/>
              <a:gd name="connsiteY43" fmla="*/ 794327 h 7141248"/>
              <a:gd name="connsiteX44" fmla="*/ 4388811 w 7949430"/>
              <a:gd name="connsiteY44" fmla="*/ 554182 h 7141248"/>
              <a:gd name="connsiteX45" fmla="*/ 4518120 w 7949430"/>
              <a:gd name="connsiteY45" fmla="*/ 286327 h 7141248"/>
              <a:gd name="connsiteX46" fmla="*/ 5284739 w 7949430"/>
              <a:gd name="connsiteY4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5284739 w 7949430"/>
              <a:gd name="connsiteY10" fmla="*/ 4036291 h 7141248"/>
              <a:gd name="connsiteX11" fmla="*/ 4961467 w 7949430"/>
              <a:gd name="connsiteY11" fmla="*/ 4858327 h 7141248"/>
              <a:gd name="connsiteX12" fmla="*/ 3677612 w 7949430"/>
              <a:gd name="connsiteY12" fmla="*/ 5800437 h 7141248"/>
              <a:gd name="connsiteX13" fmla="*/ 3769976 w 7949430"/>
              <a:gd name="connsiteY13" fmla="*/ 6336146 h 7141248"/>
              <a:gd name="connsiteX14" fmla="*/ 3206558 w 7949430"/>
              <a:gd name="connsiteY14" fmla="*/ 6982691 h 7141248"/>
              <a:gd name="connsiteX15" fmla="*/ 1848812 w 7949430"/>
              <a:gd name="connsiteY15" fmla="*/ 7001164 h 7141248"/>
              <a:gd name="connsiteX16" fmla="*/ 1562485 w 7949430"/>
              <a:gd name="connsiteY16" fmla="*/ 7112000 h 7141248"/>
              <a:gd name="connsiteX17" fmla="*/ 1045248 w 7949430"/>
              <a:gd name="connsiteY17" fmla="*/ 7065818 h 7141248"/>
              <a:gd name="connsiteX18" fmla="*/ 869758 w 7949430"/>
              <a:gd name="connsiteY18" fmla="*/ 6659418 h 7141248"/>
              <a:gd name="connsiteX19" fmla="*/ 481830 w 7949430"/>
              <a:gd name="connsiteY19" fmla="*/ 6502400 h 7141248"/>
              <a:gd name="connsiteX20" fmla="*/ 528012 w 7949430"/>
              <a:gd name="connsiteY20" fmla="*/ 5560291 h 7141248"/>
              <a:gd name="connsiteX21" fmla="*/ 611139 w 7949430"/>
              <a:gd name="connsiteY21" fmla="*/ 5163127 h 7141248"/>
              <a:gd name="connsiteX22" fmla="*/ 250921 w 7949430"/>
              <a:gd name="connsiteY22" fmla="*/ 4802909 h 7141248"/>
              <a:gd name="connsiteX23" fmla="*/ 334048 w 7949430"/>
              <a:gd name="connsiteY23" fmla="*/ 4073237 h 7141248"/>
              <a:gd name="connsiteX24" fmla="*/ 130848 w 7949430"/>
              <a:gd name="connsiteY24" fmla="*/ 3740727 h 7141248"/>
              <a:gd name="connsiteX25" fmla="*/ 20012 w 7949430"/>
              <a:gd name="connsiteY25" fmla="*/ 3001818 h 7141248"/>
              <a:gd name="connsiteX26" fmla="*/ 250921 w 7949430"/>
              <a:gd name="connsiteY26" fmla="*/ 2761673 h 7141248"/>
              <a:gd name="connsiteX27" fmla="*/ 1063721 w 7949430"/>
              <a:gd name="connsiteY27" fmla="*/ 2927927 h 7141248"/>
              <a:gd name="connsiteX28" fmla="*/ 1525539 w 7949430"/>
              <a:gd name="connsiteY28" fmla="*/ 2346037 h 7141248"/>
              <a:gd name="connsiteX29" fmla="*/ 1737976 w 7949430"/>
              <a:gd name="connsiteY29" fmla="*/ 2623127 h 7141248"/>
              <a:gd name="connsiteX30" fmla="*/ 2015067 w 7949430"/>
              <a:gd name="connsiteY30" fmla="*/ 2595418 h 7141248"/>
              <a:gd name="connsiteX31" fmla="*/ 2162848 w 7949430"/>
              <a:gd name="connsiteY31" fmla="*/ 2456873 h 7141248"/>
              <a:gd name="connsiteX32" fmla="*/ 2347576 w 7949430"/>
              <a:gd name="connsiteY32" fmla="*/ 2456873 h 7141248"/>
              <a:gd name="connsiteX33" fmla="*/ 2578485 w 7949430"/>
              <a:gd name="connsiteY33" fmla="*/ 2429164 h 7141248"/>
              <a:gd name="connsiteX34" fmla="*/ 2790921 w 7949430"/>
              <a:gd name="connsiteY34" fmla="*/ 2290618 h 7141248"/>
              <a:gd name="connsiteX35" fmla="*/ 3234267 w 7949430"/>
              <a:gd name="connsiteY35" fmla="*/ 2429164 h 7141248"/>
              <a:gd name="connsiteX36" fmla="*/ 3455939 w 7949430"/>
              <a:gd name="connsiteY36" fmla="*/ 2235200 h 7141248"/>
              <a:gd name="connsiteX37" fmla="*/ 3751503 w 7949430"/>
              <a:gd name="connsiteY37" fmla="*/ 2475346 h 7141248"/>
              <a:gd name="connsiteX38" fmla="*/ 3825394 w 7949430"/>
              <a:gd name="connsiteY38" fmla="*/ 2207491 h 7141248"/>
              <a:gd name="connsiteX39" fmla="*/ 4028594 w 7949430"/>
              <a:gd name="connsiteY39" fmla="*/ 1930400 h 7141248"/>
              <a:gd name="connsiteX40" fmla="*/ 3991648 w 7949430"/>
              <a:gd name="connsiteY40" fmla="*/ 1681018 h 7141248"/>
              <a:gd name="connsiteX41" fmla="*/ 4019358 w 7949430"/>
              <a:gd name="connsiteY41" fmla="*/ 1431637 h 7141248"/>
              <a:gd name="connsiteX42" fmla="*/ 4324158 w 7949430"/>
              <a:gd name="connsiteY42" fmla="*/ 1191491 h 7141248"/>
              <a:gd name="connsiteX43" fmla="*/ 4277976 w 7949430"/>
              <a:gd name="connsiteY43" fmla="*/ 794327 h 7141248"/>
              <a:gd name="connsiteX44" fmla="*/ 4388811 w 7949430"/>
              <a:gd name="connsiteY44" fmla="*/ 554182 h 7141248"/>
              <a:gd name="connsiteX45" fmla="*/ 4518120 w 7949430"/>
              <a:gd name="connsiteY45" fmla="*/ 286327 h 7141248"/>
              <a:gd name="connsiteX46" fmla="*/ 5284739 w 7949430"/>
              <a:gd name="connsiteY4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284739 w 7949430"/>
              <a:gd name="connsiteY11" fmla="*/ 4036291 h 7141248"/>
              <a:gd name="connsiteX12" fmla="*/ 4961467 w 7949430"/>
              <a:gd name="connsiteY12" fmla="*/ 4858327 h 7141248"/>
              <a:gd name="connsiteX13" fmla="*/ 3677612 w 7949430"/>
              <a:gd name="connsiteY13" fmla="*/ 5800437 h 7141248"/>
              <a:gd name="connsiteX14" fmla="*/ 3769976 w 7949430"/>
              <a:gd name="connsiteY14" fmla="*/ 6336146 h 7141248"/>
              <a:gd name="connsiteX15" fmla="*/ 3206558 w 7949430"/>
              <a:gd name="connsiteY15" fmla="*/ 6982691 h 7141248"/>
              <a:gd name="connsiteX16" fmla="*/ 1848812 w 7949430"/>
              <a:gd name="connsiteY16" fmla="*/ 7001164 h 7141248"/>
              <a:gd name="connsiteX17" fmla="*/ 1562485 w 7949430"/>
              <a:gd name="connsiteY17" fmla="*/ 7112000 h 7141248"/>
              <a:gd name="connsiteX18" fmla="*/ 1045248 w 7949430"/>
              <a:gd name="connsiteY18" fmla="*/ 7065818 h 7141248"/>
              <a:gd name="connsiteX19" fmla="*/ 869758 w 7949430"/>
              <a:gd name="connsiteY19" fmla="*/ 6659418 h 7141248"/>
              <a:gd name="connsiteX20" fmla="*/ 481830 w 7949430"/>
              <a:gd name="connsiteY20" fmla="*/ 6502400 h 7141248"/>
              <a:gd name="connsiteX21" fmla="*/ 528012 w 7949430"/>
              <a:gd name="connsiteY21" fmla="*/ 5560291 h 7141248"/>
              <a:gd name="connsiteX22" fmla="*/ 611139 w 7949430"/>
              <a:gd name="connsiteY22" fmla="*/ 5163127 h 7141248"/>
              <a:gd name="connsiteX23" fmla="*/ 250921 w 7949430"/>
              <a:gd name="connsiteY23" fmla="*/ 4802909 h 7141248"/>
              <a:gd name="connsiteX24" fmla="*/ 334048 w 7949430"/>
              <a:gd name="connsiteY24" fmla="*/ 4073237 h 7141248"/>
              <a:gd name="connsiteX25" fmla="*/ 130848 w 7949430"/>
              <a:gd name="connsiteY25" fmla="*/ 3740727 h 7141248"/>
              <a:gd name="connsiteX26" fmla="*/ 20012 w 7949430"/>
              <a:gd name="connsiteY26" fmla="*/ 3001818 h 7141248"/>
              <a:gd name="connsiteX27" fmla="*/ 250921 w 7949430"/>
              <a:gd name="connsiteY27" fmla="*/ 2761673 h 7141248"/>
              <a:gd name="connsiteX28" fmla="*/ 1063721 w 7949430"/>
              <a:gd name="connsiteY28" fmla="*/ 2927927 h 7141248"/>
              <a:gd name="connsiteX29" fmla="*/ 1525539 w 7949430"/>
              <a:gd name="connsiteY29" fmla="*/ 2346037 h 7141248"/>
              <a:gd name="connsiteX30" fmla="*/ 1737976 w 7949430"/>
              <a:gd name="connsiteY30" fmla="*/ 2623127 h 7141248"/>
              <a:gd name="connsiteX31" fmla="*/ 2015067 w 7949430"/>
              <a:gd name="connsiteY31" fmla="*/ 2595418 h 7141248"/>
              <a:gd name="connsiteX32" fmla="*/ 2162848 w 7949430"/>
              <a:gd name="connsiteY32" fmla="*/ 2456873 h 7141248"/>
              <a:gd name="connsiteX33" fmla="*/ 2347576 w 7949430"/>
              <a:gd name="connsiteY33" fmla="*/ 2456873 h 7141248"/>
              <a:gd name="connsiteX34" fmla="*/ 2578485 w 7949430"/>
              <a:gd name="connsiteY34" fmla="*/ 2429164 h 7141248"/>
              <a:gd name="connsiteX35" fmla="*/ 2790921 w 7949430"/>
              <a:gd name="connsiteY35" fmla="*/ 2290618 h 7141248"/>
              <a:gd name="connsiteX36" fmla="*/ 3234267 w 7949430"/>
              <a:gd name="connsiteY36" fmla="*/ 2429164 h 7141248"/>
              <a:gd name="connsiteX37" fmla="*/ 3455939 w 7949430"/>
              <a:gd name="connsiteY37" fmla="*/ 2235200 h 7141248"/>
              <a:gd name="connsiteX38" fmla="*/ 3751503 w 7949430"/>
              <a:gd name="connsiteY38" fmla="*/ 2475346 h 7141248"/>
              <a:gd name="connsiteX39" fmla="*/ 3825394 w 7949430"/>
              <a:gd name="connsiteY39" fmla="*/ 2207491 h 7141248"/>
              <a:gd name="connsiteX40" fmla="*/ 4028594 w 7949430"/>
              <a:gd name="connsiteY40" fmla="*/ 1930400 h 7141248"/>
              <a:gd name="connsiteX41" fmla="*/ 3991648 w 7949430"/>
              <a:gd name="connsiteY41" fmla="*/ 1681018 h 7141248"/>
              <a:gd name="connsiteX42" fmla="*/ 4019358 w 7949430"/>
              <a:gd name="connsiteY42" fmla="*/ 1431637 h 7141248"/>
              <a:gd name="connsiteX43" fmla="*/ 4324158 w 7949430"/>
              <a:gd name="connsiteY43" fmla="*/ 1191491 h 7141248"/>
              <a:gd name="connsiteX44" fmla="*/ 4277976 w 7949430"/>
              <a:gd name="connsiteY44" fmla="*/ 794327 h 7141248"/>
              <a:gd name="connsiteX45" fmla="*/ 4388811 w 7949430"/>
              <a:gd name="connsiteY45" fmla="*/ 554182 h 7141248"/>
              <a:gd name="connsiteX46" fmla="*/ 4518120 w 7949430"/>
              <a:gd name="connsiteY46" fmla="*/ 286327 h 7141248"/>
              <a:gd name="connsiteX47" fmla="*/ 5284739 w 7949430"/>
              <a:gd name="connsiteY47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284739 w 7949430"/>
              <a:gd name="connsiteY12" fmla="*/ 4036291 h 7141248"/>
              <a:gd name="connsiteX13" fmla="*/ 4961467 w 7949430"/>
              <a:gd name="connsiteY13" fmla="*/ 4858327 h 7141248"/>
              <a:gd name="connsiteX14" fmla="*/ 3677612 w 7949430"/>
              <a:gd name="connsiteY14" fmla="*/ 5800437 h 7141248"/>
              <a:gd name="connsiteX15" fmla="*/ 3769976 w 7949430"/>
              <a:gd name="connsiteY15" fmla="*/ 6336146 h 7141248"/>
              <a:gd name="connsiteX16" fmla="*/ 3206558 w 7949430"/>
              <a:gd name="connsiteY16" fmla="*/ 6982691 h 7141248"/>
              <a:gd name="connsiteX17" fmla="*/ 1848812 w 7949430"/>
              <a:gd name="connsiteY17" fmla="*/ 7001164 h 7141248"/>
              <a:gd name="connsiteX18" fmla="*/ 1562485 w 7949430"/>
              <a:gd name="connsiteY18" fmla="*/ 7112000 h 7141248"/>
              <a:gd name="connsiteX19" fmla="*/ 1045248 w 7949430"/>
              <a:gd name="connsiteY19" fmla="*/ 7065818 h 7141248"/>
              <a:gd name="connsiteX20" fmla="*/ 869758 w 7949430"/>
              <a:gd name="connsiteY20" fmla="*/ 6659418 h 7141248"/>
              <a:gd name="connsiteX21" fmla="*/ 481830 w 7949430"/>
              <a:gd name="connsiteY21" fmla="*/ 6502400 h 7141248"/>
              <a:gd name="connsiteX22" fmla="*/ 528012 w 7949430"/>
              <a:gd name="connsiteY22" fmla="*/ 5560291 h 7141248"/>
              <a:gd name="connsiteX23" fmla="*/ 611139 w 7949430"/>
              <a:gd name="connsiteY23" fmla="*/ 5163127 h 7141248"/>
              <a:gd name="connsiteX24" fmla="*/ 250921 w 7949430"/>
              <a:gd name="connsiteY24" fmla="*/ 4802909 h 7141248"/>
              <a:gd name="connsiteX25" fmla="*/ 334048 w 7949430"/>
              <a:gd name="connsiteY25" fmla="*/ 4073237 h 7141248"/>
              <a:gd name="connsiteX26" fmla="*/ 130848 w 7949430"/>
              <a:gd name="connsiteY26" fmla="*/ 3740727 h 7141248"/>
              <a:gd name="connsiteX27" fmla="*/ 20012 w 7949430"/>
              <a:gd name="connsiteY27" fmla="*/ 3001818 h 7141248"/>
              <a:gd name="connsiteX28" fmla="*/ 250921 w 7949430"/>
              <a:gd name="connsiteY28" fmla="*/ 2761673 h 7141248"/>
              <a:gd name="connsiteX29" fmla="*/ 1063721 w 7949430"/>
              <a:gd name="connsiteY29" fmla="*/ 2927927 h 7141248"/>
              <a:gd name="connsiteX30" fmla="*/ 1525539 w 7949430"/>
              <a:gd name="connsiteY30" fmla="*/ 2346037 h 7141248"/>
              <a:gd name="connsiteX31" fmla="*/ 1737976 w 7949430"/>
              <a:gd name="connsiteY31" fmla="*/ 2623127 h 7141248"/>
              <a:gd name="connsiteX32" fmla="*/ 2015067 w 7949430"/>
              <a:gd name="connsiteY32" fmla="*/ 2595418 h 7141248"/>
              <a:gd name="connsiteX33" fmla="*/ 2162848 w 7949430"/>
              <a:gd name="connsiteY33" fmla="*/ 2456873 h 7141248"/>
              <a:gd name="connsiteX34" fmla="*/ 2347576 w 7949430"/>
              <a:gd name="connsiteY34" fmla="*/ 2456873 h 7141248"/>
              <a:gd name="connsiteX35" fmla="*/ 2578485 w 7949430"/>
              <a:gd name="connsiteY35" fmla="*/ 2429164 h 7141248"/>
              <a:gd name="connsiteX36" fmla="*/ 2790921 w 7949430"/>
              <a:gd name="connsiteY36" fmla="*/ 2290618 h 7141248"/>
              <a:gd name="connsiteX37" fmla="*/ 3234267 w 7949430"/>
              <a:gd name="connsiteY37" fmla="*/ 2429164 h 7141248"/>
              <a:gd name="connsiteX38" fmla="*/ 3455939 w 7949430"/>
              <a:gd name="connsiteY38" fmla="*/ 2235200 h 7141248"/>
              <a:gd name="connsiteX39" fmla="*/ 3751503 w 7949430"/>
              <a:gd name="connsiteY39" fmla="*/ 2475346 h 7141248"/>
              <a:gd name="connsiteX40" fmla="*/ 3825394 w 7949430"/>
              <a:gd name="connsiteY40" fmla="*/ 2207491 h 7141248"/>
              <a:gd name="connsiteX41" fmla="*/ 4028594 w 7949430"/>
              <a:gd name="connsiteY41" fmla="*/ 1930400 h 7141248"/>
              <a:gd name="connsiteX42" fmla="*/ 3991648 w 7949430"/>
              <a:gd name="connsiteY42" fmla="*/ 1681018 h 7141248"/>
              <a:gd name="connsiteX43" fmla="*/ 4019358 w 7949430"/>
              <a:gd name="connsiteY43" fmla="*/ 1431637 h 7141248"/>
              <a:gd name="connsiteX44" fmla="*/ 4324158 w 7949430"/>
              <a:gd name="connsiteY44" fmla="*/ 1191491 h 7141248"/>
              <a:gd name="connsiteX45" fmla="*/ 4277976 w 7949430"/>
              <a:gd name="connsiteY45" fmla="*/ 794327 h 7141248"/>
              <a:gd name="connsiteX46" fmla="*/ 4388811 w 7949430"/>
              <a:gd name="connsiteY46" fmla="*/ 554182 h 7141248"/>
              <a:gd name="connsiteX47" fmla="*/ 4518120 w 7949430"/>
              <a:gd name="connsiteY47" fmla="*/ 286327 h 7141248"/>
              <a:gd name="connsiteX48" fmla="*/ 5284739 w 7949430"/>
              <a:gd name="connsiteY48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164667 w 7949430"/>
              <a:gd name="connsiteY12" fmla="*/ 4221019 h 7141248"/>
              <a:gd name="connsiteX13" fmla="*/ 4961467 w 7949430"/>
              <a:gd name="connsiteY13" fmla="*/ 4858327 h 7141248"/>
              <a:gd name="connsiteX14" fmla="*/ 3677612 w 7949430"/>
              <a:gd name="connsiteY14" fmla="*/ 5800437 h 7141248"/>
              <a:gd name="connsiteX15" fmla="*/ 3769976 w 7949430"/>
              <a:gd name="connsiteY15" fmla="*/ 6336146 h 7141248"/>
              <a:gd name="connsiteX16" fmla="*/ 3206558 w 7949430"/>
              <a:gd name="connsiteY16" fmla="*/ 6982691 h 7141248"/>
              <a:gd name="connsiteX17" fmla="*/ 1848812 w 7949430"/>
              <a:gd name="connsiteY17" fmla="*/ 7001164 h 7141248"/>
              <a:gd name="connsiteX18" fmla="*/ 1562485 w 7949430"/>
              <a:gd name="connsiteY18" fmla="*/ 7112000 h 7141248"/>
              <a:gd name="connsiteX19" fmla="*/ 1045248 w 7949430"/>
              <a:gd name="connsiteY19" fmla="*/ 7065818 h 7141248"/>
              <a:gd name="connsiteX20" fmla="*/ 869758 w 7949430"/>
              <a:gd name="connsiteY20" fmla="*/ 6659418 h 7141248"/>
              <a:gd name="connsiteX21" fmla="*/ 481830 w 7949430"/>
              <a:gd name="connsiteY21" fmla="*/ 6502400 h 7141248"/>
              <a:gd name="connsiteX22" fmla="*/ 528012 w 7949430"/>
              <a:gd name="connsiteY22" fmla="*/ 5560291 h 7141248"/>
              <a:gd name="connsiteX23" fmla="*/ 611139 w 7949430"/>
              <a:gd name="connsiteY23" fmla="*/ 5163127 h 7141248"/>
              <a:gd name="connsiteX24" fmla="*/ 250921 w 7949430"/>
              <a:gd name="connsiteY24" fmla="*/ 4802909 h 7141248"/>
              <a:gd name="connsiteX25" fmla="*/ 334048 w 7949430"/>
              <a:gd name="connsiteY25" fmla="*/ 4073237 h 7141248"/>
              <a:gd name="connsiteX26" fmla="*/ 130848 w 7949430"/>
              <a:gd name="connsiteY26" fmla="*/ 3740727 h 7141248"/>
              <a:gd name="connsiteX27" fmla="*/ 20012 w 7949430"/>
              <a:gd name="connsiteY27" fmla="*/ 3001818 h 7141248"/>
              <a:gd name="connsiteX28" fmla="*/ 250921 w 7949430"/>
              <a:gd name="connsiteY28" fmla="*/ 2761673 h 7141248"/>
              <a:gd name="connsiteX29" fmla="*/ 1063721 w 7949430"/>
              <a:gd name="connsiteY29" fmla="*/ 2927927 h 7141248"/>
              <a:gd name="connsiteX30" fmla="*/ 1525539 w 7949430"/>
              <a:gd name="connsiteY30" fmla="*/ 2346037 h 7141248"/>
              <a:gd name="connsiteX31" fmla="*/ 1737976 w 7949430"/>
              <a:gd name="connsiteY31" fmla="*/ 2623127 h 7141248"/>
              <a:gd name="connsiteX32" fmla="*/ 2015067 w 7949430"/>
              <a:gd name="connsiteY32" fmla="*/ 2595418 h 7141248"/>
              <a:gd name="connsiteX33" fmla="*/ 2162848 w 7949430"/>
              <a:gd name="connsiteY33" fmla="*/ 2456873 h 7141248"/>
              <a:gd name="connsiteX34" fmla="*/ 2347576 w 7949430"/>
              <a:gd name="connsiteY34" fmla="*/ 2456873 h 7141248"/>
              <a:gd name="connsiteX35" fmla="*/ 2578485 w 7949430"/>
              <a:gd name="connsiteY35" fmla="*/ 2429164 h 7141248"/>
              <a:gd name="connsiteX36" fmla="*/ 2790921 w 7949430"/>
              <a:gd name="connsiteY36" fmla="*/ 2290618 h 7141248"/>
              <a:gd name="connsiteX37" fmla="*/ 3234267 w 7949430"/>
              <a:gd name="connsiteY37" fmla="*/ 2429164 h 7141248"/>
              <a:gd name="connsiteX38" fmla="*/ 3455939 w 7949430"/>
              <a:gd name="connsiteY38" fmla="*/ 2235200 h 7141248"/>
              <a:gd name="connsiteX39" fmla="*/ 3751503 w 7949430"/>
              <a:gd name="connsiteY39" fmla="*/ 2475346 h 7141248"/>
              <a:gd name="connsiteX40" fmla="*/ 3825394 w 7949430"/>
              <a:gd name="connsiteY40" fmla="*/ 2207491 h 7141248"/>
              <a:gd name="connsiteX41" fmla="*/ 4028594 w 7949430"/>
              <a:gd name="connsiteY41" fmla="*/ 1930400 h 7141248"/>
              <a:gd name="connsiteX42" fmla="*/ 3991648 w 7949430"/>
              <a:gd name="connsiteY42" fmla="*/ 1681018 h 7141248"/>
              <a:gd name="connsiteX43" fmla="*/ 4019358 w 7949430"/>
              <a:gd name="connsiteY43" fmla="*/ 1431637 h 7141248"/>
              <a:gd name="connsiteX44" fmla="*/ 4324158 w 7949430"/>
              <a:gd name="connsiteY44" fmla="*/ 1191491 h 7141248"/>
              <a:gd name="connsiteX45" fmla="*/ 4277976 w 7949430"/>
              <a:gd name="connsiteY45" fmla="*/ 794327 h 7141248"/>
              <a:gd name="connsiteX46" fmla="*/ 4388811 w 7949430"/>
              <a:gd name="connsiteY46" fmla="*/ 554182 h 7141248"/>
              <a:gd name="connsiteX47" fmla="*/ 4518120 w 7949430"/>
              <a:gd name="connsiteY47" fmla="*/ 286327 h 7141248"/>
              <a:gd name="connsiteX48" fmla="*/ 5284739 w 7949430"/>
              <a:gd name="connsiteY48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3677612 w 7949430"/>
              <a:gd name="connsiteY15" fmla="*/ 5800437 h 7141248"/>
              <a:gd name="connsiteX16" fmla="*/ 3769976 w 7949430"/>
              <a:gd name="connsiteY16" fmla="*/ 6336146 h 7141248"/>
              <a:gd name="connsiteX17" fmla="*/ 3206558 w 7949430"/>
              <a:gd name="connsiteY17" fmla="*/ 6982691 h 7141248"/>
              <a:gd name="connsiteX18" fmla="*/ 1848812 w 7949430"/>
              <a:gd name="connsiteY18" fmla="*/ 7001164 h 7141248"/>
              <a:gd name="connsiteX19" fmla="*/ 1562485 w 7949430"/>
              <a:gd name="connsiteY19" fmla="*/ 7112000 h 7141248"/>
              <a:gd name="connsiteX20" fmla="*/ 1045248 w 7949430"/>
              <a:gd name="connsiteY20" fmla="*/ 7065818 h 7141248"/>
              <a:gd name="connsiteX21" fmla="*/ 869758 w 7949430"/>
              <a:gd name="connsiteY21" fmla="*/ 6659418 h 7141248"/>
              <a:gd name="connsiteX22" fmla="*/ 481830 w 7949430"/>
              <a:gd name="connsiteY22" fmla="*/ 6502400 h 7141248"/>
              <a:gd name="connsiteX23" fmla="*/ 528012 w 7949430"/>
              <a:gd name="connsiteY23" fmla="*/ 5560291 h 7141248"/>
              <a:gd name="connsiteX24" fmla="*/ 611139 w 7949430"/>
              <a:gd name="connsiteY24" fmla="*/ 5163127 h 7141248"/>
              <a:gd name="connsiteX25" fmla="*/ 250921 w 7949430"/>
              <a:gd name="connsiteY25" fmla="*/ 4802909 h 7141248"/>
              <a:gd name="connsiteX26" fmla="*/ 334048 w 7949430"/>
              <a:gd name="connsiteY26" fmla="*/ 4073237 h 7141248"/>
              <a:gd name="connsiteX27" fmla="*/ 130848 w 7949430"/>
              <a:gd name="connsiteY27" fmla="*/ 3740727 h 7141248"/>
              <a:gd name="connsiteX28" fmla="*/ 20012 w 7949430"/>
              <a:gd name="connsiteY28" fmla="*/ 3001818 h 7141248"/>
              <a:gd name="connsiteX29" fmla="*/ 250921 w 7949430"/>
              <a:gd name="connsiteY29" fmla="*/ 2761673 h 7141248"/>
              <a:gd name="connsiteX30" fmla="*/ 1063721 w 7949430"/>
              <a:gd name="connsiteY30" fmla="*/ 2927927 h 7141248"/>
              <a:gd name="connsiteX31" fmla="*/ 1525539 w 7949430"/>
              <a:gd name="connsiteY31" fmla="*/ 2346037 h 7141248"/>
              <a:gd name="connsiteX32" fmla="*/ 1737976 w 7949430"/>
              <a:gd name="connsiteY32" fmla="*/ 2623127 h 7141248"/>
              <a:gd name="connsiteX33" fmla="*/ 2015067 w 7949430"/>
              <a:gd name="connsiteY33" fmla="*/ 2595418 h 7141248"/>
              <a:gd name="connsiteX34" fmla="*/ 2162848 w 7949430"/>
              <a:gd name="connsiteY34" fmla="*/ 2456873 h 7141248"/>
              <a:gd name="connsiteX35" fmla="*/ 2347576 w 7949430"/>
              <a:gd name="connsiteY35" fmla="*/ 2456873 h 7141248"/>
              <a:gd name="connsiteX36" fmla="*/ 2578485 w 7949430"/>
              <a:gd name="connsiteY36" fmla="*/ 2429164 h 7141248"/>
              <a:gd name="connsiteX37" fmla="*/ 2790921 w 7949430"/>
              <a:gd name="connsiteY37" fmla="*/ 2290618 h 7141248"/>
              <a:gd name="connsiteX38" fmla="*/ 3234267 w 7949430"/>
              <a:gd name="connsiteY38" fmla="*/ 2429164 h 7141248"/>
              <a:gd name="connsiteX39" fmla="*/ 3455939 w 7949430"/>
              <a:gd name="connsiteY39" fmla="*/ 2235200 h 7141248"/>
              <a:gd name="connsiteX40" fmla="*/ 3751503 w 7949430"/>
              <a:gd name="connsiteY40" fmla="*/ 2475346 h 7141248"/>
              <a:gd name="connsiteX41" fmla="*/ 3825394 w 7949430"/>
              <a:gd name="connsiteY41" fmla="*/ 2207491 h 7141248"/>
              <a:gd name="connsiteX42" fmla="*/ 4028594 w 7949430"/>
              <a:gd name="connsiteY42" fmla="*/ 1930400 h 7141248"/>
              <a:gd name="connsiteX43" fmla="*/ 3991648 w 7949430"/>
              <a:gd name="connsiteY43" fmla="*/ 1681018 h 7141248"/>
              <a:gd name="connsiteX44" fmla="*/ 4019358 w 7949430"/>
              <a:gd name="connsiteY44" fmla="*/ 1431637 h 7141248"/>
              <a:gd name="connsiteX45" fmla="*/ 4324158 w 7949430"/>
              <a:gd name="connsiteY45" fmla="*/ 1191491 h 7141248"/>
              <a:gd name="connsiteX46" fmla="*/ 4277976 w 7949430"/>
              <a:gd name="connsiteY46" fmla="*/ 794327 h 7141248"/>
              <a:gd name="connsiteX47" fmla="*/ 4388811 w 7949430"/>
              <a:gd name="connsiteY47" fmla="*/ 554182 h 7141248"/>
              <a:gd name="connsiteX48" fmla="*/ 4518120 w 7949430"/>
              <a:gd name="connsiteY48" fmla="*/ 286327 h 7141248"/>
              <a:gd name="connsiteX49" fmla="*/ 5284739 w 7949430"/>
              <a:gd name="connsiteY49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3677612 w 7949430"/>
              <a:gd name="connsiteY15" fmla="*/ 5800437 h 7141248"/>
              <a:gd name="connsiteX16" fmla="*/ 3769976 w 7949430"/>
              <a:gd name="connsiteY16" fmla="*/ 6336146 h 7141248"/>
              <a:gd name="connsiteX17" fmla="*/ 3206558 w 7949430"/>
              <a:gd name="connsiteY17" fmla="*/ 6982691 h 7141248"/>
              <a:gd name="connsiteX18" fmla="*/ 1848812 w 7949430"/>
              <a:gd name="connsiteY18" fmla="*/ 7001164 h 7141248"/>
              <a:gd name="connsiteX19" fmla="*/ 1562485 w 7949430"/>
              <a:gd name="connsiteY19" fmla="*/ 7112000 h 7141248"/>
              <a:gd name="connsiteX20" fmla="*/ 1045248 w 7949430"/>
              <a:gd name="connsiteY20" fmla="*/ 7065818 h 7141248"/>
              <a:gd name="connsiteX21" fmla="*/ 869758 w 7949430"/>
              <a:gd name="connsiteY21" fmla="*/ 6659418 h 7141248"/>
              <a:gd name="connsiteX22" fmla="*/ 481830 w 7949430"/>
              <a:gd name="connsiteY22" fmla="*/ 6502400 h 7141248"/>
              <a:gd name="connsiteX23" fmla="*/ 528012 w 7949430"/>
              <a:gd name="connsiteY23" fmla="*/ 5560291 h 7141248"/>
              <a:gd name="connsiteX24" fmla="*/ 611139 w 7949430"/>
              <a:gd name="connsiteY24" fmla="*/ 5163127 h 7141248"/>
              <a:gd name="connsiteX25" fmla="*/ 250921 w 7949430"/>
              <a:gd name="connsiteY25" fmla="*/ 4802909 h 7141248"/>
              <a:gd name="connsiteX26" fmla="*/ 334048 w 7949430"/>
              <a:gd name="connsiteY26" fmla="*/ 4073237 h 7141248"/>
              <a:gd name="connsiteX27" fmla="*/ 130848 w 7949430"/>
              <a:gd name="connsiteY27" fmla="*/ 3740727 h 7141248"/>
              <a:gd name="connsiteX28" fmla="*/ 20012 w 7949430"/>
              <a:gd name="connsiteY28" fmla="*/ 3001818 h 7141248"/>
              <a:gd name="connsiteX29" fmla="*/ 250921 w 7949430"/>
              <a:gd name="connsiteY29" fmla="*/ 2761673 h 7141248"/>
              <a:gd name="connsiteX30" fmla="*/ 1063721 w 7949430"/>
              <a:gd name="connsiteY30" fmla="*/ 2927927 h 7141248"/>
              <a:gd name="connsiteX31" fmla="*/ 1525539 w 7949430"/>
              <a:gd name="connsiteY31" fmla="*/ 2346037 h 7141248"/>
              <a:gd name="connsiteX32" fmla="*/ 1737976 w 7949430"/>
              <a:gd name="connsiteY32" fmla="*/ 2623127 h 7141248"/>
              <a:gd name="connsiteX33" fmla="*/ 2015067 w 7949430"/>
              <a:gd name="connsiteY33" fmla="*/ 2595418 h 7141248"/>
              <a:gd name="connsiteX34" fmla="*/ 2162848 w 7949430"/>
              <a:gd name="connsiteY34" fmla="*/ 2456873 h 7141248"/>
              <a:gd name="connsiteX35" fmla="*/ 2347576 w 7949430"/>
              <a:gd name="connsiteY35" fmla="*/ 2456873 h 7141248"/>
              <a:gd name="connsiteX36" fmla="*/ 2578485 w 7949430"/>
              <a:gd name="connsiteY36" fmla="*/ 2429164 h 7141248"/>
              <a:gd name="connsiteX37" fmla="*/ 2790921 w 7949430"/>
              <a:gd name="connsiteY37" fmla="*/ 2290618 h 7141248"/>
              <a:gd name="connsiteX38" fmla="*/ 3234267 w 7949430"/>
              <a:gd name="connsiteY38" fmla="*/ 2429164 h 7141248"/>
              <a:gd name="connsiteX39" fmla="*/ 3455939 w 7949430"/>
              <a:gd name="connsiteY39" fmla="*/ 2235200 h 7141248"/>
              <a:gd name="connsiteX40" fmla="*/ 3751503 w 7949430"/>
              <a:gd name="connsiteY40" fmla="*/ 2475346 h 7141248"/>
              <a:gd name="connsiteX41" fmla="*/ 3825394 w 7949430"/>
              <a:gd name="connsiteY41" fmla="*/ 2207491 h 7141248"/>
              <a:gd name="connsiteX42" fmla="*/ 4028594 w 7949430"/>
              <a:gd name="connsiteY42" fmla="*/ 1930400 h 7141248"/>
              <a:gd name="connsiteX43" fmla="*/ 3991648 w 7949430"/>
              <a:gd name="connsiteY43" fmla="*/ 1681018 h 7141248"/>
              <a:gd name="connsiteX44" fmla="*/ 4019358 w 7949430"/>
              <a:gd name="connsiteY44" fmla="*/ 1431637 h 7141248"/>
              <a:gd name="connsiteX45" fmla="*/ 4324158 w 7949430"/>
              <a:gd name="connsiteY45" fmla="*/ 1191491 h 7141248"/>
              <a:gd name="connsiteX46" fmla="*/ 4277976 w 7949430"/>
              <a:gd name="connsiteY46" fmla="*/ 794327 h 7141248"/>
              <a:gd name="connsiteX47" fmla="*/ 4388811 w 7949430"/>
              <a:gd name="connsiteY47" fmla="*/ 554182 h 7141248"/>
              <a:gd name="connsiteX48" fmla="*/ 4518120 w 7949430"/>
              <a:gd name="connsiteY48" fmla="*/ 286327 h 7141248"/>
              <a:gd name="connsiteX49" fmla="*/ 5284739 w 7949430"/>
              <a:gd name="connsiteY49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10484 w 7949430"/>
              <a:gd name="connsiteY15" fmla="*/ 5283200 h 7141248"/>
              <a:gd name="connsiteX16" fmla="*/ 3677612 w 7949430"/>
              <a:gd name="connsiteY16" fmla="*/ 5800437 h 7141248"/>
              <a:gd name="connsiteX17" fmla="*/ 3769976 w 7949430"/>
              <a:gd name="connsiteY17" fmla="*/ 6336146 h 7141248"/>
              <a:gd name="connsiteX18" fmla="*/ 3206558 w 7949430"/>
              <a:gd name="connsiteY18" fmla="*/ 6982691 h 7141248"/>
              <a:gd name="connsiteX19" fmla="*/ 1848812 w 7949430"/>
              <a:gd name="connsiteY19" fmla="*/ 7001164 h 7141248"/>
              <a:gd name="connsiteX20" fmla="*/ 1562485 w 7949430"/>
              <a:gd name="connsiteY20" fmla="*/ 7112000 h 7141248"/>
              <a:gd name="connsiteX21" fmla="*/ 1045248 w 7949430"/>
              <a:gd name="connsiteY21" fmla="*/ 7065818 h 7141248"/>
              <a:gd name="connsiteX22" fmla="*/ 869758 w 7949430"/>
              <a:gd name="connsiteY22" fmla="*/ 6659418 h 7141248"/>
              <a:gd name="connsiteX23" fmla="*/ 481830 w 7949430"/>
              <a:gd name="connsiteY23" fmla="*/ 6502400 h 7141248"/>
              <a:gd name="connsiteX24" fmla="*/ 528012 w 7949430"/>
              <a:gd name="connsiteY24" fmla="*/ 5560291 h 7141248"/>
              <a:gd name="connsiteX25" fmla="*/ 611139 w 7949430"/>
              <a:gd name="connsiteY25" fmla="*/ 5163127 h 7141248"/>
              <a:gd name="connsiteX26" fmla="*/ 250921 w 7949430"/>
              <a:gd name="connsiteY26" fmla="*/ 4802909 h 7141248"/>
              <a:gd name="connsiteX27" fmla="*/ 334048 w 7949430"/>
              <a:gd name="connsiteY27" fmla="*/ 4073237 h 7141248"/>
              <a:gd name="connsiteX28" fmla="*/ 130848 w 7949430"/>
              <a:gd name="connsiteY28" fmla="*/ 3740727 h 7141248"/>
              <a:gd name="connsiteX29" fmla="*/ 20012 w 7949430"/>
              <a:gd name="connsiteY29" fmla="*/ 3001818 h 7141248"/>
              <a:gd name="connsiteX30" fmla="*/ 250921 w 7949430"/>
              <a:gd name="connsiteY30" fmla="*/ 2761673 h 7141248"/>
              <a:gd name="connsiteX31" fmla="*/ 1063721 w 7949430"/>
              <a:gd name="connsiteY31" fmla="*/ 2927927 h 7141248"/>
              <a:gd name="connsiteX32" fmla="*/ 1525539 w 7949430"/>
              <a:gd name="connsiteY32" fmla="*/ 2346037 h 7141248"/>
              <a:gd name="connsiteX33" fmla="*/ 1737976 w 7949430"/>
              <a:gd name="connsiteY33" fmla="*/ 2623127 h 7141248"/>
              <a:gd name="connsiteX34" fmla="*/ 2015067 w 7949430"/>
              <a:gd name="connsiteY34" fmla="*/ 2595418 h 7141248"/>
              <a:gd name="connsiteX35" fmla="*/ 2162848 w 7949430"/>
              <a:gd name="connsiteY35" fmla="*/ 2456873 h 7141248"/>
              <a:gd name="connsiteX36" fmla="*/ 2347576 w 7949430"/>
              <a:gd name="connsiteY36" fmla="*/ 2456873 h 7141248"/>
              <a:gd name="connsiteX37" fmla="*/ 2578485 w 7949430"/>
              <a:gd name="connsiteY37" fmla="*/ 2429164 h 7141248"/>
              <a:gd name="connsiteX38" fmla="*/ 2790921 w 7949430"/>
              <a:gd name="connsiteY38" fmla="*/ 2290618 h 7141248"/>
              <a:gd name="connsiteX39" fmla="*/ 3234267 w 7949430"/>
              <a:gd name="connsiteY39" fmla="*/ 2429164 h 7141248"/>
              <a:gd name="connsiteX40" fmla="*/ 3455939 w 7949430"/>
              <a:gd name="connsiteY40" fmla="*/ 2235200 h 7141248"/>
              <a:gd name="connsiteX41" fmla="*/ 3751503 w 7949430"/>
              <a:gd name="connsiteY41" fmla="*/ 2475346 h 7141248"/>
              <a:gd name="connsiteX42" fmla="*/ 3825394 w 7949430"/>
              <a:gd name="connsiteY42" fmla="*/ 2207491 h 7141248"/>
              <a:gd name="connsiteX43" fmla="*/ 4028594 w 7949430"/>
              <a:gd name="connsiteY43" fmla="*/ 1930400 h 7141248"/>
              <a:gd name="connsiteX44" fmla="*/ 3991648 w 7949430"/>
              <a:gd name="connsiteY44" fmla="*/ 1681018 h 7141248"/>
              <a:gd name="connsiteX45" fmla="*/ 4019358 w 7949430"/>
              <a:gd name="connsiteY45" fmla="*/ 1431637 h 7141248"/>
              <a:gd name="connsiteX46" fmla="*/ 4324158 w 7949430"/>
              <a:gd name="connsiteY46" fmla="*/ 1191491 h 7141248"/>
              <a:gd name="connsiteX47" fmla="*/ 4277976 w 7949430"/>
              <a:gd name="connsiteY47" fmla="*/ 794327 h 7141248"/>
              <a:gd name="connsiteX48" fmla="*/ 4388811 w 7949430"/>
              <a:gd name="connsiteY48" fmla="*/ 554182 h 7141248"/>
              <a:gd name="connsiteX49" fmla="*/ 4518120 w 7949430"/>
              <a:gd name="connsiteY49" fmla="*/ 286327 h 7141248"/>
              <a:gd name="connsiteX50" fmla="*/ 5284739 w 7949430"/>
              <a:gd name="connsiteY50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3677612 w 7949430"/>
              <a:gd name="connsiteY17" fmla="*/ 5800437 h 7141248"/>
              <a:gd name="connsiteX18" fmla="*/ 3769976 w 7949430"/>
              <a:gd name="connsiteY18" fmla="*/ 6336146 h 7141248"/>
              <a:gd name="connsiteX19" fmla="*/ 3206558 w 7949430"/>
              <a:gd name="connsiteY19" fmla="*/ 6982691 h 7141248"/>
              <a:gd name="connsiteX20" fmla="*/ 1848812 w 7949430"/>
              <a:gd name="connsiteY20" fmla="*/ 7001164 h 7141248"/>
              <a:gd name="connsiteX21" fmla="*/ 1562485 w 7949430"/>
              <a:gd name="connsiteY21" fmla="*/ 7112000 h 7141248"/>
              <a:gd name="connsiteX22" fmla="*/ 1045248 w 7949430"/>
              <a:gd name="connsiteY22" fmla="*/ 7065818 h 7141248"/>
              <a:gd name="connsiteX23" fmla="*/ 869758 w 7949430"/>
              <a:gd name="connsiteY23" fmla="*/ 6659418 h 7141248"/>
              <a:gd name="connsiteX24" fmla="*/ 481830 w 7949430"/>
              <a:gd name="connsiteY24" fmla="*/ 6502400 h 7141248"/>
              <a:gd name="connsiteX25" fmla="*/ 528012 w 7949430"/>
              <a:gd name="connsiteY25" fmla="*/ 5560291 h 7141248"/>
              <a:gd name="connsiteX26" fmla="*/ 611139 w 7949430"/>
              <a:gd name="connsiteY26" fmla="*/ 5163127 h 7141248"/>
              <a:gd name="connsiteX27" fmla="*/ 250921 w 7949430"/>
              <a:gd name="connsiteY27" fmla="*/ 4802909 h 7141248"/>
              <a:gd name="connsiteX28" fmla="*/ 334048 w 7949430"/>
              <a:gd name="connsiteY28" fmla="*/ 4073237 h 7141248"/>
              <a:gd name="connsiteX29" fmla="*/ 130848 w 7949430"/>
              <a:gd name="connsiteY29" fmla="*/ 3740727 h 7141248"/>
              <a:gd name="connsiteX30" fmla="*/ 20012 w 7949430"/>
              <a:gd name="connsiteY30" fmla="*/ 3001818 h 7141248"/>
              <a:gd name="connsiteX31" fmla="*/ 250921 w 7949430"/>
              <a:gd name="connsiteY31" fmla="*/ 2761673 h 7141248"/>
              <a:gd name="connsiteX32" fmla="*/ 1063721 w 7949430"/>
              <a:gd name="connsiteY32" fmla="*/ 2927927 h 7141248"/>
              <a:gd name="connsiteX33" fmla="*/ 1525539 w 7949430"/>
              <a:gd name="connsiteY33" fmla="*/ 2346037 h 7141248"/>
              <a:gd name="connsiteX34" fmla="*/ 1737976 w 7949430"/>
              <a:gd name="connsiteY34" fmla="*/ 2623127 h 7141248"/>
              <a:gd name="connsiteX35" fmla="*/ 2015067 w 7949430"/>
              <a:gd name="connsiteY35" fmla="*/ 2595418 h 7141248"/>
              <a:gd name="connsiteX36" fmla="*/ 2162848 w 7949430"/>
              <a:gd name="connsiteY36" fmla="*/ 2456873 h 7141248"/>
              <a:gd name="connsiteX37" fmla="*/ 2347576 w 7949430"/>
              <a:gd name="connsiteY37" fmla="*/ 2456873 h 7141248"/>
              <a:gd name="connsiteX38" fmla="*/ 2578485 w 7949430"/>
              <a:gd name="connsiteY38" fmla="*/ 2429164 h 7141248"/>
              <a:gd name="connsiteX39" fmla="*/ 2790921 w 7949430"/>
              <a:gd name="connsiteY39" fmla="*/ 2290618 h 7141248"/>
              <a:gd name="connsiteX40" fmla="*/ 3234267 w 7949430"/>
              <a:gd name="connsiteY40" fmla="*/ 2429164 h 7141248"/>
              <a:gd name="connsiteX41" fmla="*/ 3455939 w 7949430"/>
              <a:gd name="connsiteY41" fmla="*/ 2235200 h 7141248"/>
              <a:gd name="connsiteX42" fmla="*/ 3751503 w 7949430"/>
              <a:gd name="connsiteY42" fmla="*/ 2475346 h 7141248"/>
              <a:gd name="connsiteX43" fmla="*/ 3825394 w 7949430"/>
              <a:gd name="connsiteY43" fmla="*/ 2207491 h 7141248"/>
              <a:gd name="connsiteX44" fmla="*/ 4028594 w 7949430"/>
              <a:gd name="connsiteY44" fmla="*/ 1930400 h 7141248"/>
              <a:gd name="connsiteX45" fmla="*/ 3991648 w 7949430"/>
              <a:gd name="connsiteY45" fmla="*/ 1681018 h 7141248"/>
              <a:gd name="connsiteX46" fmla="*/ 4019358 w 7949430"/>
              <a:gd name="connsiteY46" fmla="*/ 1431637 h 7141248"/>
              <a:gd name="connsiteX47" fmla="*/ 4324158 w 7949430"/>
              <a:gd name="connsiteY47" fmla="*/ 1191491 h 7141248"/>
              <a:gd name="connsiteX48" fmla="*/ 4277976 w 7949430"/>
              <a:gd name="connsiteY48" fmla="*/ 794327 h 7141248"/>
              <a:gd name="connsiteX49" fmla="*/ 4388811 w 7949430"/>
              <a:gd name="connsiteY49" fmla="*/ 554182 h 7141248"/>
              <a:gd name="connsiteX50" fmla="*/ 4518120 w 7949430"/>
              <a:gd name="connsiteY50" fmla="*/ 286327 h 7141248"/>
              <a:gd name="connsiteX51" fmla="*/ 5284739 w 7949430"/>
              <a:gd name="connsiteY51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3677612 w 7949430"/>
              <a:gd name="connsiteY18" fmla="*/ 5800437 h 7141248"/>
              <a:gd name="connsiteX19" fmla="*/ 3769976 w 7949430"/>
              <a:gd name="connsiteY19" fmla="*/ 6336146 h 7141248"/>
              <a:gd name="connsiteX20" fmla="*/ 3206558 w 7949430"/>
              <a:gd name="connsiteY20" fmla="*/ 6982691 h 7141248"/>
              <a:gd name="connsiteX21" fmla="*/ 1848812 w 7949430"/>
              <a:gd name="connsiteY21" fmla="*/ 7001164 h 7141248"/>
              <a:gd name="connsiteX22" fmla="*/ 1562485 w 7949430"/>
              <a:gd name="connsiteY22" fmla="*/ 7112000 h 7141248"/>
              <a:gd name="connsiteX23" fmla="*/ 1045248 w 7949430"/>
              <a:gd name="connsiteY23" fmla="*/ 7065818 h 7141248"/>
              <a:gd name="connsiteX24" fmla="*/ 869758 w 7949430"/>
              <a:gd name="connsiteY24" fmla="*/ 6659418 h 7141248"/>
              <a:gd name="connsiteX25" fmla="*/ 481830 w 7949430"/>
              <a:gd name="connsiteY25" fmla="*/ 6502400 h 7141248"/>
              <a:gd name="connsiteX26" fmla="*/ 528012 w 7949430"/>
              <a:gd name="connsiteY26" fmla="*/ 5560291 h 7141248"/>
              <a:gd name="connsiteX27" fmla="*/ 611139 w 7949430"/>
              <a:gd name="connsiteY27" fmla="*/ 5163127 h 7141248"/>
              <a:gd name="connsiteX28" fmla="*/ 250921 w 7949430"/>
              <a:gd name="connsiteY28" fmla="*/ 4802909 h 7141248"/>
              <a:gd name="connsiteX29" fmla="*/ 334048 w 7949430"/>
              <a:gd name="connsiteY29" fmla="*/ 4073237 h 7141248"/>
              <a:gd name="connsiteX30" fmla="*/ 130848 w 7949430"/>
              <a:gd name="connsiteY30" fmla="*/ 3740727 h 7141248"/>
              <a:gd name="connsiteX31" fmla="*/ 20012 w 7949430"/>
              <a:gd name="connsiteY31" fmla="*/ 3001818 h 7141248"/>
              <a:gd name="connsiteX32" fmla="*/ 250921 w 7949430"/>
              <a:gd name="connsiteY32" fmla="*/ 2761673 h 7141248"/>
              <a:gd name="connsiteX33" fmla="*/ 1063721 w 7949430"/>
              <a:gd name="connsiteY33" fmla="*/ 2927927 h 7141248"/>
              <a:gd name="connsiteX34" fmla="*/ 1525539 w 7949430"/>
              <a:gd name="connsiteY34" fmla="*/ 2346037 h 7141248"/>
              <a:gd name="connsiteX35" fmla="*/ 1737976 w 7949430"/>
              <a:gd name="connsiteY35" fmla="*/ 2623127 h 7141248"/>
              <a:gd name="connsiteX36" fmla="*/ 2015067 w 7949430"/>
              <a:gd name="connsiteY36" fmla="*/ 2595418 h 7141248"/>
              <a:gd name="connsiteX37" fmla="*/ 2162848 w 7949430"/>
              <a:gd name="connsiteY37" fmla="*/ 2456873 h 7141248"/>
              <a:gd name="connsiteX38" fmla="*/ 2347576 w 7949430"/>
              <a:gd name="connsiteY38" fmla="*/ 2456873 h 7141248"/>
              <a:gd name="connsiteX39" fmla="*/ 2578485 w 7949430"/>
              <a:gd name="connsiteY39" fmla="*/ 2429164 h 7141248"/>
              <a:gd name="connsiteX40" fmla="*/ 2790921 w 7949430"/>
              <a:gd name="connsiteY40" fmla="*/ 2290618 h 7141248"/>
              <a:gd name="connsiteX41" fmla="*/ 3234267 w 7949430"/>
              <a:gd name="connsiteY41" fmla="*/ 2429164 h 7141248"/>
              <a:gd name="connsiteX42" fmla="*/ 3455939 w 7949430"/>
              <a:gd name="connsiteY42" fmla="*/ 2235200 h 7141248"/>
              <a:gd name="connsiteX43" fmla="*/ 3751503 w 7949430"/>
              <a:gd name="connsiteY43" fmla="*/ 2475346 h 7141248"/>
              <a:gd name="connsiteX44" fmla="*/ 3825394 w 7949430"/>
              <a:gd name="connsiteY44" fmla="*/ 2207491 h 7141248"/>
              <a:gd name="connsiteX45" fmla="*/ 4028594 w 7949430"/>
              <a:gd name="connsiteY45" fmla="*/ 1930400 h 7141248"/>
              <a:gd name="connsiteX46" fmla="*/ 3991648 w 7949430"/>
              <a:gd name="connsiteY46" fmla="*/ 1681018 h 7141248"/>
              <a:gd name="connsiteX47" fmla="*/ 4019358 w 7949430"/>
              <a:gd name="connsiteY47" fmla="*/ 1431637 h 7141248"/>
              <a:gd name="connsiteX48" fmla="*/ 4324158 w 7949430"/>
              <a:gd name="connsiteY48" fmla="*/ 1191491 h 7141248"/>
              <a:gd name="connsiteX49" fmla="*/ 4277976 w 7949430"/>
              <a:gd name="connsiteY49" fmla="*/ 794327 h 7141248"/>
              <a:gd name="connsiteX50" fmla="*/ 4388811 w 7949430"/>
              <a:gd name="connsiteY50" fmla="*/ 554182 h 7141248"/>
              <a:gd name="connsiteX51" fmla="*/ 4518120 w 7949430"/>
              <a:gd name="connsiteY51" fmla="*/ 286327 h 7141248"/>
              <a:gd name="connsiteX52" fmla="*/ 5284739 w 7949430"/>
              <a:gd name="connsiteY52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769976 w 7949430"/>
              <a:gd name="connsiteY20" fmla="*/ 6336146 h 7141248"/>
              <a:gd name="connsiteX21" fmla="*/ 3206558 w 7949430"/>
              <a:gd name="connsiteY21" fmla="*/ 6982691 h 7141248"/>
              <a:gd name="connsiteX22" fmla="*/ 1848812 w 7949430"/>
              <a:gd name="connsiteY22" fmla="*/ 7001164 h 7141248"/>
              <a:gd name="connsiteX23" fmla="*/ 1562485 w 7949430"/>
              <a:gd name="connsiteY23" fmla="*/ 7112000 h 7141248"/>
              <a:gd name="connsiteX24" fmla="*/ 1045248 w 7949430"/>
              <a:gd name="connsiteY24" fmla="*/ 7065818 h 7141248"/>
              <a:gd name="connsiteX25" fmla="*/ 869758 w 7949430"/>
              <a:gd name="connsiteY25" fmla="*/ 6659418 h 7141248"/>
              <a:gd name="connsiteX26" fmla="*/ 481830 w 7949430"/>
              <a:gd name="connsiteY26" fmla="*/ 6502400 h 7141248"/>
              <a:gd name="connsiteX27" fmla="*/ 528012 w 7949430"/>
              <a:gd name="connsiteY27" fmla="*/ 5560291 h 7141248"/>
              <a:gd name="connsiteX28" fmla="*/ 611139 w 7949430"/>
              <a:gd name="connsiteY28" fmla="*/ 5163127 h 7141248"/>
              <a:gd name="connsiteX29" fmla="*/ 250921 w 7949430"/>
              <a:gd name="connsiteY29" fmla="*/ 4802909 h 7141248"/>
              <a:gd name="connsiteX30" fmla="*/ 334048 w 7949430"/>
              <a:gd name="connsiteY30" fmla="*/ 4073237 h 7141248"/>
              <a:gd name="connsiteX31" fmla="*/ 130848 w 7949430"/>
              <a:gd name="connsiteY31" fmla="*/ 3740727 h 7141248"/>
              <a:gd name="connsiteX32" fmla="*/ 20012 w 7949430"/>
              <a:gd name="connsiteY32" fmla="*/ 3001818 h 7141248"/>
              <a:gd name="connsiteX33" fmla="*/ 250921 w 7949430"/>
              <a:gd name="connsiteY33" fmla="*/ 2761673 h 7141248"/>
              <a:gd name="connsiteX34" fmla="*/ 1063721 w 7949430"/>
              <a:gd name="connsiteY34" fmla="*/ 2927927 h 7141248"/>
              <a:gd name="connsiteX35" fmla="*/ 1525539 w 7949430"/>
              <a:gd name="connsiteY35" fmla="*/ 2346037 h 7141248"/>
              <a:gd name="connsiteX36" fmla="*/ 1737976 w 7949430"/>
              <a:gd name="connsiteY36" fmla="*/ 2623127 h 7141248"/>
              <a:gd name="connsiteX37" fmla="*/ 2015067 w 7949430"/>
              <a:gd name="connsiteY37" fmla="*/ 2595418 h 7141248"/>
              <a:gd name="connsiteX38" fmla="*/ 2162848 w 7949430"/>
              <a:gd name="connsiteY38" fmla="*/ 2456873 h 7141248"/>
              <a:gd name="connsiteX39" fmla="*/ 2347576 w 7949430"/>
              <a:gd name="connsiteY39" fmla="*/ 2456873 h 7141248"/>
              <a:gd name="connsiteX40" fmla="*/ 2578485 w 7949430"/>
              <a:gd name="connsiteY40" fmla="*/ 2429164 h 7141248"/>
              <a:gd name="connsiteX41" fmla="*/ 2790921 w 7949430"/>
              <a:gd name="connsiteY41" fmla="*/ 2290618 h 7141248"/>
              <a:gd name="connsiteX42" fmla="*/ 3234267 w 7949430"/>
              <a:gd name="connsiteY42" fmla="*/ 2429164 h 7141248"/>
              <a:gd name="connsiteX43" fmla="*/ 3455939 w 7949430"/>
              <a:gd name="connsiteY43" fmla="*/ 2235200 h 7141248"/>
              <a:gd name="connsiteX44" fmla="*/ 3751503 w 7949430"/>
              <a:gd name="connsiteY44" fmla="*/ 2475346 h 7141248"/>
              <a:gd name="connsiteX45" fmla="*/ 3825394 w 7949430"/>
              <a:gd name="connsiteY45" fmla="*/ 2207491 h 7141248"/>
              <a:gd name="connsiteX46" fmla="*/ 4028594 w 7949430"/>
              <a:gd name="connsiteY46" fmla="*/ 1930400 h 7141248"/>
              <a:gd name="connsiteX47" fmla="*/ 3991648 w 7949430"/>
              <a:gd name="connsiteY47" fmla="*/ 1681018 h 7141248"/>
              <a:gd name="connsiteX48" fmla="*/ 4019358 w 7949430"/>
              <a:gd name="connsiteY48" fmla="*/ 1431637 h 7141248"/>
              <a:gd name="connsiteX49" fmla="*/ 4324158 w 7949430"/>
              <a:gd name="connsiteY49" fmla="*/ 1191491 h 7141248"/>
              <a:gd name="connsiteX50" fmla="*/ 4277976 w 7949430"/>
              <a:gd name="connsiteY50" fmla="*/ 794327 h 7141248"/>
              <a:gd name="connsiteX51" fmla="*/ 4388811 w 7949430"/>
              <a:gd name="connsiteY51" fmla="*/ 554182 h 7141248"/>
              <a:gd name="connsiteX52" fmla="*/ 4518120 w 7949430"/>
              <a:gd name="connsiteY52" fmla="*/ 286327 h 7141248"/>
              <a:gd name="connsiteX53" fmla="*/ 5284739 w 7949430"/>
              <a:gd name="connsiteY53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336146 h 7141248"/>
              <a:gd name="connsiteX22" fmla="*/ 3206558 w 7949430"/>
              <a:gd name="connsiteY22" fmla="*/ 6982691 h 7141248"/>
              <a:gd name="connsiteX23" fmla="*/ 1848812 w 7949430"/>
              <a:gd name="connsiteY23" fmla="*/ 7001164 h 7141248"/>
              <a:gd name="connsiteX24" fmla="*/ 1562485 w 7949430"/>
              <a:gd name="connsiteY24" fmla="*/ 7112000 h 7141248"/>
              <a:gd name="connsiteX25" fmla="*/ 1045248 w 7949430"/>
              <a:gd name="connsiteY25" fmla="*/ 7065818 h 7141248"/>
              <a:gd name="connsiteX26" fmla="*/ 869758 w 7949430"/>
              <a:gd name="connsiteY26" fmla="*/ 6659418 h 7141248"/>
              <a:gd name="connsiteX27" fmla="*/ 481830 w 7949430"/>
              <a:gd name="connsiteY27" fmla="*/ 6502400 h 7141248"/>
              <a:gd name="connsiteX28" fmla="*/ 528012 w 7949430"/>
              <a:gd name="connsiteY28" fmla="*/ 5560291 h 7141248"/>
              <a:gd name="connsiteX29" fmla="*/ 611139 w 7949430"/>
              <a:gd name="connsiteY29" fmla="*/ 5163127 h 7141248"/>
              <a:gd name="connsiteX30" fmla="*/ 250921 w 7949430"/>
              <a:gd name="connsiteY30" fmla="*/ 4802909 h 7141248"/>
              <a:gd name="connsiteX31" fmla="*/ 334048 w 7949430"/>
              <a:gd name="connsiteY31" fmla="*/ 4073237 h 7141248"/>
              <a:gd name="connsiteX32" fmla="*/ 130848 w 7949430"/>
              <a:gd name="connsiteY32" fmla="*/ 3740727 h 7141248"/>
              <a:gd name="connsiteX33" fmla="*/ 20012 w 7949430"/>
              <a:gd name="connsiteY33" fmla="*/ 3001818 h 7141248"/>
              <a:gd name="connsiteX34" fmla="*/ 250921 w 7949430"/>
              <a:gd name="connsiteY34" fmla="*/ 2761673 h 7141248"/>
              <a:gd name="connsiteX35" fmla="*/ 1063721 w 7949430"/>
              <a:gd name="connsiteY35" fmla="*/ 2927927 h 7141248"/>
              <a:gd name="connsiteX36" fmla="*/ 1525539 w 7949430"/>
              <a:gd name="connsiteY36" fmla="*/ 2346037 h 7141248"/>
              <a:gd name="connsiteX37" fmla="*/ 1737976 w 7949430"/>
              <a:gd name="connsiteY37" fmla="*/ 2623127 h 7141248"/>
              <a:gd name="connsiteX38" fmla="*/ 2015067 w 7949430"/>
              <a:gd name="connsiteY38" fmla="*/ 2595418 h 7141248"/>
              <a:gd name="connsiteX39" fmla="*/ 2162848 w 7949430"/>
              <a:gd name="connsiteY39" fmla="*/ 2456873 h 7141248"/>
              <a:gd name="connsiteX40" fmla="*/ 2347576 w 7949430"/>
              <a:gd name="connsiteY40" fmla="*/ 2456873 h 7141248"/>
              <a:gd name="connsiteX41" fmla="*/ 2578485 w 7949430"/>
              <a:gd name="connsiteY41" fmla="*/ 2429164 h 7141248"/>
              <a:gd name="connsiteX42" fmla="*/ 2790921 w 7949430"/>
              <a:gd name="connsiteY42" fmla="*/ 2290618 h 7141248"/>
              <a:gd name="connsiteX43" fmla="*/ 3234267 w 7949430"/>
              <a:gd name="connsiteY43" fmla="*/ 2429164 h 7141248"/>
              <a:gd name="connsiteX44" fmla="*/ 3455939 w 7949430"/>
              <a:gd name="connsiteY44" fmla="*/ 2235200 h 7141248"/>
              <a:gd name="connsiteX45" fmla="*/ 3751503 w 7949430"/>
              <a:gd name="connsiteY45" fmla="*/ 2475346 h 7141248"/>
              <a:gd name="connsiteX46" fmla="*/ 3825394 w 7949430"/>
              <a:gd name="connsiteY46" fmla="*/ 2207491 h 7141248"/>
              <a:gd name="connsiteX47" fmla="*/ 4028594 w 7949430"/>
              <a:gd name="connsiteY47" fmla="*/ 1930400 h 7141248"/>
              <a:gd name="connsiteX48" fmla="*/ 3991648 w 7949430"/>
              <a:gd name="connsiteY48" fmla="*/ 1681018 h 7141248"/>
              <a:gd name="connsiteX49" fmla="*/ 4019358 w 7949430"/>
              <a:gd name="connsiteY49" fmla="*/ 1431637 h 7141248"/>
              <a:gd name="connsiteX50" fmla="*/ 4324158 w 7949430"/>
              <a:gd name="connsiteY50" fmla="*/ 1191491 h 7141248"/>
              <a:gd name="connsiteX51" fmla="*/ 4277976 w 7949430"/>
              <a:gd name="connsiteY51" fmla="*/ 794327 h 7141248"/>
              <a:gd name="connsiteX52" fmla="*/ 4388811 w 7949430"/>
              <a:gd name="connsiteY52" fmla="*/ 554182 h 7141248"/>
              <a:gd name="connsiteX53" fmla="*/ 4518120 w 7949430"/>
              <a:gd name="connsiteY53" fmla="*/ 286327 h 7141248"/>
              <a:gd name="connsiteX54" fmla="*/ 5284739 w 7949430"/>
              <a:gd name="connsiteY54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06558 w 7949430"/>
              <a:gd name="connsiteY22" fmla="*/ 6982691 h 7141248"/>
              <a:gd name="connsiteX23" fmla="*/ 1848812 w 7949430"/>
              <a:gd name="connsiteY23" fmla="*/ 7001164 h 7141248"/>
              <a:gd name="connsiteX24" fmla="*/ 1562485 w 7949430"/>
              <a:gd name="connsiteY24" fmla="*/ 7112000 h 7141248"/>
              <a:gd name="connsiteX25" fmla="*/ 1045248 w 7949430"/>
              <a:gd name="connsiteY25" fmla="*/ 7065818 h 7141248"/>
              <a:gd name="connsiteX26" fmla="*/ 869758 w 7949430"/>
              <a:gd name="connsiteY26" fmla="*/ 6659418 h 7141248"/>
              <a:gd name="connsiteX27" fmla="*/ 481830 w 7949430"/>
              <a:gd name="connsiteY27" fmla="*/ 6502400 h 7141248"/>
              <a:gd name="connsiteX28" fmla="*/ 528012 w 7949430"/>
              <a:gd name="connsiteY28" fmla="*/ 5560291 h 7141248"/>
              <a:gd name="connsiteX29" fmla="*/ 611139 w 7949430"/>
              <a:gd name="connsiteY29" fmla="*/ 5163127 h 7141248"/>
              <a:gd name="connsiteX30" fmla="*/ 250921 w 7949430"/>
              <a:gd name="connsiteY30" fmla="*/ 4802909 h 7141248"/>
              <a:gd name="connsiteX31" fmla="*/ 334048 w 7949430"/>
              <a:gd name="connsiteY31" fmla="*/ 4073237 h 7141248"/>
              <a:gd name="connsiteX32" fmla="*/ 130848 w 7949430"/>
              <a:gd name="connsiteY32" fmla="*/ 3740727 h 7141248"/>
              <a:gd name="connsiteX33" fmla="*/ 20012 w 7949430"/>
              <a:gd name="connsiteY33" fmla="*/ 3001818 h 7141248"/>
              <a:gd name="connsiteX34" fmla="*/ 250921 w 7949430"/>
              <a:gd name="connsiteY34" fmla="*/ 2761673 h 7141248"/>
              <a:gd name="connsiteX35" fmla="*/ 1063721 w 7949430"/>
              <a:gd name="connsiteY35" fmla="*/ 2927927 h 7141248"/>
              <a:gd name="connsiteX36" fmla="*/ 1525539 w 7949430"/>
              <a:gd name="connsiteY36" fmla="*/ 2346037 h 7141248"/>
              <a:gd name="connsiteX37" fmla="*/ 1737976 w 7949430"/>
              <a:gd name="connsiteY37" fmla="*/ 2623127 h 7141248"/>
              <a:gd name="connsiteX38" fmla="*/ 2015067 w 7949430"/>
              <a:gd name="connsiteY38" fmla="*/ 2595418 h 7141248"/>
              <a:gd name="connsiteX39" fmla="*/ 2162848 w 7949430"/>
              <a:gd name="connsiteY39" fmla="*/ 2456873 h 7141248"/>
              <a:gd name="connsiteX40" fmla="*/ 2347576 w 7949430"/>
              <a:gd name="connsiteY40" fmla="*/ 2456873 h 7141248"/>
              <a:gd name="connsiteX41" fmla="*/ 2578485 w 7949430"/>
              <a:gd name="connsiteY41" fmla="*/ 2429164 h 7141248"/>
              <a:gd name="connsiteX42" fmla="*/ 2790921 w 7949430"/>
              <a:gd name="connsiteY42" fmla="*/ 2290618 h 7141248"/>
              <a:gd name="connsiteX43" fmla="*/ 3234267 w 7949430"/>
              <a:gd name="connsiteY43" fmla="*/ 2429164 h 7141248"/>
              <a:gd name="connsiteX44" fmla="*/ 3455939 w 7949430"/>
              <a:gd name="connsiteY44" fmla="*/ 2235200 h 7141248"/>
              <a:gd name="connsiteX45" fmla="*/ 3751503 w 7949430"/>
              <a:gd name="connsiteY45" fmla="*/ 2475346 h 7141248"/>
              <a:gd name="connsiteX46" fmla="*/ 3825394 w 7949430"/>
              <a:gd name="connsiteY46" fmla="*/ 2207491 h 7141248"/>
              <a:gd name="connsiteX47" fmla="*/ 4028594 w 7949430"/>
              <a:gd name="connsiteY47" fmla="*/ 1930400 h 7141248"/>
              <a:gd name="connsiteX48" fmla="*/ 3991648 w 7949430"/>
              <a:gd name="connsiteY48" fmla="*/ 1681018 h 7141248"/>
              <a:gd name="connsiteX49" fmla="*/ 4019358 w 7949430"/>
              <a:gd name="connsiteY49" fmla="*/ 1431637 h 7141248"/>
              <a:gd name="connsiteX50" fmla="*/ 4324158 w 7949430"/>
              <a:gd name="connsiteY50" fmla="*/ 1191491 h 7141248"/>
              <a:gd name="connsiteX51" fmla="*/ 4277976 w 7949430"/>
              <a:gd name="connsiteY51" fmla="*/ 794327 h 7141248"/>
              <a:gd name="connsiteX52" fmla="*/ 4388811 w 7949430"/>
              <a:gd name="connsiteY52" fmla="*/ 554182 h 7141248"/>
              <a:gd name="connsiteX53" fmla="*/ 4518120 w 7949430"/>
              <a:gd name="connsiteY53" fmla="*/ 286327 h 7141248"/>
              <a:gd name="connsiteX54" fmla="*/ 5284739 w 7949430"/>
              <a:gd name="connsiteY54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3206558 w 7949430"/>
              <a:gd name="connsiteY23" fmla="*/ 6982691 h 7141248"/>
              <a:gd name="connsiteX24" fmla="*/ 1848812 w 7949430"/>
              <a:gd name="connsiteY24" fmla="*/ 7001164 h 7141248"/>
              <a:gd name="connsiteX25" fmla="*/ 1562485 w 7949430"/>
              <a:gd name="connsiteY25" fmla="*/ 7112000 h 7141248"/>
              <a:gd name="connsiteX26" fmla="*/ 1045248 w 7949430"/>
              <a:gd name="connsiteY26" fmla="*/ 7065818 h 7141248"/>
              <a:gd name="connsiteX27" fmla="*/ 869758 w 7949430"/>
              <a:gd name="connsiteY27" fmla="*/ 6659418 h 7141248"/>
              <a:gd name="connsiteX28" fmla="*/ 481830 w 7949430"/>
              <a:gd name="connsiteY28" fmla="*/ 6502400 h 7141248"/>
              <a:gd name="connsiteX29" fmla="*/ 528012 w 7949430"/>
              <a:gd name="connsiteY29" fmla="*/ 5560291 h 7141248"/>
              <a:gd name="connsiteX30" fmla="*/ 611139 w 7949430"/>
              <a:gd name="connsiteY30" fmla="*/ 5163127 h 7141248"/>
              <a:gd name="connsiteX31" fmla="*/ 250921 w 7949430"/>
              <a:gd name="connsiteY31" fmla="*/ 4802909 h 7141248"/>
              <a:gd name="connsiteX32" fmla="*/ 334048 w 7949430"/>
              <a:gd name="connsiteY32" fmla="*/ 4073237 h 7141248"/>
              <a:gd name="connsiteX33" fmla="*/ 130848 w 7949430"/>
              <a:gd name="connsiteY33" fmla="*/ 3740727 h 7141248"/>
              <a:gd name="connsiteX34" fmla="*/ 20012 w 7949430"/>
              <a:gd name="connsiteY34" fmla="*/ 3001818 h 7141248"/>
              <a:gd name="connsiteX35" fmla="*/ 250921 w 7949430"/>
              <a:gd name="connsiteY35" fmla="*/ 2761673 h 7141248"/>
              <a:gd name="connsiteX36" fmla="*/ 1063721 w 7949430"/>
              <a:gd name="connsiteY36" fmla="*/ 2927927 h 7141248"/>
              <a:gd name="connsiteX37" fmla="*/ 1525539 w 7949430"/>
              <a:gd name="connsiteY37" fmla="*/ 2346037 h 7141248"/>
              <a:gd name="connsiteX38" fmla="*/ 1737976 w 7949430"/>
              <a:gd name="connsiteY38" fmla="*/ 2623127 h 7141248"/>
              <a:gd name="connsiteX39" fmla="*/ 2015067 w 7949430"/>
              <a:gd name="connsiteY39" fmla="*/ 2595418 h 7141248"/>
              <a:gd name="connsiteX40" fmla="*/ 2162848 w 7949430"/>
              <a:gd name="connsiteY40" fmla="*/ 2456873 h 7141248"/>
              <a:gd name="connsiteX41" fmla="*/ 2347576 w 7949430"/>
              <a:gd name="connsiteY41" fmla="*/ 2456873 h 7141248"/>
              <a:gd name="connsiteX42" fmla="*/ 2578485 w 7949430"/>
              <a:gd name="connsiteY42" fmla="*/ 2429164 h 7141248"/>
              <a:gd name="connsiteX43" fmla="*/ 2790921 w 7949430"/>
              <a:gd name="connsiteY43" fmla="*/ 2290618 h 7141248"/>
              <a:gd name="connsiteX44" fmla="*/ 3234267 w 7949430"/>
              <a:gd name="connsiteY44" fmla="*/ 2429164 h 7141248"/>
              <a:gd name="connsiteX45" fmla="*/ 3455939 w 7949430"/>
              <a:gd name="connsiteY45" fmla="*/ 2235200 h 7141248"/>
              <a:gd name="connsiteX46" fmla="*/ 3751503 w 7949430"/>
              <a:gd name="connsiteY46" fmla="*/ 2475346 h 7141248"/>
              <a:gd name="connsiteX47" fmla="*/ 3825394 w 7949430"/>
              <a:gd name="connsiteY47" fmla="*/ 2207491 h 7141248"/>
              <a:gd name="connsiteX48" fmla="*/ 4028594 w 7949430"/>
              <a:gd name="connsiteY48" fmla="*/ 1930400 h 7141248"/>
              <a:gd name="connsiteX49" fmla="*/ 3991648 w 7949430"/>
              <a:gd name="connsiteY49" fmla="*/ 1681018 h 7141248"/>
              <a:gd name="connsiteX50" fmla="*/ 4019358 w 7949430"/>
              <a:gd name="connsiteY50" fmla="*/ 1431637 h 7141248"/>
              <a:gd name="connsiteX51" fmla="*/ 4324158 w 7949430"/>
              <a:gd name="connsiteY51" fmla="*/ 1191491 h 7141248"/>
              <a:gd name="connsiteX52" fmla="*/ 4277976 w 7949430"/>
              <a:gd name="connsiteY52" fmla="*/ 794327 h 7141248"/>
              <a:gd name="connsiteX53" fmla="*/ 4388811 w 7949430"/>
              <a:gd name="connsiteY53" fmla="*/ 554182 h 7141248"/>
              <a:gd name="connsiteX54" fmla="*/ 4518120 w 7949430"/>
              <a:gd name="connsiteY54" fmla="*/ 286327 h 7141248"/>
              <a:gd name="connsiteX55" fmla="*/ 5284739 w 7949430"/>
              <a:gd name="connsiteY5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1848812 w 7949430"/>
              <a:gd name="connsiteY24" fmla="*/ 7001164 h 7141248"/>
              <a:gd name="connsiteX25" fmla="*/ 1562485 w 7949430"/>
              <a:gd name="connsiteY25" fmla="*/ 7112000 h 7141248"/>
              <a:gd name="connsiteX26" fmla="*/ 1045248 w 7949430"/>
              <a:gd name="connsiteY26" fmla="*/ 7065818 h 7141248"/>
              <a:gd name="connsiteX27" fmla="*/ 869758 w 7949430"/>
              <a:gd name="connsiteY27" fmla="*/ 6659418 h 7141248"/>
              <a:gd name="connsiteX28" fmla="*/ 481830 w 7949430"/>
              <a:gd name="connsiteY28" fmla="*/ 6502400 h 7141248"/>
              <a:gd name="connsiteX29" fmla="*/ 528012 w 7949430"/>
              <a:gd name="connsiteY29" fmla="*/ 5560291 h 7141248"/>
              <a:gd name="connsiteX30" fmla="*/ 611139 w 7949430"/>
              <a:gd name="connsiteY30" fmla="*/ 5163127 h 7141248"/>
              <a:gd name="connsiteX31" fmla="*/ 250921 w 7949430"/>
              <a:gd name="connsiteY31" fmla="*/ 4802909 h 7141248"/>
              <a:gd name="connsiteX32" fmla="*/ 334048 w 7949430"/>
              <a:gd name="connsiteY32" fmla="*/ 4073237 h 7141248"/>
              <a:gd name="connsiteX33" fmla="*/ 130848 w 7949430"/>
              <a:gd name="connsiteY33" fmla="*/ 3740727 h 7141248"/>
              <a:gd name="connsiteX34" fmla="*/ 20012 w 7949430"/>
              <a:gd name="connsiteY34" fmla="*/ 3001818 h 7141248"/>
              <a:gd name="connsiteX35" fmla="*/ 250921 w 7949430"/>
              <a:gd name="connsiteY35" fmla="*/ 2761673 h 7141248"/>
              <a:gd name="connsiteX36" fmla="*/ 1063721 w 7949430"/>
              <a:gd name="connsiteY36" fmla="*/ 2927927 h 7141248"/>
              <a:gd name="connsiteX37" fmla="*/ 1525539 w 7949430"/>
              <a:gd name="connsiteY37" fmla="*/ 2346037 h 7141248"/>
              <a:gd name="connsiteX38" fmla="*/ 1737976 w 7949430"/>
              <a:gd name="connsiteY38" fmla="*/ 2623127 h 7141248"/>
              <a:gd name="connsiteX39" fmla="*/ 2015067 w 7949430"/>
              <a:gd name="connsiteY39" fmla="*/ 2595418 h 7141248"/>
              <a:gd name="connsiteX40" fmla="*/ 2162848 w 7949430"/>
              <a:gd name="connsiteY40" fmla="*/ 2456873 h 7141248"/>
              <a:gd name="connsiteX41" fmla="*/ 2347576 w 7949430"/>
              <a:gd name="connsiteY41" fmla="*/ 2456873 h 7141248"/>
              <a:gd name="connsiteX42" fmla="*/ 2578485 w 7949430"/>
              <a:gd name="connsiteY42" fmla="*/ 2429164 h 7141248"/>
              <a:gd name="connsiteX43" fmla="*/ 2790921 w 7949430"/>
              <a:gd name="connsiteY43" fmla="*/ 2290618 h 7141248"/>
              <a:gd name="connsiteX44" fmla="*/ 3234267 w 7949430"/>
              <a:gd name="connsiteY44" fmla="*/ 2429164 h 7141248"/>
              <a:gd name="connsiteX45" fmla="*/ 3455939 w 7949430"/>
              <a:gd name="connsiteY45" fmla="*/ 2235200 h 7141248"/>
              <a:gd name="connsiteX46" fmla="*/ 3751503 w 7949430"/>
              <a:gd name="connsiteY46" fmla="*/ 2475346 h 7141248"/>
              <a:gd name="connsiteX47" fmla="*/ 3825394 w 7949430"/>
              <a:gd name="connsiteY47" fmla="*/ 2207491 h 7141248"/>
              <a:gd name="connsiteX48" fmla="*/ 4028594 w 7949430"/>
              <a:gd name="connsiteY48" fmla="*/ 1930400 h 7141248"/>
              <a:gd name="connsiteX49" fmla="*/ 3991648 w 7949430"/>
              <a:gd name="connsiteY49" fmla="*/ 1681018 h 7141248"/>
              <a:gd name="connsiteX50" fmla="*/ 4019358 w 7949430"/>
              <a:gd name="connsiteY50" fmla="*/ 1431637 h 7141248"/>
              <a:gd name="connsiteX51" fmla="*/ 4324158 w 7949430"/>
              <a:gd name="connsiteY51" fmla="*/ 1191491 h 7141248"/>
              <a:gd name="connsiteX52" fmla="*/ 4277976 w 7949430"/>
              <a:gd name="connsiteY52" fmla="*/ 794327 h 7141248"/>
              <a:gd name="connsiteX53" fmla="*/ 4388811 w 7949430"/>
              <a:gd name="connsiteY53" fmla="*/ 554182 h 7141248"/>
              <a:gd name="connsiteX54" fmla="*/ 4518120 w 7949430"/>
              <a:gd name="connsiteY54" fmla="*/ 286327 h 7141248"/>
              <a:gd name="connsiteX55" fmla="*/ 5284739 w 7949430"/>
              <a:gd name="connsiteY55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2633902 w 7949430"/>
              <a:gd name="connsiteY24" fmla="*/ 7075055 h 7141248"/>
              <a:gd name="connsiteX25" fmla="*/ 1848812 w 7949430"/>
              <a:gd name="connsiteY25" fmla="*/ 7001164 h 7141248"/>
              <a:gd name="connsiteX26" fmla="*/ 1562485 w 7949430"/>
              <a:gd name="connsiteY26" fmla="*/ 7112000 h 7141248"/>
              <a:gd name="connsiteX27" fmla="*/ 1045248 w 7949430"/>
              <a:gd name="connsiteY27" fmla="*/ 7065818 h 7141248"/>
              <a:gd name="connsiteX28" fmla="*/ 869758 w 7949430"/>
              <a:gd name="connsiteY28" fmla="*/ 6659418 h 7141248"/>
              <a:gd name="connsiteX29" fmla="*/ 481830 w 7949430"/>
              <a:gd name="connsiteY29" fmla="*/ 6502400 h 7141248"/>
              <a:gd name="connsiteX30" fmla="*/ 528012 w 7949430"/>
              <a:gd name="connsiteY30" fmla="*/ 5560291 h 7141248"/>
              <a:gd name="connsiteX31" fmla="*/ 611139 w 7949430"/>
              <a:gd name="connsiteY31" fmla="*/ 5163127 h 7141248"/>
              <a:gd name="connsiteX32" fmla="*/ 250921 w 7949430"/>
              <a:gd name="connsiteY32" fmla="*/ 4802909 h 7141248"/>
              <a:gd name="connsiteX33" fmla="*/ 334048 w 7949430"/>
              <a:gd name="connsiteY33" fmla="*/ 4073237 h 7141248"/>
              <a:gd name="connsiteX34" fmla="*/ 130848 w 7949430"/>
              <a:gd name="connsiteY34" fmla="*/ 3740727 h 7141248"/>
              <a:gd name="connsiteX35" fmla="*/ 20012 w 7949430"/>
              <a:gd name="connsiteY35" fmla="*/ 3001818 h 7141248"/>
              <a:gd name="connsiteX36" fmla="*/ 250921 w 7949430"/>
              <a:gd name="connsiteY36" fmla="*/ 2761673 h 7141248"/>
              <a:gd name="connsiteX37" fmla="*/ 1063721 w 7949430"/>
              <a:gd name="connsiteY37" fmla="*/ 2927927 h 7141248"/>
              <a:gd name="connsiteX38" fmla="*/ 1525539 w 7949430"/>
              <a:gd name="connsiteY38" fmla="*/ 2346037 h 7141248"/>
              <a:gd name="connsiteX39" fmla="*/ 1737976 w 7949430"/>
              <a:gd name="connsiteY39" fmla="*/ 2623127 h 7141248"/>
              <a:gd name="connsiteX40" fmla="*/ 2015067 w 7949430"/>
              <a:gd name="connsiteY40" fmla="*/ 2595418 h 7141248"/>
              <a:gd name="connsiteX41" fmla="*/ 2162848 w 7949430"/>
              <a:gd name="connsiteY41" fmla="*/ 2456873 h 7141248"/>
              <a:gd name="connsiteX42" fmla="*/ 2347576 w 7949430"/>
              <a:gd name="connsiteY42" fmla="*/ 2456873 h 7141248"/>
              <a:gd name="connsiteX43" fmla="*/ 2578485 w 7949430"/>
              <a:gd name="connsiteY43" fmla="*/ 2429164 h 7141248"/>
              <a:gd name="connsiteX44" fmla="*/ 2790921 w 7949430"/>
              <a:gd name="connsiteY44" fmla="*/ 2290618 h 7141248"/>
              <a:gd name="connsiteX45" fmla="*/ 3234267 w 7949430"/>
              <a:gd name="connsiteY45" fmla="*/ 2429164 h 7141248"/>
              <a:gd name="connsiteX46" fmla="*/ 3455939 w 7949430"/>
              <a:gd name="connsiteY46" fmla="*/ 2235200 h 7141248"/>
              <a:gd name="connsiteX47" fmla="*/ 3751503 w 7949430"/>
              <a:gd name="connsiteY47" fmla="*/ 2475346 h 7141248"/>
              <a:gd name="connsiteX48" fmla="*/ 3825394 w 7949430"/>
              <a:gd name="connsiteY48" fmla="*/ 2207491 h 7141248"/>
              <a:gd name="connsiteX49" fmla="*/ 4028594 w 7949430"/>
              <a:gd name="connsiteY49" fmla="*/ 1930400 h 7141248"/>
              <a:gd name="connsiteX50" fmla="*/ 3991648 w 7949430"/>
              <a:gd name="connsiteY50" fmla="*/ 1681018 h 7141248"/>
              <a:gd name="connsiteX51" fmla="*/ 4019358 w 7949430"/>
              <a:gd name="connsiteY51" fmla="*/ 1431637 h 7141248"/>
              <a:gd name="connsiteX52" fmla="*/ 4324158 w 7949430"/>
              <a:gd name="connsiteY52" fmla="*/ 1191491 h 7141248"/>
              <a:gd name="connsiteX53" fmla="*/ 4277976 w 7949430"/>
              <a:gd name="connsiteY53" fmla="*/ 794327 h 7141248"/>
              <a:gd name="connsiteX54" fmla="*/ 4388811 w 7949430"/>
              <a:gd name="connsiteY54" fmla="*/ 554182 h 7141248"/>
              <a:gd name="connsiteX55" fmla="*/ 4518120 w 7949430"/>
              <a:gd name="connsiteY55" fmla="*/ 286327 h 7141248"/>
              <a:gd name="connsiteX56" fmla="*/ 5284739 w 7949430"/>
              <a:gd name="connsiteY56" fmla="*/ 0 h 7141248"/>
              <a:gd name="connsiteX0" fmla="*/ 7085830 w 7949430"/>
              <a:gd name="connsiteY0" fmla="*/ 9236 h 7141248"/>
              <a:gd name="connsiteX1" fmla="*/ 7021175 w 7949430"/>
              <a:gd name="connsiteY1" fmla="*/ 286327 h 7141248"/>
              <a:gd name="connsiteX2" fmla="*/ 6956520 w 7949430"/>
              <a:gd name="connsiteY2" fmla="*/ 554182 h 7141248"/>
              <a:gd name="connsiteX3" fmla="*/ 7298267 w 7949430"/>
              <a:gd name="connsiteY3" fmla="*/ 766618 h 7141248"/>
              <a:gd name="connsiteX4" fmla="*/ 7917103 w 7949430"/>
              <a:gd name="connsiteY4" fmla="*/ 1200727 h 7141248"/>
              <a:gd name="connsiteX5" fmla="*/ 7492230 w 7949430"/>
              <a:gd name="connsiteY5" fmla="*/ 1884218 h 7141248"/>
              <a:gd name="connsiteX6" fmla="*/ 6882630 w 7949430"/>
              <a:gd name="connsiteY6" fmla="*/ 2318327 h 7141248"/>
              <a:gd name="connsiteX7" fmla="*/ 7030412 w 7949430"/>
              <a:gd name="connsiteY7" fmla="*/ 2872509 h 7141248"/>
              <a:gd name="connsiteX8" fmla="*/ 6448521 w 7949430"/>
              <a:gd name="connsiteY8" fmla="*/ 3232727 h 7141248"/>
              <a:gd name="connsiteX9" fmla="*/ 6420812 w 7949430"/>
              <a:gd name="connsiteY9" fmla="*/ 3528291 h 7141248"/>
              <a:gd name="connsiteX10" fmla="*/ 6180666 w 7949430"/>
              <a:gd name="connsiteY10" fmla="*/ 3574473 h 7141248"/>
              <a:gd name="connsiteX11" fmla="*/ 5922047 w 7949430"/>
              <a:gd name="connsiteY11" fmla="*/ 3768437 h 7141248"/>
              <a:gd name="connsiteX12" fmla="*/ 5543357 w 7949430"/>
              <a:gd name="connsiteY12" fmla="*/ 3851564 h 7141248"/>
              <a:gd name="connsiteX13" fmla="*/ 5164667 w 7949430"/>
              <a:gd name="connsiteY13" fmla="*/ 4221019 h 7141248"/>
              <a:gd name="connsiteX14" fmla="*/ 4961467 w 7949430"/>
              <a:gd name="connsiteY14" fmla="*/ 4858327 h 7141248"/>
              <a:gd name="connsiteX15" fmla="*/ 4638193 w 7949430"/>
              <a:gd name="connsiteY15" fmla="*/ 5126182 h 7141248"/>
              <a:gd name="connsiteX16" fmla="*/ 4610484 w 7949430"/>
              <a:gd name="connsiteY16" fmla="*/ 5283200 h 7141248"/>
              <a:gd name="connsiteX17" fmla="*/ 4361102 w 7949430"/>
              <a:gd name="connsiteY17" fmla="*/ 5310909 h 7141248"/>
              <a:gd name="connsiteX18" fmla="*/ 4120957 w 7949430"/>
              <a:gd name="connsiteY18" fmla="*/ 5560291 h 7141248"/>
              <a:gd name="connsiteX19" fmla="*/ 3677612 w 7949430"/>
              <a:gd name="connsiteY19" fmla="*/ 5800437 h 7141248"/>
              <a:gd name="connsiteX20" fmla="*/ 3622193 w 7949430"/>
              <a:gd name="connsiteY20" fmla="*/ 6022109 h 7141248"/>
              <a:gd name="connsiteX21" fmla="*/ 3769976 w 7949430"/>
              <a:gd name="connsiteY21" fmla="*/ 6419274 h 7141248"/>
              <a:gd name="connsiteX22" fmla="*/ 3289684 w 7949430"/>
              <a:gd name="connsiteY22" fmla="*/ 6927273 h 7141248"/>
              <a:gd name="connsiteX23" fmla="*/ 2938704 w 7949430"/>
              <a:gd name="connsiteY23" fmla="*/ 6982691 h 7141248"/>
              <a:gd name="connsiteX24" fmla="*/ 2633902 w 7949430"/>
              <a:gd name="connsiteY24" fmla="*/ 7075055 h 7141248"/>
              <a:gd name="connsiteX25" fmla="*/ 2301393 w 7949430"/>
              <a:gd name="connsiteY25" fmla="*/ 6982691 h 7141248"/>
              <a:gd name="connsiteX26" fmla="*/ 1848812 w 7949430"/>
              <a:gd name="connsiteY26" fmla="*/ 7001164 h 7141248"/>
              <a:gd name="connsiteX27" fmla="*/ 1562485 w 7949430"/>
              <a:gd name="connsiteY27" fmla="*/ 7112000 h 7141248"/>
              <a:gd name="connsiteX28" fmla="*/ 1045248 w 7949430"/>
              <a:gd name="connsiteY28" fmla="*/ 7065818 h 7141248"/>
              <a:gd name="connsiteX29" fmla="*/ 869758 w 7949430"/>
              <a:gd name="connsiteY29" fmla="*/ 6659418 h 7141248"/>
              <a:gd name="connsiteX30" fmla="*/ 481830 w 7949430"/>
              <a:gd name="connsiteY30" fmla="*/ 6502400 h 7141248"/>
              <a:gd name="connsiteX31" fmla="*/ 528012 w 7949430"/>
              <a:gd name="connsiteY31" fmla="*/ 5560291 h 7141248"/>
              <a:gd name="connsiteX32" fmla="*/ 611139 w 7949430"/>
              <a:gd name="connsiteY32" fmla="*/ 5163127 h 7141248"/>
              <a:gd name="connsiteX33" fmla="*/ 250921 w 7949430"/>
              <a:gd name="connsiteY33" fmla="*/ 4802909 h 7141248"/>
              <a:gd name="connsiteX34" fmla="*/ 334048 w 7949430"/>
              <a:gd name="connsiteY34" fmla="*/ 4073237 h 7141248"/>
              <a:gd name="connsiteX35" fmla="*/ 130848 w 7949430"/>
              <a:gd name="connsiteY35" fmla="*/ 3740727 h 7141248"/>
              <a:gd name="connsiteX36" fmla="*/ 20012 w 7949430"/>
              <a:gd name="connsiteY36" fmla="*/ 3001818 h 7141248"/>
              <a:gd name="connsiteX37" fmla="*/ 250921 w 7949430"/>
              <a:gd name="connsiteY37" fmla="*/ 2761673 h 7141248"/>
              <a:gd name="connsiteX38" fmla="*/ 1063721 w 7949430"/>
              <a:gd name="connsiteY38" fmla="*/ 2927927 h 7141248"/>
              <a:gd name="connsiteX39" fmla="*/ 1525539 w 7949430"/>
              <a:gd name="connsiteY39" fmla="*/ 2346037 h 7141248"/>
              <a:gd name="connsiteX40" fmla="*/ 1737976 w 7949430"/>
              <a:gd name="connsiteY40" fmla="*/ 2623127 h 7141248"/>
              <a:gd name="connsiteX41" fmla="*/ 2015067 w 7949430"/>
              <a:gd name="connsiteY41" fmla="*/ 2595418 h 7141248"/>
              <a:gd name="connsiteX42" fmla="*/ 2162848 w 7949430"/>
              <a:gd name="connsiteY42" fmla="*/ 2456873 h 7141248"/>
              <a:gd name="connsiteX43" fmla="*/ 2347576 w 7949430"/>
              <a:gd name="connsiteY43" fmla="*/ 2456873 h 7141248"/>
              <a:gd name="connsiteX44" fmla="*/ 2578485 w 7949430"/>
              <a:gd name="connsiteY44" fmla="*/ 2429164 h 7141248"/>
              <a:gd name="connsiteX45" fmla="*/ 2790921 w 7949430"/>
              <a:gd name="connsiteY45" fmla="*/ 2290618 h 7141248"/>
              <a:gd name="connsiteX46" fmla="*/ 3234267 w 7949430"/>
              <a:gd name="connsiteY46" fmla="*/ 2429164 h 7141248"/>
              <a:gd name="connsiteX47" fmla="*/ 3455939 w 7949430"/>
              <a:gd name="connsiteY47" fmla="*/ 2235200 h 7141248"/>
              <a:gd name="connsiteX48" fmla="*/ 3751503 w 7949430"/>
              <a:gd name="connsiteY48" fmla="*/ 2475346 h 7141248"/>
              <a:gd name="connsiteX49" fmla="*/ 3825394 w 7949430"/>
              <a:gd name="connsiteY49" fmla="*/ 2207491 h 7141248"/>
              <a:gd name="connsiteX50" fmla="*/ 4028594 w 7949430"/>
              <a:gd name="connsiteY50" fmla="*/ 1930400 h 7141248"/>
              <a:gd name="connsiteX51" fmla="*/ 3991648 w 7949430"/>
              <a:gd name="connsiteY51" fmla="*/ 1681018 h 7141248"/>
              <a:gd name="connsiteX52" fmla="*/ 4019358 w 7949430"/>
              <a:gd name="connsiteY52" fmla="*/ 1431637 h 7141248"/>
              <a:gd name="connsiteX53" fmla="*/ 4324158 w 7949430"/>
              <a:gd name="connsiteY53" fmla="*/ 1191491 h 7141248"/>
              <a:gd name="connsiteX54" fmla="*/ 4277976 w 7949430"/>
              <a:gd name="connsiteY54" fmla="*/ 794327 h 7141248"/>
              <a:gd name="connsiteX55" fmla="*/ 4388811 w 7949430"/>
              <a:gd name="connsiteY55" fmla="*/ 554182 h 7141248"/>
              <a:gd name="connsiteX56" fmla="*/ 4518120 w 7949430"/>
              <a:gd name="connsiteY56" fmla="*/ 286327 h 7141248"/>
              <a:gd name="connsiteX57" fmla="*/ 5284739 w 7949430"/>
              <a:gd name="connsiteY57" fmla="*/ 0 h 714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949430" h="7141248">
                <a:moveTo>
                  <a:pt x="7085830" y="9236"/>
                </a:moveTo>
                <a:cubicBezTo>
                  <a:pt x="7067357" y="55418"/>
                  <a:pt x="7042727" y="195503"/>
                  <a:pt x="7021175" y="286327"/>
                </a:cubicBezTo>
                <a:cubicBezTo>
                  <a:pt x="6999623" y="377151"/>
                  <a:pt x="6902641" y="474134"/>
                  <a:pt x="6956520" y="554182"/>
                </a:cubicBezTo>
                <a:lnTo>
                  <a:pt x="7298267" y="766618"/>
                </a:lnTo>
                <a:lnTo>
                  <a:pt x="7917103" y="1200727"/>
                </a:lnTo>
                <a:cubicBezTo>
                  <a:pt x="7949430" y="1386994"/>
                  <a:pt x="7664642" y="1697951"/>
                  <a:pt x="7492230" y="1884218"/>
                </a:cubicBezTo>
                <a:cubicBezTo>
                  <a:pt x="7319818" y="2070485"/>
                  <a:pt x="6959600" y="2153612"/>
                  <a:pt x="6882630" y="2318327"/>
                </a:cubicBezTo>
                <a:lnTo>
                  <a:pt x="7030412" y="2872509"/>
                </a:lnTo>
                <a:lnTo>
                  <a:pt x="6448521" y="3232727"/>
                </a:lnTo>
                <a:cubicBezTo>
                  <a:pt x="6346921" y="3342024"/>
                  <a:pt x="6614776" y="3394364"/>
                  <a:pt x="6420812" y="3528291"/>
                </a:cubicBezTo>
                <a:cubicBezTo>
                  <a:pt x="6379248" y="3594485"/>
                  <a:pt x="6370011" y="3489806"/>
                  <a:pt x="6180666" y="3574473"/>
                </a:cubicBezTo>
                <a:cubicBezTo>
                  <a:pt x="6088302" y="3603721"/>
                  <a:pt x="6091380" y="3660679"/>
                  <a:pt x="5922047" y="3768437"/>
                </a:cubicBezTo>
                <a:cubicBezTo>
                  <a:pt x="5820447" y="3833091"/>
                  <a:pt x="5669587" y="3776134"/>
                  <a:pt x="5543357" y="3851564"/>
                </a:cubicBezTo>
                <a:cubicBezTo>
                  <a:pt x="5481782" y="3982413"/>
                  <a:pt x="5261649" y="4053225"/>
                  <a:pt x="5164667" y="4221019"/>
                </a:cubicBezTo>
                <a:cubicBezTo>
                  <a:pt x="5067685" y="4388813"/>
                  <a:pt x="5049213" y="4707467"/>
                  <a:pt x="4961467" y="4858327"/>
                </a:cubicBezTo>
                <a:cubicBezTo>
                  <a:pt x="4873721" y="5009187"/>
                  <a:pt x="4696690" y="5055370"/>
                  <a:pt x="4638193" y="5126182"/>
                </a:cubicBezTo>
                <a:cubicBezTo>
                  <a:pt x="4579696" y="5196994"/>
                  <a:pt x="4656666" y="5252412"/>
                  <a:pt x="4610484" y="5283200"/>
                </a:cubicBezTo>
                <a:cubicBezTo>
                  <a:pt x="4564302" y="5313988"/>
                  <a:pt x="4442690" y="5264727"/>
                  <a:pt x="4361102" y="5310909"/>
                </a:cubicBezTo>
                <a:cubicBezTo>
                  <a:pt x="4279514" y="5357091"/>
                  <a:pt x="4234872" y="5478703"/>
                  <a:pt x="4120957" y="5560291"/>
                </a:cubicBezTo>
                <a:cubicBezTo>
                  <a:pt x="4007042" y="5641879"/>
                  <a:pt x="3760739" y="5723467"/>
                  <a:pt x="3677612" y="5800437"/>
                </a:cubicBezTo>
                <a:cubicBezTo>
                  <a:pt x="3594485" y="5877407"/>
                  <a:pt x="3606799" y="5918970"/>
                  <a:pt x="3622193" y="6022109"/>
                </a:cubicBezTo>
                <a:cubicBezTo>
                  <a:pt x="3637587" y="6125248"/>
                  <a:pt x="3825394" y="6268413"/>
                  <a:pt x="3769976" y="6419274"/>
                </a:cubicBezTo>
                <a:cubicBezTo>
                  <a:pt x="3714558" y="6570135"/>
                  <a:pt x="3428229" y="6833370"/>
                  <a:pt x="3289684" y="6927273"/>
                </a:cubicBezTo>
                <a:cubicBezTo>
                  <a:pt x="3151139" y="7021176"/>
                  <a:pt x="3048001" y="6958061"/>
                  <a:pt x="2938704" y="6982691"/>
                </a:cubicBezTo>
                <a:cubicBezTo>
                  <a:pt x="2829407" y="7007321"/>
                  <a:pt x="2740120" y="7075055"/>
                  <a:pt x="2633902" y="7075055"/>
                </a:cubicBezTo>
                <a:cubicBezTo>
                  <a:pt x="2527684" y="7075055"/>
                  <a:pt x="2432241" y="6995006"/>
                  <a:pt x="2301393" y="6982691"/>
                </a:cubicBezTo>
                <a:cubicBezTo>
                  <a:pt x="2170545" y="6970376"/>
                  <a:pt x="1971963" y="6979613"/>
                  <a:pt x="1848812" y="7001164"/>
                </a:cubicBezTo>
                <a:cubicBezTo>
                  <a:pt x="1725661" y="7022716"/>
                  <a:pt x="1696412" y="7101224"/>
                  <a:pt x="1562485" y="7112000"/>
                </a:cubicBezTo>
                <a:cubicBezTo>
                  <a:pt x="1428558" y="7122776"/>
                  <a:pt x="1160702" y="7141248"/>
                  <a:pt x="1045248" y="7065818"/>
                </a:cubicBezTo>
                <a:cubicBezTo>
                  <a:pt x="929794" y="6990388"/>
                  <a:pt x="963661" y="6753321"/>
                  <a:pt x="869758" y="6659418"/>
                </a:cubicBezTo>
                <a:cubicBezTo>
                  <a:pt x="775855" y="6565515"/>
                  <a:pt x="538788" y="6685588"/>
                  <a:pt x="481830" y="6502400"/>
                </a:cubicBezTo>
                <a:cubicBezTo>
                  <a:pt x="424872" y="6319212"/>
                  <a:pt x="506461" y="5783503"/>
                  <a:pt x="528012" y="5560291"/>
                </a:cubicBezTo>
                <a:cubicBezTo>
                  <a:pt x="549563" y="5337079"/>
                  <a:pt x="657321" y="5289357"/>
                  <a:pt x="611139" y="5163127"/>
                </a:cubicBezTo>
                <a:cubicBezTo>
                  <a:pt x="564957" y="5036897"/>
                  <a:pt x="297103" y="4984557"/>
                  <a:pt x="250921" y="4802909"/>
                </a:cubicBezTo>
                <a:cubicBezTo>
                  <a:pt x="204739" y="4621261"/>
                  <a:pt x="354060" y="4250267"/>
                  <a:pt x="334048" y="4073237"/>
                </a:cubicBezTo>
                <a:cubicBezTo>
                  <a:pt x="314036" y="3896207"/>
                  <a:pt x="183187" y="3919297"/>
                  <a:pt x="130848" y="3740727"/>
                </a:cubicBezTo>
                <a:cubicBezTo>
                  <a:pt x="78509" y="3562157"/>
                  <a:pt x="0" y="3164994"/>
                  <a:pt x="20012" y="3001818"/>
                </a:cubicBezTo>
                <a:cubicBezTo>
                  <a:pt x="40024" y="2838642"/>
                  <a:pt x="76970" y="2773988"/>
                  <a:pt x="250921" y="2761673"/>
                </a:cubicBezTo>
                <a:cubicBezTo>
                  <a:pt x="424873" y="2749358"/>
                  <a:pt x="851285" y="2997200"/>
                  <a:pt x="1063721" y="2927927"/>
                </a:cubicBezTo>
                <a:cubicBezTo>
                  <a:pt x="1276157" y="2858654"/>
                  <a:pt x="1413163" y="2396837"/>
                  <a:pt x="1525539" y="2346037"/>
                </a:cubicBezTo>
                <a:cubicBezTo>
                  <a:pt x="1637915" y="2295237"/>
                  <a:pt x="1656388" y="2581564"/>
                  <a:pt x="1737976" y="2623127"/>
                </a:cubicBezTo>
                <a:cubicBezTo>
                  <a:pt x="1819564" y="2664690"/>
                  <a:pt x="1944255" y="2623127"/>
                  <a:pt x="2015067" y="2595418"/>
                </a:cubicBezTo>
                <a:cubicBezTo>
                  <a:pt x="2085879" y="2567709"/>
                  <a:pt x="2107430" y="2479964"/>
                  <a:pt x="2162848" y="2456873"/>
                </a:cubicBezTo>
                <a:lnTo>
                  <a:pt x="2347576" y="2456873"/>
                </a:lnTo>
                <a:cubicBezTo>
                  <a:pt x="2416849" y="2452255"/>
                  <a:pt x="2504594" y="2456873"/>
                  <a:pt x="2578485" y="2429164"/>
                </a:cubicBezTo>
                <a:cubicBezTo>
                  <a:pt x="2652376" y="2401455"/>
                  <a:pt x="2681624" y="2290618"/>
                  <a:pt x="2790921" y="2290618"/>
                </a:cubicBezTo>
                <a:lnTo>
                  <a:pt x="3234267" y="2429164"/>
                </a:lnTo>
                <a:cubicBezTo>
                  <a:pt x="3345103" y="2419928"/>
                  <a:pt x="3369733" y="2227503"/>
                  <a:pt x="3455939" y="2235200"/>
                </a:cubicBezTo>
                <a:cubicBezTo>
                  <a:pt x="3542145" y="2242897"/>
                  <a:pt x="3689927" y="2479964"/>
                  <a:pt x="3751503" y="2475346"/>
                </a:cubicBezTo>
                <a:cubicBezTo>
                  <a:pt x="3813079" y="2470728"/>
                  <a:pt x="3779212" y="2298315"/>
                  <a:pt x="3825394" y="2207491"/>
                </a:cubicBezTo>
                <a:cubicBezTo>
                  <a:pt x="3871576" y="2116667"/>
                  <a:pt x="4000885" y="2018146"/>
                  <a:pt x="4028594" y="1930400"/>
                </a:cubicBezTo>
                <a:cubicBezTo>
                  <a:pt x="4056303" y="1842654"/>
                  <a:pt x="3993187" y="1764145"/>
                  <a:pt x="3991648" y="1681018"/>
                </a:cubicBezTo>
                <a:cubicBezTo>
                  <a:pt x="3990109" y="1597891"/>
                  <a:pt x="3963940" y="1513225"/>
                  <a:pt x="4019358" y="1431637"/>
                </a:cubicBezTo>
                <a:cubicBezTo>
                  <a:pt x="4074776" y="1350049"/>
                  <a:pt x="4281055" y="1297709"/>
                  <a:pt x="4324158" y="1191491"/>
                </a:cubicBezTo>
                <a:cubicBezTo>
                  <a:pt x="4367261" y="1085273"/>
                  <a:pt x="4267201" y="900545"/>
                  <a:pt x="4277976" y="794327"/>
                </a:cubicBezTo>
                <a:cubicBezTo>
                  <a:pt x="4288751" y="688109"/>
                  <a:pt x="4348787" y="638849"/>
                  <a:pt x="4388811" y="554182"/>
                </a:cubicBezTo>
                <a:cubicBezTo>
                  <a:pt x="4428835" y="469515"/>
                  <a:pt x="4368799" y="378691"/>
                  <a:pt x="4518120" y="286327"/>
                </a:cubicBezTo>
                <a:cubicBezTo>
                  <a:pt x="4667441" y="193963"/>
                  <a:pt x="5184678" y="76970"/>
                  <a:pt x="5284739" y="0"/>
                </a:cubicBezTo>
              </a:path>
            </a:pathLst>
          </a:cu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3475038" y="1754188"/>
            <a:ext cx="604837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Wanat</a:t>
            </a:r>
            <a:endParaRPr lang="en-US" sz="1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3414713" y="1846263"/>
            <a:ext cx="95250" cy="109537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 userDrawn="1"/>
        </p:nvSpPr>
        <p:spPr bwMode="auto">
          <a:xfrm>
            <a:off x="2197100" y="0"/>
            <a:ext cx="101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Nuristan</a:t>
            </a:r>
          </a:p>
        </p:txBody>
      </p:sp>
      <p:sp>
        <p:nvSpPr>
          <p:cNvPr id="37" name="Text Box 39"/>
          <p:cNvSpPr txBox="1">
            <a:spLocks noChangeArrowheads="1"/>
          </p:cNvSpPr>
          <p:nvPr userDrawn="1"/>
        </p:nvSpPr>
        <p:spPr bwMode="auto">
          <a:xfrm>
            <a:off x="5283200" y="1938338"/>
            <a:ext cx="776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1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Kunar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5356225" y="3503613"/>
            <a:ext cx="1039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Asadabad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4465638" y="3514725"/>
            <a:ext cx="695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Wright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295650" y="2287588"/>
            <a:ext cx="7905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Blessing</a:t>
            </a:r>
          </a:p>
        </p:txBody>
      </p:sp>
      <p:sp>
        <p:nvSpPr>
          <p:cNvPr id="41" name="Freeform 40"/>
          <p:cNvSpPr/>
          <p:nvPr userDrawn="1"/>
        </p:nvSpPr>
        <p:spPr>
          <a:xfrm>
            <a:off x="984250" y="88900"/>
            <a:ext cx="7253288" cy="6705600"/>
          </a:xfrm>
          <a:custGeom>
            <a:avLst/>
            <a:gdLst>
              <a:gd name="connsiteX0" fmla="*/ 1297858 w 3274142"/>
              <a:gd name="connsiteY0" fmla="*/ 2787445 h 2846438"/>
              <a:gd name="connsiteX1" fmla="*/ 1548580 w 3274142"/>
              <a:gd name="connsiteY1" fmla="*/ 2654709 h 2846438"/>
              <a:gd name="connsiteX2" fmla="*/ 1533832 w 3274142"/>
              <a:gd name="connsiteY2" fmla="*/ 2403987 h 2846438"/>
              <a:gd name="connsiteX3" fmla="*/ 1887793 w 3274142"/>
              <a:gd name="connsiteY3" fmla="*/ 2227006 h 2846438"/>
              <a:gd name="connsiteX4" fmla="*/ 2330245 w 3274142"/>
              <a:gd name="connsiteY4" fmla="*/ 1696064 h 2846438"/>
              <a:gd name="connsiteX5" fmla="*/ 2639961 w 3274142"/>
              <a:gd name="connsiteY5" fmla="*/ 1696064 h 2846438"/>
              <a:gd name="connsiteX6" fmla="*/ 2831690 w 3274142"/>
              <a:gd name="connsiteY6" fmla="*/ 1519083 h 2846438"/>
              <a:gd name="connsiteX7" fmla="*/ 2831690 w 3274142"/>
              <a:gd name="connsiteY7" fmla="*/ 1297858 h 2846438"/>
              <a:gd name="connsiteX8" fmla="*/ 2875935 w 3274142"/>
              <a:gd name="connsiteY8" fmla="*/ 1120877 h 2846438"/>
              <a:gd name="connsiteX9" fmla="*/ 3126658 w 3274142"/>
              <a:gd name="connsiteY9" fmla="*/ 1017638 h 2846438"/>
              <a:gd name="connsiteX10" fmla="*/ 3244645 w 3274142"/>
              <a:gd name="connsiteY10" fmla="*/ 958645 h 2846438"/>
              <a:gd name="connsiteX11" fmla="*/ 3274142 w 3274142"/>
              <a:gd name="connsiteY11" fmla="*/ 884903 h 2846438"/>
              <a:gd name="connsiteX12" fmla="*/ 3274142 w 3274142"/>
              <a:gd name="connsiteY12" fmla="*/ 825909 h 2846438"/>
              <a:gd name="connsiteX13" fmla="*/ 3082413 w 3274142"/>
              <a:gd name="connsiteY13" fmla="*/ 737419 h 2846438"/>
              <a:gd name="connsiteX14" fmla="*/ 3023419 w 3274142"/>
              <a:gd name="connsiteY14" fmla="*/ 530942 h 2846438"/>
              <a:gd name="connsiteX15" fmla="*/ 3067664 w 3274142"/>
              <a:gd name="connsiteY15" fmla="*/ 324464 h 2846438"/>
              <a:gd name="connsiteX16" fmla="*/ 3170903 w 3274142"/>
              <a:gd name="connsiteY16" fmla="*/ 132735 h 2846438"/>
              <a:gd name="connsiteX17" fmla="*/ 3067664 w 3274142"/>
              <a:gd name="connsiteY17" fmla="*/ 0 h 2846438"/>
              <a:gd name="connsiteX18" fmla="*/ 2566219 w 3274142"/>
              <a:gd name="connsiteY18" fmla="*/ 265471 h 2846438"/>
              <a:gd name="connsiteX19" fmla="*/ 2212258 w 3274142"/>
              <a:gd name="connsiteY19" fmla="*/ 383458 h 2846438"/>
              <a:gd name="connsiteX20" fmla="*/ 1755058 w 3274142"/>
              <a:gd name="connsiteY20" fmla="*/ 589935 h 2846438"/>
              <a:gd name="connsiteX21" fmla="*/ 1533832 w 3274142"/>
              <a:gd name="connsiteY21" fmla="*/ 516193 h 2846438"/>
              <a:gd name="connsiteX22" fmla="*/ 1061884 w 3274142"/>
              <a:gd name="connsiteY22" fmla="*/ 516193 h 2846438"/>
              <a:gd name="connsiteX23" fmla="*/ 752168 w 3274142"/>
              <a:gd name="connsiteY23" fmla="*/ 870154 h 2846438"/>
              <a:gd name="connsiteX24" fmla="*/ 235974 w 3274142"/>
              <a:gd name="connsiteY24" fmla="*/ 929148 h 2846438"/>
              <a:gd name="connsiteX25" fmla="*/ 0 w 3274142"/>
              <a:gd name="connsiteY25" fmla="*/ 1430593 h 2846438"/>
              <a:gd name="connsiteX26" fmla="*/ 103238 w 3274142"/>
              <a:gd name="connsiteY26" fmla="*/ 1769806 h 2846438"/>
              <a:gd name="connsiteX27" fmla="*/ 73742 w 3274142"/>
              <a:gd name="connsiteY27" fmla="*/ 1961535 h 2846438"/>
              <a:gd name="connsiteX28" fmla="*/ 176980 w 3274142"/>
              <a:gd name="connsiteY28" fmla="*/ 2094271 h 2846438"/>
              <a:gd name="connsiteX29" fmla="*/ 221226 w 3274142"/>
              <a:gd name="connsiteY29" fmla="*/ 2300748 h 2846438"/>
              <a:gd name="connsiteX30" fmla="*/ 206477 w 3274142"/>
              <a:gd name="connsiteY30" fmla="*/ 2580967 h 2846438"/>
              <a:gd name="connsiteX31" fmla="*/ 353961 w 3274142"/>
              <a:gd name="connsiteY31" fmla="*/ 2713703 h 2846438"/>
              <a:gd name="connsiteX32" fmla="*/ 530942 w 3274142"/>
              <a:gd name="connsiteY32" fmla="*/ 2846438 h 2846438"/>
              <a:gd name="connsiteX33" fmla="*/ 884903 w 3274142"/>
              <a:gd name="connsiteY33" fmla="*/ 2772696 h 2846438"/>
              <a:gd name="connsiteX34" fmla="*/ 1165122 w 3274142"/>
              <a:gd name="connsiteY34" fmla="*/ 2787445 h 2846438"/>
              <a:gd name="connsiteX35" fmla="*/ 1297858 w 3274142"/>
              <a:gd name="connsiteY35" fmla="*/ 2787445 h 2846438"/>
              <a:gd name="connsiteX0" fmla="*/ 1297858 w 3274142"/>
              <a:gd name="connsiteY0" fmla="*/ 2787445 h 2846438"/>
              <a:gd name="connsiteX1" fmla="*/ 1548580 w 3274142"/>
              <a:gd name="connsiteY1" fmla="*/ 2654709 h 2846438"/>
              <a:gd name="connsiteX2" fmla="*/ 1533832 w 3274142"/>
              <a:gd name="connsiteY2" fmla="*/ 2403987 h 2846438"/>
              <a:gd name="connsiteX3" fmla="*/ 1887793 w 3274142"/>
              <a:gd name="connsiteY3" fmla="*/ 2227006 h 2846438"/>
              <a:gd name="connsiteX4" fmla="*/ 2330245 w 3274142"/>
              <a:gd name="connsiteY4" fmla="*/ 1696064 h 2846438"/>
              <a:gd name="connsiteX5" fmla="*/ 2639961 w 3274142"/>
              <a:gd name="connsiteY5" fmla="*/ 1696064 h 2846438"/>
              <a:gd name="connsiteX6" fmla="*/ 2831690 w 3274142"/>
              <a:gd name="connsiteY6" fmla="*/ 1519083 h 2846438"/>
              <a:gd name="connsiteX7" fmla="*/ 2831690 w 3274142"/>
              <a:gd name="connsiteY7" fmla="*/ 1297858 h 2846438"/>
              <a:gd name="connsiteX8" fmla="*/ 2875935 w 3274142"/>
              <a:gd name="connsiteY8" fmla="*/ 1120877 h 2846438"/>
              <a:gd name="connsiteX9" fmla="*/ 3126658 w 3274142"/>
              <a:gd name="connsiteY9" fmla="*/ 1017638 h 2846438"/>
              <a:gd name="connsiteX10" fmla="*/ 3244645 w 3274142"/>
              <a:gd name="connsiteY10" fmla="*/ 958645 h 2846438"/>
              <a:gd name="connsiteX11" fmla="*/ 3274142 w 3274142"/>
              <a:gd name="connsiteY11" fmla="*/ 884903 h 2846438"/>
              <a:gd name="connsiteX12" fmla="*/ 3274142 w 3274142"/>
              <a:gd name="connsiteY12" fmla="*/ 825909 h 2846438"/>
              <a:gd name="connsiteX13" fmla="*/ 3082413 w 3274142"/>
              <a:gd name="connsiteY13" fmla="*/ 737419 h 2846438"/>
              <a:gd name="connsiteX14" fmla="*/ 3023419 w 3274142"/>
              <a:gd name="connsiteY14" fmla="*/ 530942 h 2846438"/>
              <a:gd name="connsiteX15" fmla="*/ 3067664 w 3274142"/>
              <a:gd name="connsiteY15" fmla="*/ 324464 h 2846438"/>
              <a:gd name="connsiteX16" fmla="*/ 3170903 w 3274142"/>
              <a:gd name="connsiteY16" fmla="*/ 132735 h 2846438"/>
              <a:gd name="connsiteX17" fmla="*/ 3067664 w 3274142"/>
              <a:gd name="connsiteY17" fmla="*/ 0 h 2846438"/>
              <a:gd name="connsiteX18" fmla="*/ 2566219 w 3274142"/>
              <a:gd name="connsiteY18" fmla="*/ 265471 h 2846438"/>
              <a:gd name="connsiteX19" fmla="*/ 2509988 w 3274142"/>
              <a:gd name="connsiteY19" fmla="*/ 829243 h 2846438"/>
              <a:gd name="connsiteX20" fmla="*/ 1755058 w 3274142"/>
              <a:gd name="connsiteY20" fmla="*/ 589935 h 2846438"/>
              <a:gd name="connsiteX21" fmla="*/ 1533832 w 3274142"/>
              <a:gd name="connsiteY21" fmla="*/ 516193 h 2846438"/>
              <a:gd name="connsiteX22" fmla="*/ 1061884 w 3274142"/>
              <a:gd name="connsiteY22" fmla="*/ 516193 h 2846438"/>
              <a:gd name="connsiteX23" fmla="*/ 752168 w 3274142"/>
              <a:gd name="connsiteY23" fmla="*/ 870154 h 2846438"/>
              <a:gd name="connsiteX24" fmla="*/ 235974 w 3274142"/>
              <a:gd name="connsiteY24" fmla="*/ 929148 h 2846438"/>
              <a:gd name="connsiteX25" fmla="*/ 0 w 3274142"/>
              <a:gd name="connsiteY25" fmla="*/ 1430593 h 2846438"/>
              <a:gd name="connsiteX26" fmla="*/ 103238 w 3274142"/>
              <a:gd name="connsiteY26" fmla="*/ 1769806 h 2846438"/>
              <a:gd name="connsiteX27" fmla="*/ 73742 w 3274142"/>
              <a:gd name="connsiteY27" fmla="*/ 1961535 h 2846438"/>
              <a:gd name="connsiteX28" fmla="*/ 176980 w 3274142"/>
              <a:gd name="connsiteY28" fmla="*/ 2094271 h 2846438"/>
              <a:gd name="connsiteX29" fmla="*/ 221226 w 3274142"/>
              <a:gd name="connsiteY29" fmla="*/ 2300748 h 2846438"/>
              <a:gd name="connsiteX30" fmla="*/ 206477 w 3274142"/>
              <a:gd name="connsiteY30" fmla="*/ 2580967 h 2846438"/>
              <a:gd name="connsiteX31" fmla="*/ 353961 w 3274142"/>
              <a:gd name="connsiteY31" fmla="*/ 2713703 h 2846438"/>
              <a:gd name="connsiteX32" fmla="*/ 530942 w 3274142"/>
              <a:gd name="connsiteY32" fmla="*/ 2846438 h 2846438"/>
              <a:gd name="connsiteX33" fmla="*/ 884903 w 3274142"/>
              <a:gd name="connsiteY33" fmla="*/ 2772696 h 2846438"/>
              <a:gd name="connsiteX34" fmla="*/ 1165122 w 3274142"/>
              <a:gd name="connsiteY34" fmla="*/ 2787445 h 2846438"/>
              <a:gd name="connsiteX35" fmla="*/ 1297858 w 3274142"/>
              <a:gd name="connsiteY35" fmla="*/ 2787445 h 2846438"/>
              <a:gd name="connsiteX0" fmla="*/ 1297858 w 3274142"/>
              <a:gd name="connsiteY0" fmla="*/ 2787445 h 2846438"/>
              <a:gd name="connsiteX1" fmla="*/ 1548580 w 3274142"/>
              <a:gd name="connsiteY1" fmla="*/ 2654709 h 2846438"/>
              <a:gd name="connsiteX2" fmla="*/ 1533832 w 3274142"/>
              <a:gd name="connsiteY2" fmla="*/ 2403987 h 2846438"/>
              <a:gd name="connsiteX3" fmla="*/ 1887793 w 3274142"/>
              <a:gd name="connsiteY3" fmla="*/ 2227006 h 2846438"/>
              <a:gd name="connsiteX4" fmla="*/ 2330245 w 3274142"/>
              <a:gd name="connsiteY4" fmla="*/ 1696064 h 2846438"/>
              <a:gd name="connsiteX5" fmla="*/ 2639961 w 3274142"/>
              <a:gd name="connsiteY5" fmla="*/ 1696064 h 2846438"/>
              <a:gd name="connsiteX6" fmla="*/ 2831690 w 3274142"/>
              <a:gd name="connsiteY6" fmla="*/ 1519083 h 2846438"/>
              <a:gd name="connsiteX7" fmla="*/ 2831690 w 3274142"/>
              <a:gd name="connsiteY7" fmla="*/ 1297858 h 2846438"/>
              <a:gd name="connsiteX8" fmla="*/ 2875935 w 3274142"/>
              <a:gd name="connsiteY8" fmla="*/ 1120877 h 2846438"/>
              <a:gd name="connsiteX9" fmla="*/ 3126658 w 3274142"/>
              <a:gd name="connsiteY9" fmla="*/ 1017638 h 2846438"/>
              <a:gd name="connsiteX10" fmla="*/ 3244645 w 3274142"/>
              <a:gd name="connsiteY10" fmla="*/ 958645 h 2846438"/>
              <a:gd name="connsiteX11" fmla="*/ 3274142 w 3274142"/>
              <a:gd name="connsiteY11" fmla="*/ 884903 h 2846438"/>
              <a:gd name="connsiteX12" fmla="*/ 3274142 w 3274142"/>
              <a:gd name="connsiteY12" fmla="*/ 825909 h 2846438"/>
              <a:gd name="connsiteX13" fmla="*/ 3082413 w 3274142"/>
              <a:gd name="connsiteY13" fmla="*/ 737419 h 2846438"/>
              <a:gd name="connsiteX14" fmla="*/ 3023419 w 3274142"/>
              <a:gd name="connsiteY14" fmla="*/ 530942 h 2846438"/>
              <a:gd name="connsiteX15" fmla="*/ 3067664 w 3274142"/>
              <a:gd name="connsiteY15" fmla="*/ 324464 h 2846438"/>
              <a:gd name="connsiteX16" fmla="*/ 3170903 w 3274142"/>
              <a:gd name="connsiteY16" fmla="*/ 132735 h 2846438"/>
              <a:gd name="connsiteX17" fmla="*/ 3067664 w 3274142"/>
              <a:gd name="connsiteY17" fmla="*/ 0 h 2846438"/>
              <a:gd name="connsiteX18" fmla="*/ 2509988 w 3274142"/>
              <a:gd name="connsiteY18" fmla="*/ 829243 h 2846438"/>
              <a:gd name="connsiteX19" fmla="*/ 1755058 w 3274142"/>
              <a:gd name="connsiteY19" fmla="*/ 589935 h 2846438"/>
              <a:gd name="connsiteX20" fmla="*/ 1533832 w 3274142"/>
              <a:gd name="connsiteY20" fmla="*/ 516193 h 2846438"/>
              <a:gd name="connsiteX21" fmla="*/ 1061884 w 3274142"/>
              <a:gd name="connsiteY21" fmla="*/ 516193 h 2846438"/>
              <a:gd name="connsiteX22" fmla="*/ 752168 w 3274142"/>
              <a:gd name="connsiteY22" fmla="*/ 870154 h 2846438"/>
              <a:gd name="connsiteX23" fmla="*/ 235974 w 3274142"/>
              <a:gd name="connsiteY23" fmla="*/ 929148 h 2846438"/>
              <a:gd name="connsiteX24" fmla="*/ 0 w 3274142"/>
              <a:gd name="connsiteY24" fmla="*/ 1430593 h 2846438"/>
              <a:gd name="connsiteX25" fmla="*/ 103238 w 3274142"/>
              <a:gd name="connsiteY25" fmla="*/ 1769806 h 2846438"/>
              <a:gd name="connsiteX26" fmla="*/ 73742 w 3274142"/>
              <a:gd name="connsiteY26" fmla="*/ 1961535 h 2846438"/>
              <a:gd name="connsiteX27" fmla="*/ 176980 w 3274142"/>
              <a:gd name="connsiteY27" fmla="*/ 2094271 h 2846438"/>
              <a:gd name="connsiteX28" fmla="*/ 221226 w 3274142"/>
              <a:gd name="connsiteY28" fmla="*/ 2300748 h 2846438"/>
              <a:gd name="connsiteX29" fmla="*/ 206477 w 3274142"/>
              <a:gd name="connsiteY29" fmla="*/ 2580967 h 2846438"/>
              <a:gd name="connsiteX30" fmla="*/ 353961 w 3274142"/>
              <a:gd name="connsiteY30" fmla="*/ 2713703 h 2846438"/>
              <a:gd name="connsiteX31" fmla="*/ 530942 w 3274142"/>
              <a:gd name="connsiteY31" fmla="*/ 2846438 h 2846438"/>
              <a:gd name="connsiteX32" fmla="*/ 884903 w 3274142"/>
              <a:gd name="connsiteY32" fmla="*/ 2772696 h 2846438"/>
              <a:gd name="connsiteX33" fmla="*/ 1165122 w 3274142"/>
              <a:gd name="connsiteY33" fmla="*/ 2787445 h 2846438"/>
              <a:gd name="connsiteX34" fmla="*/ 1297858 w 3274142"/>
              <a:gd name="connsiteY34" fmla="*/ 2787445 h 2846438"/>
              <a:gd name="connsiteX0" fmla="*/ 1297858 w 3274142"/>
              <a:gd name="connsiteY0" fmla="*/ 2654710 h 2713703"/>
              <a:gd name="connsiteX1" fmla="*/ 1548580 w 3274142"/>
              <a:gd name="connsiteY1" fmla="*/ 2521974 h 2713703"/>
              <a:gd name="connsiteX2" fmla="*/ 1533832 w 3274142"/>
              <a:gd name="connsiteY2" fmla="*/ 2271252 h 2713703"/>
              <a:gd name="connsiteX3" fmla="*/ 1887793 w 3274142"/>
              <a:gd name="connsiteY3" fmla="*/ 2094271 h 2713703"/>
              <a:gd name="connsiteX4" fmla="*/ 2330245 w 3274142"/>
              <a:gd name="connsiteY4" fmla="*/ 1563329 h 2713703"/>
              <a:gd name="connsiteX5" fmla="*/ 2639961 w 3274142"/>
              <a:gd name="connsiteY5" fmla="*/ 1563329 h 2713703"/>
              <a:gd name="connsiteX6" fmla="*/ 2831690 w 3274142"/>
              <a:gd name="connsiteY6" fmla="*/ 1386348 h 2713703"/>
              <a:gd name="connsiteX7" fmla="*/ 2831690 w 3274142"/>
              <a:gd name="connsiteY7" fmla="*/ 1165123 h 2713703"/>
              <a:gd name="connsiteX8" fmla="*/ 2875935 w 3274142"/>
              <a:gd name="connsiteY8" fmla="*/ 988142 h 2713703"/>
              <a:gd name="connsiteX9" fmla="*/ 3126658 w 3274142"/>
              <a:gd name="connsiteY9" fmla="*/ 884903 h 2713703"/>
              <a:gd name="connsiteX10" fmla="*/ 3244645 w 3274142"/>
              <a:gd name="connsiteY10" fmla="*/ 825910 h 2713703"/>
              <a:gd name="connsiteX11" fmla="*/ 3274142 w 3274142"/>
              <a:gd name="connsiteY11" fmla="*/ 752168 h 2713703"/>
              <a:gd name="connsiteX12" fmla="*/ 3274142 w 3274142"/>
              <a:gd name="connsiteY12" fmla="*/ 693174 h 2713703"/>
              <a:gd name="connsiteX13" fmla="*/ 3082413 w 3274142"/>
              <a:gd name="connsiteY13" fmla="*/ 604684 h 2713703"/>
              <a:gd name="connsiteX14" fmla="*/ 3023419 w 3274142"/>
              <a:gd name="connsiteY14" fmla="*/ 398207 h 2713703"/>
              <a:gd name="connsiteX15" fmla="*/ 3067664 w 3274142"/>
              <a:gd name="connsiteY15" fmla="*/ 191729 h 2713703"/>
              <a:gd name="connsiteX16" fmla="*/ 3170903 w 3274142"/>
              <a:gd name="connsiteY16" fmla="*/ 0 h 2713703"/>
              <a:gd name="connsiteX17" fmla="*/ 2509988 w 3274142"/>
              <a:gd name="connsiteY17" fmla="*/ 696508 h 2713703"/>
              <a:gd name="connsiteX18" fmla="*/ 1755058 w 3274142"/>
              <a:gd name="connsiteY18" fmla="*/ 457200 h 2713703"/>
              <a:gd name="connsiteX19" fmla="*/ 1533832 w 3274142"/>
              <a:gd name="connsiteY19" fmla="*/ 383458 h 2713703"/>
              <a:gd name="connsiteX20" fmla="*/ 1061884 w 3274142"/>
              <a:gd name="connsiteY20" fmla="*/ 383458 h 2713703"/>
              <a:gd name="connsiteX21" fmla="*/ 752168 w 3274142"/>
              <a:gd name="connsiteY21" fmla="*/ 737419 h 2713703"/>
              <a:gd name="connsiteX22" fmla="*/ 235974 w 3274142"/>
              <a:gd name="connsiteY22" fmla="*/ 796413 h 2713703"/>
              <a:gd name="connsiteX23" fmla="*/ 0 w 3274142"/>
              <a:gd name="connsiteY23" fmla="*/ 1297858 h 2713703"/>
              <a:gd name="connsiteX24" fmla="*/ 103238 w 3274142"/>
              <a:gd name="connsiteY24" fmla="*/ 1637071 h 2713703"/>
              <a:gd name="connsiteX25" fmla="*/ 73742 w 3274142"/>
              <a:gd name="connsiteY25" fmla="*/ 1828800 h 2713703"/>
              <a:gd name="connsiteX26" fmla="*/ 176980 w 3274142"/>
              <a:gd name="connsiteY26" fmla="*/ 1961536 h 2713703"/>
              <a:gd name="connsiteX27" fmla="*/ 221226 w 3274142"/>
              <a:gd name="connsiteY27" fmla="*/ 2168013 h 2713703"/>
              <a:gd name="connsiteX28" fmla="*/ 206477 w 3274142"/>
              <a:gd name="connsiteY28" fmla="*/ 2448232 h 2713703"/>
              <a:gd name="connsiteX29" fmla="*/ 353961 w 3274142"/>
              <a:gd name="connsiteY29" fmla="*/ 2580968 h 2713703"/>
              <a:gd name="connsiteX30" fmla="*/ 530942 w 3274142"/>
              <a:gd name="connsiteY30" fmla="*/ 2713703 h 2713703"/>
              <a:gd name="connsiteX31" fmla="*/ 884903 w 3274142"/>
              <a:gd name="connsiteY31" fmla="*/ 2639961 h 2713703"/>
              <a:gd name="connsiteX32" fmla="*/ 1165122 w 3274142"/>
              <a:gd name="connsiteY32" fmla="*/ 2654710 h 2713703"/>
              <a:gd name="connsiteX33" fmla="*/ 1297858 w 3274142"/>
              <a:gd name="connsiteY33" fmla="*/ 2654710 h 2713703"/>
              <a:gd name="connsiteX0" fmla="*/ 1297858 w 3274142"/>
              <a:gd name="connsiteY0" fmla="*/ 2462981 h 2521974"/>
              <a:gd name="connsiteX1" fmla="*/ 1548580 w 3274142"/>
              <a:gd name="connsiteY1" fmla="*/ 2330245 h 2521974"/>
              <a:gd name="connsiteX2" fmla="*/ 1533832 w 3274142"/>
              <a:gd name="connsiteY2" fmla="*/ 2079523 h 2521974"/>
              <a:gd name="connsiteX3" fmla="*/ 1887793 w 3274142"/>
              <a:gd name="connsiteY3" fmla="*/ 1902542 h 2521974"/>
              <a:gd name="connsiteX4" fmla="*/ 2330245 w 3274142"/>
              <a:gd name="connsiteY4" fmla="*/ 1371600 h 2521974"/>
              <a:gd name="connsiteX5" fmla="*/ 2639961 w 3274142"/>
              <a:gd name="connsiteY5" fmla="*/ 1371600 h 2521974"/>
              <a:gd name="connsiteX6" fmla="*/ 2831690 w 3274142"/>
              <a:gd name="connsiteY6" fmla="*/ 1194619 h 2521974"/>
              <a:gd name="connsiteX7" fmla="*/ 2831690 w 3274142"/>
              <a:gd name="connsiteY7" fmla="*/ 973394 h 2521974"/>
              <a:gd name="connsiteX8" fmla="*/ 2875935 w 3274142"/>
              <a:gd name="connsiteY8" fmla="*/ 796413 h 2521974"/>
              <a:gd name="connsiteX9" fmla="*/ 3126658 w 3274142"/>
              <a:gd name="connsiteY9" fmla="*/ 693174 h 2521974"/>
              <a:gd name="connsiteX10" fmla="*/ 3244645 w 3274142"/>
              <a:gd name="connsiteY10" fmla="*/ 634181 h 2521974"/>
              <a:gd name="connsiteX11" fmla="*/ 3274142 w 3274142"/>
              <a:gd name="connsiteY11" fmla="*/ 560439 h 2521974"/>
              <a:gd name="connsiteX12" fmla="*/ 3274142 w 3274142"/>
              <a:gd name="connsiteY12" fmla="*/ 501445 h 2521974"/>
              <a:gd name="connsiteX13" fmla="*/ 3082413 w 3274142"/>
              <a:gd name="connsiteY13" fmla="*/ 412955 h 2521974"/>
              <a:gd name="connsiteX14" fmla="*/ 3023419 w 3274142"/>
              <a:gd name="connsiteY14" fmla="*/ 206478 h 2521974"/>
              <a:gd name="connsiteX15" fmla="*/ 3067664 w 3274142"/>
              <a:gd name="connsiteY15" fmla="*/ 0 h 2521974"/>
              <a:gd name="connsiteX16" fmla="*/ 2509988 w 3274142"/>
              <a:gd name="connsiteY16" fmla="*/ 504779 h 2521974"/>
              <a:gd name="connsiteX17" fmla="*/ 1755058 w 3274142"/>
              <a:gd name="connsiteY17" fmla="*/ 265471 h 2521974"/>
              <a:gd name="connsiteX18" fmla="*/ 1533832 w 3274142"/>
              <a:gd name="connsiteY18" fmla="*/ 191729 h 2521974"/>
              <a:gd name="connsiteX19" fmla="*/ 1061884 w 3274142"/>
              <a:gd name="connsiteY19" fmla="*/ 191729 h 2521974"/>
              <a:gd name="connsiteX20" fmla="*/ 752168 w 3274142"/>
              <a:gd name="connsiteY20" fmla="*/ 545690 h 2521974"/>
              <a:gd name="connsiteX21" fmla="*/ 235974 w 3274142"/>
              <a:gd name="connsiteY21" fmla="*/ 604684 h 2521974"/>
              <a:gd name="connsiteX22" fmla="*/ 0 w 3274142"/>
              <a:gd name="connsiteY22" fmla="*/ 1106129 h 2521974"/>
              <a:gd name="connsiteX23" fmla="*/ 103238 w 3274142"/>
              <a:gd name="connsiteY23" fmla="*/ 1445342 h 2521974"/>
              <a:gd name="connsiteX24" fmla="*/ 73742 w 3274142"/>
              <a:gd name="connsiteY24" fmla="*/ 1637071 h 2521974"/>
              <a:gd name="connsiteX25" fmla="*/ 176980 w 3274142"/>
              <a:gd name="connsiteY25" fmla="*/ 1769807 h 2521974"/>
              <a:gd name="connsiteX26" fmla="*/ 221226 w 3274142"/>
              <a:gd name="connsiteY26" fmla="*/ 1976284 h 2521974"/>
              <a:gd name="connsiteX27" fmla="*/ 206477 w 3274142"/>
              <a:gd name="connsiteY27" fmla="*/ 2256503 h 2521974"/>
              <a:gd name="connsiteX28" fmla="*/ 353961 w 3274142"/>
              <a:gd name="connsiteY28" fmla="*/ 2389239 h 2521974"/>
              <a:gd name="connsiteX29" fmla="*/ 530942 w 3274142"/>
              <a:gd name="connsiteY29" fmla="*/ 2521974 h 2521974"/>
              <a:gd name="connsiteX30" fmla="*/ 884903 w 3274142"/>
              <a:gd name="connsiteY30" fmla="*/ 2448232 h 2521974"/>
              <a:gd name="connsiteX31" fmla="*/ 1165122 w 3274142"/>
              <a:gd name="connsiteY31" fmla="*/ 2462981 h 2521974"/>
              <a:gd name="connsiteX32" fmla="*/ 1297858 w 3274142"/>
              <a:gd name="connsiteY32" fmla="*/ 2462981 h 2521974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3274142 w 3274142"/>
              <a:gd name="connsiteY12" fmla="*/ 309716 h 2330245"/>
              <a:gd name="connsiteX13" fmla="*/ 3082413 w 3274142"/>
              <a:gd name="connsiteY13" fmla="*/ 221226 h 2330245"/>
              <a:gd name="connsiteX14" fmla="*/ 3023419 w 3274142"/>
              <a:gd name="connsiteY14" fmla="*/ 14749 h 2330245"/>
              <a:gd name="connsiteX15" fmla="*/ 2509988 w 3274142"/>
              <a:gd name="connsiteY15" fmla="*/ 313050 h 2330245"/>
              <a:gd name="connsiteX16" fmla="*/ 1755058 w 3274142"/>
              <a:gd name="connsiteY16" fmla="*/ 73742 h 2330245"/>
              <a:gd name="connsiteX17" fmla="*/ 1533832 w 3274142"/>
              <a:gd name="connsiteY17" fmla="*/ 0 h 2330245"/>
              <a:gd name="connsiteX18" fmla="*/ 1061884 w 3274142"/>
              <a:gd name="connsiteY18" fmla="*/ 0 h 2330245"/>
              <a:gd name="connsiteX19" fmla="*/ 752168 w 3274142"/>
              <a:gd name="connsiteY19" fmla="*/ 353961 h 2330245"/>
              <a:gd name="connsiteX20" fmla="*/ 235974 w 3274142"/>
              <a:gd name="connsiteY20" fmla="*/ 412955 h 2330245"/>
              <a:gd name="connsiteX21" fmla="*/ 0 w 3274142"/>
              <a:gd name="connsiteY21" fmla="*/ 914400 h 2330245"/>
              <a:gd name="connsiteX22" fmla="*/ 103238 w 3274142"/>
              <a:gd name="connsiteY22" fmla="*/ 1253613 h 2330245"/>
              <a:gd name="connsiteX23" fmla="*/ 73742 w 3274142"/>
              <a:gd name="connsiteY23" fmla="*/ 1445342 h 2330245"/>
              <a:gd name="connsiteX24" fmla="*/ 176980 w 3274142"/>
              <a:gd name="connsiteY24" fmla="*/ 1578078 h 2330245"/>
              <a:gd name="connsiteX25" fmla="*/ 221226 w 3274142"/>
              <a:gd name="connsiteY25" fmla="*/ 1784555 h 2330245"/>
              <a:gd name="connsiteX26" fmla="*/ 206477 w 3274142"/>
              <a:gd name="connsiteY26" fmla="*/ 2064774 h 2330245"/>
              <a:gd name="connsiteX27" fmla="*/ 353961 w 3274142"/>
              <a:gd name="connsiteY27" fmla="*/ 2197510 h 2330245"/>
              <a:gd name="connsiteX28" fmla="*/ 530942 w 3274142"/>
              <a:gd name="connsiteY28" fmla="*/ 2330245 h 2330245"/>
              <a:gd name="connsiteX29" fmla="*/ 884903 w 3274142"/>
              <a:gd name="connsiteY29" fmla="*/ 2256503 h 2330245"/>
              <a:gd name="connsiteX30" fmla="*/ 1165122 w 3274142"/>
              <a:gd name="connsiteY30" fmla="*/ 2271252 h 2330245"/>
              <a:gd name="connsiteX31" fmla="*/ 1297858 w 3274142"/>
              <a:gd name="connsiteY31" fmla="*/ 2271252 h 2330245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3274142 w 3274142"/>
              <a:gd name="connsiteY12" fmla="*/ 309716 h 2330245"/>
              <a:gd name="connsiteX13" fmla="*/ 3082413 w 3274142"/>
              <a:gd name="connsiteY13" fmla="*/ 221226 h 2330245"/>
              <a:gd name="connsiteX14" fmla="*/ 2509988 w 3274142"/>
              <a:gd name="connsiteY14" fmla="*/ 313050 h 2330245"/>
              <a:gd name="connsiteX15" fmla="*/ 1755058 w 3274142"/>
              <a:gd name="connsiteY15" fmla="*/ 73742 h 2330245"/>
              <a:gd name="connsiteX16" fmla="*/ 1533832 w 3274142"/>
              <a:gd name="connsiteY16" fmla="*/ 0 h 2330245"/>
              <a:gd name="connsiteX17" fmla="*/ 1061884 w 3274142"/>
              <a:gd name="connsiteY17" fmla="*/ 0 h 2330245"/>
              <a:gd name="connsiteX18" fmla="*/ 752168 w 3274142"/>
              <a:gd name="connsiteY18" fmla="*/ 353961 h 2330245"/>
              <a:gd name="connsiteX19" fmla="*/ 235974 w 3274142"/>
              <a:gd name="connsiteY19" fmla="*/ 412955 h 2330245"/>
              <a:gd name="connsiteX20" fmla="*/ 0 w 3274142"/>
              <a:gd name="connsiteY20" fmla="*/ 914400 h 2330245"/>
              <a:gd name="connsiteX21" fmla="*/ 103238 w 3274142"/>
              <a:gd name="connsiteY21" fmla="*/ 1253613 h 2330245"/>
              <a:gd name="connsiteX22" fmla="*/ 73742 w 3274142"/>
              <a:gd name="connsiteY22" fmla="*/ 1445342 h 2330245"/>
              <a:gd name="connsiteX23" fmla="*/ 176980 w 3274142"/>
              <a:gd name="connsiteY23" fmla="*/ 1578078 h 2330245"/>
              <a:gd name="connsiteX24" fmla="*/ 221226 w 3274142"/>
              <a:gd name="connsiteY24" fmla="*/ 1784555 h 2330245"/>
              <a:gd name="connsiteX25" fmla="*/ 206477 w 3274142"/>
              <a:gd name="connsiteY25" fmla="*/ 2064774 h 2330245"/>
              <a:gd name="connsiteX26" fmla="*/ 353961 w 3274142"/>
              <a:gd name="connsiteY26" fmla="*/ 2197510 h 2330245"/>
              <a:gd name="connsiteX27" fmla="*/ 530942 w 3274142"/>
              <a:gd name="connsiteY27" fmla="*/ 2330245 h 2330245"/>
              <a:gd name="connsiteX28" fmla="*/ 884903 w 3274142"/>
              <a:gd name="connsiteY28" fmla="*/ 2256503 h 2330245"/>
              <a:gd name="connsiteX29" fmla="*/ 1165122 w 3274142"/>
              <a:gd name="connsiteY29" fmla="*/ 2271252 h 2330245"/>
              <a:gd name="connsiteX30" fmla="*/ 1297858 w 3274142"/>
              <a:gd name="connsiteY30" fmla="*/ 2271252 h 2330245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3274142 w 3274142"/>
              <a:gd name="connsiteY12" fmla="*/ 309716 h 2330245"/>
              <a:gd name="connsiteX13" fmla="*/ 2509988 w 3274142"/>
              <a:gd name="connsiteY13" fmla="*/ 313050 h 2330245"/>
              <a:gd name="connsiteX14" fmla="*/ 1755058 w 3274142"/>
              <a:gd name="connsiteY14" fmla="*/ 73742 h 2330245"/>
              <a:gd name="connsiteX15" fmla="*/ 1533832 w 3274142"/>
              <a:gd name="connsiteY15" fmla="*/ 0 h 2330245"/>
              <a:gd name="connsiteX16" fmla="*/ 1061884 w 3274142"/>
              <a:gd name="connsiteY16" fmla="*/ 0 h 2330245"/>
              <a:gd name="connsiteX17" fmla="*/ 752168 w 3274142"/>
              <a:gd name="connsiteY17" fmla="*/ 353961 h 2330245"/>
              <a:gd name="connsiteX18" fmla="*/ 235974 w 3274142"/>
              <a:gd name="connsiteY18" fmla="*/ 412955 h 2330245"/>
              <a:gd name="connsiteX19" fmla="*/ 0 w 3274142"/>
              <a:gd name="connsiteY19" fmla="*/ 914400 h 2330245"/>
              <a:gd name="connsiteX20" fmla="*/ 103238 w 3274142"/>
              <a:gd name="connsiteY20" fmla="*/ 1253613 h 2330245"/>
              <a:gd name="connsiteX21" fmla="*/ 73742 w 3274142"/>
              <a:gd name="connsiteY21" fmla="*/ 1445342 h 2330245"/>
              <a:gd name="connsiteX22" fmla="*/ 176980 w 3274142"/>
              <a:gd name="connsiteY22" fmla="*/ 1578078 h 2330245"/>
              <a:gd name="connsiteX23" fmla="*/ 221226 w 3274142"/>
              <a:gd name="connsiteY23" fmla="*/ 1784555 h 2330245"/>
              <a:gd name="connsiteX24" fmla="*/ 206477 w 3274142"/>
              <a:gd name="connsiteY24" fmla="*/ 2064774 h 2330245"/>
              <a:gd name="connsiteX25" fmla="*/ 353961 w 3274142"/>
              <a:gd name="connsiteY25" fmla="*/ 2197510 h 2330245"/>
              <a:gd name="connsiteX26" fmla="*/ 530942 w 3274142"/>
              <a:gd name="connsiteY26" fmla="*/ 2330245 h 2330245"/>
              <a:gd name="connsiteX27" fmla="*/ 884903 w 3274142"/>
              <a:gd name="connsiteY27" fmla="*/ 2256503 h 2330245"/>
              <a:gd name="connsiteX28" fmla="*/ 1165122 w 3274142"/>
              <a:gd name="connsiteY28" fmla="*/ 2271252 h 2330245"/>
              <a:gd name="connsiteX29" fmla="*/ 1297858 w 3274142"/>
              <a:gd name="connsiteY29" fmla="*/ 2271252 h 2330245"/>
              <a:gd name="connsiteX0" fmla="*/ 1297858 w 3274142"/>
              <a:gd name="connsiteY0" fmla="*/ 2271252 h 2330245"/>
              <a:gd name="connsiteX1" fmla="*/ 1548580 w 3274142"/>
              <a:gd name="connsiteY1" fmla="*/ 2138516 h 2330245"/>
              <a:gd name="connsiteX2" fmla="*/ 1533832 w 3274142"/>
              <a:gd name="connsiteY2" fmla="*/ 1887794 h 2330245"/>
              <a:gd name="connsiteX3" fmla="*/ 1887793 w 3274142"/>
              <a:gd name="connsiteY3" fmla="*/ 1710813 h 2330245"/>
              <a:gd name="connsiteX4" fmla="*/ 2330245 w 3274142"/>
              <a:gd name="connsiteY4" fmla="*/ 1179871 h 2330245"/>
              <a:gd name="connsiteX5" fmla="*/ 2639961 w 3274142"/>
              <a:gd name="connsiteY5" fmla="*/ 1179871 h 2330245"/>
              <a:gd name="connsiteX6" fmla="*/ 2831690 w 3274142"/>
              <a:gd name="connsiteY6" fmla="*/ 1002890 h 2330245"/>
              <a:gd name="connsiteX7" fmla="*/ 2831690 w 3274142"/>
              <a:gd name="connsiteY7" fmla="*/ 781665 h 2330245"/>
              <a:gd name="connsiteX8" fmla="*/ 2875935 w 3274142"/>
              <a:gd name="connsiteY8" fmla="*/ 604684 h 2330245"/>
              <a:gd name="connsiteX9" fmla="*/ 3126658 w 3274142"/>
              <a:gd name="connsiteY9" fmla="*/ 501445 h 2330245"/>
              <a:gd name="connsiteX10" fmla="*/ 3244645 w 3274142"/>
              <a:gd name="connsiteY10" fmla="*/ 442452 h 2330245"/>
              <a:gd name="connsiteX11" fmla="*/ 3274142 w 3274142"/>
              <a:gd name="connsiteY11" fmla="*/ 368710 h 2330245"/>
              <a:gd name="connsiteX12" fmla="*/ 2509988 w 3274142"/>
              <a:gd name="connsiteY12" fmla="*/ 313050 h 2330245"/>
              <a:gd name="connsiteX13" fmla="*/ 1755058 w 3274142"/>
              <a:gd name="connsiteY13" fmla="*/ 73742 h 2330245"/>
              <a:gd name="connsiteX14" fmla="*/ 1533832 w 3274142"/>
              <a:gd name="connsiteY14" fmla="*/ 0 h 2330245"/>
              <a:gd name="connsiteX15" fmla="*/ 1061884 w 3274142"/>
              <a:gd name="connsiteY15" fmla="*/ 0 h 2330245"/>
              <a:gd name="connsiteX16" fmla="*/ 752168 w 3274142"/>
              <a:gd name="connsiteY16" fmla="*/ 353961 h 2330245"/>
              <a:gd name="connsiteX17" fmla="*/ 235974 w 3274142"/>
              <a:gd name="connsiteY17" fmla="*/ 412955 h 2330245"/>
              <a:gd name="connsiteX18" fmla="*/ 0 w 3274142"/>
              <a:gd name="connsiteY18" fmla="*/ 914400 h 2330245"/>
              <a:gd name="connsiteX19" fmla="*/ 103238 w 3274142"/>
              <a:gd name="connsiteY19" fmla="*/ 1253613 h 2330245"/>
              <a:gd name="connsiteX20" fmla="*/ 73742 w 3274142"/>
              <a:gd name="connsiteY20" fmla="*/ 1445342 h 2330245"/>
              <a:gd name="connsiteX21" fmla="*/ 176980 w 3274142"/>
              <a:gd name="connsiteY21" fmla="*/ 1578078 h 2330245"/>
              <a:gd name="connsiteX22" fmla="*/ 221226 w 3274142"/>
              <a:gd name="connsiteY22" fmla="*/ 1784555 h 2330245"/>
              <a:gd name="connsiteX23" fmla="*/ 206477 w 3274142"/>
              <a:gd name="connsiteY23" fmla="*/ 2064774 h 2330245"/>
              <a:gd name="connsiteX24" fmla="*/ 353961 w 3274142"/>
              <a:gd name="connsiteY24" fmla="*/ 2197510 h 2330245"/>
              <a:gd name="connsiteX25" fmla="*/ 530942 w 3274142"/>
              <a:gd name="connsiteY25" fmla="*/ 2330245 h 2330245"/>
              <a:gd name="connsiteX26" fmla="*/ 884903 w 3274142"/>
              <a:gd name="connsiteY26" fmla="*/ 2256503 h 2330245"/>
              <a:gd name="connsiteX27" fmla="*/ 1165122 w 3274142"/>
              <a:gd name="connsiteY27" fmla="*/ 2271252 h 2330245"/>
              <a:gd name="connsiteX28" fmla="*/ 1297858 w 3274142"/>
              <a:gd name="connsiteY28" fmla="*/ 2271252 h 2330245"/>
              <a:gd name="connsiteX0" fmla="*/ 1297858 w 3244645"/>
              <a:gd name="connsiteY0" fmla="*/ 2271252 h 2330245"/>
              <a:gd name="connsiteX1" fmla="*/ 1548580 w 3244645"/>
              <a:gd name="connsiteY1" fmla="*/ 2138516 h 2330245"/>
              <a:gd name="connsiteX2" fmla="*/ 1533832 w 3244645"/>
              <a:gd name="connsiteY2" fmla="*/ 1887794 h 2330245"/>
              <a:gd name="connsiteX3" fmla="*/ 1887793 w 3244645"/>
              <a:gd name="connsiteY3" fmla="*/ 1710813 h 2330245"/>
              <a:gd name="connsiteX4" fmla="*/ 2330245 w 3244645"/>
              <a:gd name="connsiteY4" fmla="*/ 1179871 h 2330245"/>
              <a:gd name="connsiteX5" fmla="*/ 2639961 w 3244645"/>
              <a:gd name="connsiteY5" fmla="*/ 1179871 h 2330245"/>
              <a:gd name="connsiteX6" fmla="*/ 2831690 w 3244645"/>
              <a:gd name="connsiteY6" fmla="*/ 1002890 h 2330245"/>
              <a:gd name="connsiteX7" fmla="*/ 2831690 w 3244645"/>
              <a:gd name="connsiteY7" fmla="*/ 781665 h 2330245"/>
              <a:gd name="connsiteX8" fmla="*/ 2875935 w 3244645"/>
              <a:gd name="connsiteY8" fmla="*/ 604684 h 2330245"/>
              <a:gd name="connsiteX9" fmla="*/ 3126658 w 3244645"/>
              <a:gd name="connsiteY9" fmla="*/ 501445 h 2330245"/>
              <a:gd name="connsiteX10" fmla="*/ 3244645 w 3244645"/>
              <a:gd name="connsiteY10" fmla="*/ 442452 h 2330245"/>
              <a:gd name="connsiteX11" fmla="*/ 2509988 w 3244645"/>
              <a:gd name="connsiteY11" fmla="*/ 313050 h 2330245"/>
              <a:gd name="connsiteX12" fmla="*/ 1755058 w 3244645"/>
              <a:gd name="connsiteY12" fmla="*/ 73742 h 2330245"/>
              <a:gd name="connsiteX13" fmla="*/ 1533832 w 3244645"/>
              <a:gd name="connsiteY13" fmla="*/ 0 h 2330245"/>
              <a:gd name="connsiteX14" fmla="*/ 1061884 w 3244645"/>
              <a:gd name="connsiteY14" fmla="*/ 0 h 2330245"/>
              <a:gd name="connsiteX15" fmla="*/ 752168 w 3244645"/>
              <a:gd name="connsiteY15" fmla="*/ 353961 h 2330245"/>
              <a:gd name="connsiteX16" fmla="*/ 235974 w 3244645"/>
              <a:gd name="connsiteY16" fmla="*/ 412955 h 2330245"/>
              <a:gd name="connsiteX17" fmla="*/ 0 w 3244645"/>
              <a:gd name="connsiteY17" fmla="*/ 914400 h 2330245"/>
              <a:gd name="connsiteX18" fmla="*/ 103238 w 3244645"/>
              <a:gd name="connsiteY18" fmla="*/ 1253613 h 2330245"/>
              <a:gd name="connsiteX19" fmla="*/ 73742 w 3244645"/>
              <a:gd name="connsiteY19" fmla="*/ 1445342 h 2330245"/>
              <a:gd name="connsiteX20" fmla="*/ 176980 w 3244645"/>
              <a:gd name="connsiteY20" fmla="*/ 1578078 h 2330245"/>
              <a:gd name="connsiteX21" fmla="*/ 221226 w 3244645"/>
              <a:gd name="connsiteY21" fmla="*/ 1784555 h 2330245"/>
              <a:gd name="connsiteX22" fmla="*/ 206477 w 3244645"/>
              <a:gd name="connsiteY22" fmla="*/ 2064774 h 2330245"/>
              <a:gd name="connsiteX23" fmla="*/ 353961 w 3244645"/>
              <a:gd name="connsiteY23" fmla="*/ 2197510 h 2330245"/>
              <a:gd name="connsiteX24" fmla="*/ 530942 w 3244645"/>
              <a:gd name="connsiteY24" fmla="*/ 2330245 h 2330245"/>
              <a:gd name="connsiteX25" fmla="*/ 884903 w 3244645"/>
              <a:gd name="connsiteY25" fmla="*/ 2256503 h 2330245"/>
              <a:gd name="connsiteX26" fmla="*/ 1165122 w 3244645"/>
              <a:gd name="connsiteY26" fmla="*/ 2271252 h 2330245"/>
              <a:gd name="connsiteX27" fmla="*/ 1297858 w 3244645"/>
              <a:gd name="connsiteY27" fmla="*/ 2271252 h 2330245"/>
              <a:gd name="connsiteX0" fmla="*/ 1297858 w 3126658"/>
              <a:gd name="connsiteY0" fmla="*/ 2271252 h 2330245"/>
              <a:gd name="connsiteX1" fmla="*/ 1548580 w 3126658"/>
              <a:gd name="connsiteY1" fmla="*/ 2138516 h 2330245"/>
              <a:gd name="connsiteX2" fmla="*/ 1533832 w 3126658"/>
              <a:gd name="connsiteY2" fmla="*/ 1887794 h 2330245"/>
              <a:gd name="connsiteX3" fmla="*/ 1887793 w 3126658"/>
              <a:gd name="connsiteY3" fmla="*/ 1710813 h 2330245"/>
              <a:gd name="connsiteX4" fmla="*/ 2330245 w 3126658"/>
              <a:gd name="connsiteY4" fmla="*/ 1179871 h 2330245"/>
              <a:gd name="connsiteX5" fmla="*/ 2639961 w 3126658"/>
              <a:gd name="connsiteY5" fmla="*/ 1179871 h 2330245"/>
              <a:gd name="connsiteX6" fmla="*/ 2831690 w 3126658"/>
              <a:gd name="connsiteY6" fmla="*/ 1002890 h 2330245"/>
              <a:gd name="connsiteX7" fmla="*/ 2831690 w 3126658"/>
              <a:gd name="connsiteY7" fmla="*/ 781665 h 2330245"/>
              <a:gd name="connsiteX8" fmla="*/ 2875935 w 3126658"/>
              <a:gd name="connsiteY8" fmla="*/ 604684 h 2330245"/>
              <a:gd name="connsiteX9" fmla="*/ 3126658 w 3126658"/>
              <a:gd name="connsiteY9" fmla="*/ 501445 h 2330245"/>
              <a:gd name="connsiteX10" fmla="*/ 2509988 w 3126658"/>
              <a:gd name="connsiteY10" fmla="*/ 313050 h 2330245"/>
              <a:gd name="connsiteX11" fmla="*/ 1755058 w 3126658"/>
              <a:gd name="connsiteY11" fmla="*/ 73742 h 2330245"/>
              <a:gd name="connsiteX12" fmla="*/ 1533832 w 3126658"/>
              <a:gd name="connsiteY12" fmla="*/ 0 h 2330245"/>
              <a:gd name="connsiteX13" fmla="*/ 1061884 w 3126658"/>
              <a:gd name="connsiteY13" fmla="*/ 0 h 2330245"/>
              <a:gd name="connsiteX14" fmla="*/ 752168 w 3126658"/>
              <a:gd name="connsiteY14" fmla="*/ 353961 h 2330245"/>
              <a:gd name="connsiteX15" fmla="*/ 235974 w 3126658"/>
              <a:gd name="connsiteY15" fmla="*/ 412955 h 2330245"/>
              <a:gd name="connsiteX16" fmla="*/ 0 w 3126658"/>
              <a:gd name="connsiteY16" fmla="*/ 914400 h 2330245"/>
              <a:gd name="connsiteX17" fmla="*/ 103238 w 3126658"/>
              <a:gd name="connsiteY17" fmla="*/ 1253613 h 2330245"/>
              <a:gd name="connsiteX18" fmla="*/ 73742 w 3126658"/>
              <a:gd name="connsiteY18" fmla="*/ 1445342 h 2330245"/>
              <a:gd name="connsiteX19" fmla="*/ 176980 w 3126658"/>
              <a:gd name="connsiteY19" fmla="*/ 1578078 h 2330245"/>
              <a:gd name="connsiteX20" fmla="*/ 221226 w 3126658"/>
              <a:gd name="connsiteY20" fmla="*/ 1784555 h 2330245"/>
              <a:gd name="connsiteX21" fmla="*/ 206477 w 3126658"/>
              <a:gd name="connsiteY21" fmla="*/ 2064774 h 2330245"/>
              <a:gd name="connsiteX22" fmla="*/ 353961 w 3126658"/>
              <a:gd name="connsiteY22" fmla="*/ 2197510 h 2330245"/>
              <a:gd name="connsiteX23" fmla="*/ 530942 w 3126658"/>
              <a:gd name="connsiteY23" fmla="*/ 2330245 h 2330245"/>
              <a:gd name="connsiteX24" fmla="*/ 884903 w 3126658"/>
              <a:gd name="connsiteY24" fmla="*/ 2256503 h 2330245"/>
              <a:gd name="connsiteX25" fmla="*/ 1165122 w 3126658"/>
              <a:gd name="connsiteY25" fmla="*/ 2271252 h 2330245"/>
              <a:gd name="connsiteX26" fmla="*/ 1297858 w 3126658"/>
              <a:gd name="connsiteY26" fmla="*/ 2271252 h 2330245"/>
              <a:gd name="connsiteX0" fmla="*/ 1297858 w 2875935"/>
              <a:gd name="connsiteY0" fmla="*/ 2271252 h 2330245"/>
              <a:gd name="connsiteX1" fmla="*/ 1548580 w 2875935"/>
              <a:gd name="connsiteY1" fmla="*/ 2138516 h 2330245"/>
              <a:gd name="connsiteX2" fmla="*/ 1533832 w 2875935"/>
              <a:gd name="connsiteY2" fmla="*/ 1887794 h 2330245"/>
              <a:gd name="connsiteX3" fmla="*/ 1887793 w 2875935"/>
              <a:gd name="connsiteY3" fmla="*/ 1710813 h 2330245"/>
              <a:gd name="connsiteX4" fmla="*/ 2330245 w 2875935"/>
              <a:gd name="connsiteY4" fmla="*/ 1179871 h 2330245"/>
              <a:gd name="connsiteX5" fmla="*/ 2639961 w 2875935"/>
              <a:gd name="connsiteY5" fmla="*/ 1179871 h 2330245"/>
              <a:gd name="connsiteX6" fmla="*/ 2831690 w 2875935"/>
              <a:gd name="connsiteY6" fmla="*/ 1002890 h 2330245"/>
              <a:gd name="connsiteX7" fmla="*/ 2831690 w 2875935"/>
              <a:gd name="connsiteY7" fmla="*/ 781665 h 2330245"/>
              <a:gd name="connsiteX8" fmla="*/ 2875935 w 2875935"/>
              <a:gd name="connsiteY8" fmla="*/ 604684 h 2330245"/>
              <a:gd name="connsiteX9" fmla="*/ 2509988 w 2875935"/>
              <a:gd name="connsiteY9" fmla="*/ 313050 h 2330245"/>
              <a:gd name="connsiteX10" fmla="*/ 1755058 w 2875935"/>
              <a:gd name="connsiteY10" fmla="*/ 73742 h 2330245"/>
              <a:gd name="connsiteX11" fmla="*/ 1533832 w 2875935"/>
              <a:gd name="connsiteY11" fmla="*/ 0 h 2330245"/>
              <a:gd name="connsiteX12" fmla="*/ 1061884 w 2875935"/>
              <a:gd name="connsiteY12" fmla="*/ 0 h 2330245"/>
              <a:gd name="connsiteX13" fmla="*/ 752168 w 2875935"/>
              <a:gd name="connsiteY13" fmla="*/ 353961 h 2330245"/>
              <a:gd name="connsiteX14" fmla="*/ 235974 w 2875935"/>
              <a:gd name="connsiteY14" fmla="*/ 412955 h 2330245"/>
              <a:gd name="connsiteX15" fmla="*/ 0 w 2875935"/>
              <a:gd name="connsiteY15" fmla="*/ 914400 h 2330245"/>
              <a:gd name="connsiteX16" fmla="*/ 103238 w 2875935"/>
              <a:gd name="connsiteY16" fmla="*/ 1253613 h 2330245"/>
              <a:gd name="connsiteX17" fmla="*/ 73742 w 2875935"/>
              <a:gd name="connsiteY17" fmla="*/ 1445342 h 2330245"/>
              <a:gd name="connsiteX18" fmla="*/ 176980 w 2875935"/>
              <a:gd name="connsiteY18" fmla="*/ 1578078 h 2330245"/>
              <a:gd name="connsiteX19" fmla="*/ 221226 w 2875935"/>
              <a:gd name="connsiteY19" fmla="*/ 1784555 h 2330245"/>
              <a:gd name="connsiteX20" fmla="*/ 206477 w 2875935"/>
              <a:gd name="connsiteY20" fmla="*/ 2064774 h 2330245"/>
              <a:gd name="connsiteX21" fmla="*/ 353961 w 2875935"/>
              <a:gd name="connsiteY21" fmla="*/ 2197510 h 2330245"/>
              <a:gd name="connsiteX22" fmla="*/ 530942 w 2875935"/>
              <a:gd name="connsiteY22" fmla="*/ 2330245 h 2330245"/>
              <a:gd name="connsiteX23" fmla="*/ 884903 w 2875935"/>
              <a:gd name="connsiteY23" fmla="*/ 2256503 h 2330245"/>
              <a:gd name="connsiteX24" fmla="*/ 1165122 w 2875935"/>
              <a:gd name="connsiteY24" fmla="*/ 2271252 h 2330245"/>
              <a:gd name="connsiteX25" fmla="*/ 1297858 w 2875935"/>
              <a:gd name="connsiteY25" fmla="*/ 2271252 h 2330245"/>
              <a:gd name="connsiteX0" fmla="*/ 1297858 w 2875935"/>
              <a:gd name="connsiteY0" fmla="*/ 2271252 h 2330245"/>
              <a:gd name="connsiteX1" fmla="*/ 1548580 w 2875935"/>
              <a:gd name="connsiteY1" fmla="*/ 2138516 h 2330245"/>
              <a:gd name="connsiteX2" fmla="*/ 1533832 w 2875935"/>
              <a:gd name="connsiteY2" fmla="*/ 1887794 h 2330245"/>
              <a:gd name="connsiteX3" fmla="*/ 1887793 w 2875935"/>
              <a:gd name="connsiteY3" fmla="*/ 1710813 h 2330245"/>
              <a:gd name="connsiteX4" fmla="*/ 2330245 w 2875935"/>
              <a:gd name="connsiteY4" fmla="*/ 1179871 h 2330245"/>
              <a:gd name="connsiteX5" fmla="*/ 2639961 w 2875935"/>
              <a:gd name="connsiteY5" fmla="*/ 1179871 h 2330245"/>
              <a:gd name="connsiteX6" fmla="*/ 2831690 w 2875935"/>
              <a:gd name="connsiteY6" fmla="*/ 1002890 h 2330245"/>
              <a:gd name="connsiteX7" fmla="*/ 2831690 w 2875935"/>
              <a:gd name="connsiteY7" fmla="*/ 781665 h 2330245"/>
              <a:gd name="connsiteX8" fmla="*/ 2875935 w 2875935"/>
              <a:gd name="connsiteY8" fmla="*/ 604684 h 2330245"/>
              <a:gd name="connsiteX9" fmla="*/ 2509988 w 2875935"/>
              <a:gd name="connsiteY9" fmla="*/ 313050 h 2330245"/>
              <a:gd name="connsiteX10" fmla="*/ 2176305 w 2875935"/>
              <a:gd name="connsiteY10" fmla="*/ 332497 h 2330245"/>
              <a:gd name="connsiteX11" fmla="*/ 1755058 w 2875935"/>
              <a:gd name="connsiteY11" fmla="*/ 73742 h 2330245"/>
              <a:gd name="connsiteX12" fmla="*/ 1533832 w 2875935"/>
              <a:gd name="connsiteY12" fmla="*/ 0 h 2330245"/>
              <a:gd name="connsiteX13" fmla="*/ 1061884 w 2875935"/>
              <a:gd name="connsiteY13" fmla="*/ 0 h 2330245"/>
              <a:gd name="connsiteX14" fmla="*/ 752168 w 2875935"/>
              <a:gd name="connsiteY14" fmla="*/ 353961 h 2330245"/>
              <a:gd name="connsiteX15" fmla="*/ 235974 w 2875935"/>
              <a:gd name="connsiteY15" fmla="*/ 412955 h 2330245"/>
              <a:gd name="connsiteX16" fmla="*/ 0 w 2875935"/>
              <a:gd name="connsiteY16" fmla="*/ 914400 h 2330245"/>
              <a:gd name="connsiteX17" fmla="*/ 103238 w 2875935"/>
              <a:gd name="connsiteY17" fmla="*/ 1253613 h 2330245"/>
              <a:gd name="connsiteX18" fmla="*/ 73742 w 2875935"/>
              <a:gd name="connsiteY18" fmla="*/ 1445342 h 2330245"/>
              <a:gd name="connsiteX19" fmla="*/ 176980 w 2875935"/>
              <a:gd name="connsiteY19" fmla="*/ 1578078 h 2330245"/>
              <a:gd name="connsiteX20" fmla="*/ 221226 w 2875935"/>
              <a:gd name="connsiteY20" fmla="*/ 1784555 h 2330245"/>
              <a:gd name="connsiteX21" fmla="*/ 206477 w 2875935"/>
              <a:gd name="connsiteY21" fmla="*/ 2064774 h 2330245"/>
              <a:gd name="connsiteX22" fmla="*/ 353961 w 2875935"/>
              <a:gd name="connsiteY22" fmla="*/ 2197510 h 2330245"/>
              <a:gd name="connsiteX23" fmla="*/ 530942 w 2875935"/>
              <a:gd name="connsiteY23" fmla="*/ 2330245 h 2330245"/>
              <a:gd name="connsiteX24" fmla="*/ 884903 w 2875935"/>
              <a:gd name="connsiteY24" fmla="*/ 2256503 h 2330245"/>
              <a:gd name="connsiteX25" fmla="*/ 1165122 w 2875935"/>
              <a:gd name="connsiteY25" fmla="*/ 2271252 h 2330245"/>
              <a:gd name="connsiteX26" fmla="*/ 1297858 w 2875935"/>
              <a:gd name="connsiteY26" fmla="*/ 2271252 h 2330245"/>
              <a:gd name="connsiteX0" fmla="*/ 1297858 w 2875935"/>
              <a:gd name="connsiteY0" fmla="*/ 2271252 h 2330245"/>
              <a:gd name="connsiteX1" fmla="*/ 1548580 w 2875935"/>
              <a:gd name="connsiteY1" fmla="*/ 2138516 h 2330245"/>
              <a:gd name="connsiteX2" fmla="*/ 1533832 w 2875935"/>
              <a:gd name="connsiteY2" fmla="*/ 1887794 h 2330245"/>
              <a:gd name="connsiteX3" fmla="*/ 1887793 w 2875935"/>
              <a:gd name="connsiteY3" fmla="*/ 1710813 h 2330245"/>
              <a:gd name="connsiteX4" fmla="*/ 2330245 w 2875935"/>
              <a:gd name="connsiteY4" fmla="*/ 1179871 h 2330245"/>
              <a:gd name="connsiteX5" fmla="*/ 2639961 w 2875935"/>
              <a:gd name="connsiteY5" fmla="*/ 1179871 h 2330245"/>
              <a:gd name="connsiteX6" fmla="*/ 2831690 w 2875935"/>
              <a:gd name="connsiteY6" fmla="*/ 1002890 h 2330245"/>
              <a:gd name="connsiteX7" fmla="*/ 2831690 w 2875935"/>
              <a:gd name="connsiteY7" fmla="*/ 781665 h 2330245"/>
              <a:gd name="connsiteX8" fmla="*/ 2875935 w 2875935"/>
              <a:gd name="connsiteY8" fmla="*/ 604684 h 2330245"/>
              <a:gd name="connsiteX9" fmla="*/ 2647728 w 2875935"/>
              <a:gd name="connsiteY9" fmla="*/ 255905 h 2330245"/>
              <a:gd name="connsiteX10" fmla="*/ 2176305 w 2875935"/>
              <a:gd name="connsiteY10" fmla="*/ 332497 h 2330245"/>
              <a:gd name="connsiteX11" fmla="*/ 1755058 w 2875935"/>
              <a:gd name="connsiteY11" fmla="*/ 73742 h 2330245"/>
              <a:gd name="connsiteX12" fmla="*/ 1533832 w 2875935"/>
              <a:gd name="connsiteY12" fmla="*/ 0 h 2330245"/>
              <a:gd name="connsiteX13" fmla="*/ 1061884 w 2875935"/>
              <a:gd name="connsiteY13" fmla="*/ 0 h 2330245"/>
              <a:gd name="connsiteX14" fmla="*/ 752168 w 2875935"/>
              <a:gd name="connsiteY14" fmla="*/ 353961 h 2330245"/>
              <a:gd name="connsiteX15" fmla="*/ 235974 w 2875935"/>
              <a:gd name="connsiteY15" fmla="*/ 412955 h 2330245"/>
              <a:gd name="connsiteX16" fmla="*/ 0 w 2875935"/>
              <a:gd name="connsiteY16" fmla="*/ 914400 h 2330245"/>
              <a:gd name="connsiteX17" fmla="*/ 103238 w 2875935"/>
              <a:gd name="connsiteY17" fmla="*/ 1253613 h 2330245"/>
              <a:gd name="connsiteX18" fmla="*/ 73742 w 2875935"/>
              <a:gd name="connsiteY18" fmla="*/ 1445342 h 2330245"/>
              <a:gd name="connsiteX19" fmla="*/ 176980 w 2875935"/>
              <a:gd name="connsiteY19" fmla="*/ 1578078 h 2330245"/>
              <a:gd name="connsiteX20" fmla="*/ 221226 w 2875935"/>
              <a:gd name="connsiteY20" fmla="*/ 1784555 h 2330245"/>
              <a:gd name="connsiteX21" fmla="*/ 206477 w 2875935"/>
              <a:gd name="connsiteY21" fmla="*/ 2064774 h 2330245"/>
              <a:gd name="connsiteX22" fmla="*/ 353961 w 2875935"/>
              <a:gd name="connsiteY22" fmla="*/ 2197510 h 2330245"/>
              <a:gd name="connsiteX23" fmla="*/ 530942 w 2875935"/>
              <a:gd name="connsiteY23" fmla="*/ 2330245 h 2330245"/>
              <a:gd name="connsiteX24" fmla="*/ 884903 w 2875935"/>
              <a:gd name="connsiteY24" fmla="*/ 2256503 h 2330245"/>
              <a:gd name="connsiteX25" fmla="*/ 1165122 w 2875935"/>
              <a:gd name="connsiteY25" fmla="*/ 2271252 h 2330245"/>
              <a:gd name="connsiteX26" fmla="*/ 1297858 w 2875935"/>
              <a:gd name="connsiteY26" fmla="*/ 2271252 h 2330245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176305 w 2875935"/>
              <a:gd name="connsiteY10" fmla="*/ 562645 h 2560393"/>
              <a:gd name="connsiteX11" fmla="*/ 1755058 w 2875935"/>
              <a:gd name="connsiteY11" fmla="*/ 303890 h 2560393"/>
              <a:gd name="connsiteX12" fmla="*/ 1533832 w 2875935"/>
              <a:gd name="connsiteY12" fmla="*/ 230148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176305 w 2875935"/>
              <a:gd name="connsiteY10" fmla="*/ 562645 h 2560393"/>
              <a:gd name="connsiteX11" fmla="*/ 1755058 w 2875935"/>
              <a:gd name="connsiteY11" fmla="*/ 303890 h 2560393"/>
              <a:gd name="connsiteX12" fmla="*/ 1522320 w 2875935"/>
              <a:gd name="connsiteY12" fmla="*/ 132335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176305 w 2875935"/>
              <a:gd name="connsiteY10" fmla="*/ 562645 h 2560393"/>
              <a:gd name="connsiteX11" fmla="*/ 1766570 w 2875935"/>
              <a:gd name="connsiteY11" fmla="*/ 217585 h 2560393"/>
              <a:gd name="connsiteX12" fmla="*/ 1522320 w 2875935"/>
              <a:gd name="connsiteY12" fmla="*/ 132335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084207 w 2875935"/>
              <a:gd name="connsiteY10" fmla="*/ 614428 h 2560393"/>
              <a:gd name="connsiteX11" fmla="*/ 1766570 w 2875935"/>
              <a:gd name="connsiteY11" fmla="*/ 217585 h 2560393"/>
              <a:gd name="connsiteX12" fmla="*/ 1522320 w 2875935"/>
              <a:gd name="connsiteY12" fmla="*/ 132335 h 2560393"/>
              <a:gd name="connsiteX13" fmla="*/ 1094334 w 2875935"/>
              <a:gd name="connsiteY13" fmla="*/ 0 h 2560393"/>
              <a:gd name="connsiteX14" fmla="*/ 1061884 w 2875935"/>
              <a:gd name="connsiteY14" fmla="*/ 230148 h 2560393"/>
              <a:gd name="connsiteX15" fmla="*/ 752168 w 2875935"/>
              <a:gd name="connsiteY15" fmla="*/ 584109 h 2560393"/>
              <a:gd name="connsiteX16" fmla="*/ 235974 w 2875935"/>
              <a:gd name="connsiteY16" fmla="*/ 643103 h 2560393"/>
              <a:gd name="connsiteX17" fmla="*/ 0 w 2875935"/>
              <a:gd name="connsiteY17" fmla="*/ 1144548 h 2560393"/>
              <a:gd name="connsiteX18" fmla="*/ 103238 w 2875935"/>
              <a:gd name="connsiteY18" fmla="*/ 1483761 h 2560393"/>
              <a:gd name="connsiteX19" fmla="*/ 73742 w 2875935"/>
              <a:gd name="connsiteY19" fmla="*/ 1675490 h 2560393"/>
              <a:gd name="connsiteX20" fmla="*/ 176980 w 2875935"/>
              <a:gd name="connsiteY20" fmla="*/ 1808226 h 2560393"/>
              <a:gd name="connsiteX21" fmla="*/ 221226 w 2875935"/>
              <a:gd name="connsiteY21" fmla="*/ 2014703 h 2560393"/>
              <a:gd name="connsiteX22" fmla="*/ 206477 w 2875935"/>
              <a:gd name="connsiteY22" fmla="*/ 2294922 h 2560393"/>
              <a:gd name="connsiteX23" fmla="*/ 353961 w 2875935"/>
              <a:gd name="connsiteY23" fmla="*/ 2427658 h 2560393"/>
              <a:gd name="connsiteX24" fmla="*/ 530942 w 2875935"/>
              <a:gd name="connsiteY24" fmla="*/ 2560393 h 2560393"/>
              <a:gd name="connsiteX25" fmla="*/ 884903 w 2875935"/>
              <a:gd name="connsiteY25" fmla="*/ 2486651 h 2560393"/>
              <a:gd name="connsiteX26" fmla="*/ 1165122 w 2875935"/>
              <a:gd name="connsiteY26" fmla="*/ 2501400 h 2560393"/>
              <a:gd name="connsiteX27" fmla="*/ 1297858 w 2875935"/>
              <a:gd name="connsiteY27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429760 w 2875935"/>
              <a:gd name="connsiteY10" fmla="*/ 609892 h 2560393"/>
              <a:gd name="connsiteX11" fmla="*/ 2084207 w 2875935"/>
              <a:gd name="connsiteY11" fmla="*/ 614428 h 2560393"/>
              <a:gd name="connsiteX12" fmla="*/ 1766570 w 2875935"/>
              <a:gd name="connsiteY12" fmla="*/ 217585 h 2560393"/>
              <a:gd name="connsiteX13" fmla="*/ 1522320 w 2875935"/>
              <a:gd name="connsiteY13" fmla="*/ 132335 h 2560393"/>
              <a:gd name="connsiteX14" fmla="*/ 1094334 w 2875935"/>
              <a:gd name="connsiteY14" fmla="*/ 0 h 2560393"/>
              <a:gd name="connsiteX15" fmla="*/ 1061884 w 2875935"/>
              <a:gd name="connsiteY15" fmla="*/ 230148 h 2560393"/>
              <a:gd name="connsiteX16" fmla="*/ 752168 w 2875935"/>
              <a:gd name="connsiteY16" fmla="*/ 584109 h 2560393"/>
              <a:gd name="connsiteX17" fmla="*/ 235974 w 2875935"/>
              <a:gd name="connsiteY17" fmla="*/ 643103 h 2560393"/>
              <a:gd name="connsiteX18" fmla="*/ 0 w 2875935"/>
              <a:gd name="connsiteY18" fmla="*/ 1144548 h 2560393"/>
              <a:gd name="connsiteX19" fmla="*/ 103238 w 2875935"/>
              <a:gd name="connsiteY19" fmla="*/ 1483761 h 2560393"/>
              <a:gd name="connsiteX20" fmla="*/ 73742 w 2875935"/>
              <a:gd name="connsiteY20" fmla="*/ 1675490 h 2560393"/>
              <a:gd name="connsiteX21" fmla="*/ 176980 w 2875935"/>
              <a:gd name="connsiteY21" fmla="*/ 1808226 h 2560393"/>
              <a:gd name="connsiteX22" fmla="*/ 221226 w 2875935"/>
              <a:gd name="connsiteY22" fmla="*/ 2014703 h 2560393"/>
              <a:gd name="connsiteX23" fmla="*/ 206477 w 2875935"/>
              <a:gd name="connsiteY23" fmla="*/ 2294922 h 2560393"/>
              <a:gd name="connsiteX24" fmla="*/ 353961 w 2875935"/>
              <a:gd name="connsiteY24" fmla="*/ 2427658 h 2560393"/>
              <a:gd name="connsiteX25" fmla="*/ 530942 w 2875935"/>
              <a:gd name="connsiteY25" fmla="*/ 2560393 h 2560393"/>
              <a:gd name="connsiteX26" fmla="*/ 884903 w 2875935"/>
              <a:gd name="connsiteY26" fmla="*/ 2486651 h 2560393"/>
              <a:gd name="connsiteX27" fmla="*/ 1165122 w 2875935"/>
              <a:gd name="connsiteY27" fmla="*/ 2501400 h 2560393"/>
              <a:gd name="connsiteX28" fmla="*/ 1297858 w 2875935"/>
              <a:gd name="connsiteY28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222539 w 2875935"/>
              <a:gd name="connsiteY10" fmla="*/ 558109 h 2560393"/>
              <a:gd name="connsiteX11" fmla="*/ 2084207 w 2875935"/>
              <a:gd name="connsiteY11" fmla="*/ 614428 h 2560393"/>
              <a:gd name="connsiteX12" fmla="*/ 1766570 w 2875935"/>
              <a:gd name="connsiteY12" fmla="*/ 217585 h 2560393"/>
              <a:gd name="connsiteX13" fmla="*/ 1522320 w 2875935"/>
              <a:gd name="connsiteY13" fmla="*/ 132335 h 2560393"/>
              <a:gd name="connsiteX14" fmla="*/ 1094334 w 2875935"/>
              <a:gd name="connsiteY14" fmla="*/ 0 h 2560393"/>
              <a:gd name="connsiteX15" fmla="*/ 1061884 w 2875935"/>
              <a:gd name="connsiteY15" fmla="*/ 230148 h 2560393"/>
              <a:gd name="connsiteX16" fmla="*/ 752168 w 2875935"/>
              <a:gd name="connsiteY16" fmla="*/ 584109 h 2560393"/>
              <a:gd name="connsiteX17" fmla="*/ 235974 w 2875935"/>
              <a:gd name="connsiteY17" fmla="*/ 643103 h 2560393"/>
              <a:gd name="connsiteX18" fmla="*/ 0 w 2875935"/>
              <a:gd name="connsiteY18" fmla="*/ 1144548 h 2560393"/>
              <a:gd name="connsiteX19" fmla="*/ 103238 w 2875935"/>
              <a:gd name="connsiteY19" fmla="*/ 1483761 h 2560393"/>
              <a:gd name="connsiteX20" fmla="*/ 73742 w 2875935"/>
              <a:gd name="connsiteY20" fmla="*/ 1675490 h 2560393"/>
              <a:gd name="connsiteX21" fmla="*/ 176980 w 2875935"/>
              <a:gd name="connsiteY21" fmla="*/ 1808226 h 2560393"/>
              <a:gd name="connsiteX22" fmla="*/ 221226 w 2875935"/>
              <a:gd name="connsiteY22" fmla="*/ 2014703 h 2560393"/>
              <a:gd name="connsiteX23" fmla="*/ 206477 w 2875935"/>
              <a:gd name="connsiteY23" fmla="*/ 2294922 h 2560393"/>
              <a:gd name="connsiteX24" fmla="*/ 353961 w 2875935"/>
              <a:gd name="connsiteY24" fmla="*/ 2427658 h 2560393"/>
              <a:gd name="connsiteX25" fmla="*/ 530942 w 2875935"/>
              <a:gd name="connsiteY25" fmla="*/ 2560393 h 2560393"/>
              <a:gd name="connsiteX26" fmla="*/ 884903 w 2875935"/>
              <a:gd name="connsiteY26" fmla="*/ 2486651 h 2560393"/>
              <a:gd name="connsiteX27" fmla="*/ 1165122 w 2875935"/>
              <a:gd name="connsiteY27" fmla="*/ 2501400 h 2560393"/>
              <a:gd name="connsiteX28" fmla="*/ 1297858 w 2875935"/>
              <a:gd name="connsiteY28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647728 w 2875935"/>
              <a:gd name="connsiteY9" fmla="*/ 486053 h 2560393"/>
              <a:gd name="connsiteX10" fmla="*/ 2418247 w 2875935"/>
              <a:gd name="connsiteY10" fmla="*/ 615646 h 2560393"/>
              <a:gd name="connsiteX11" fmla="*/ 2222539 w 2875935"/>
              <a:gd name="connsiteY11" fmla="*/ 558109 h 2560393"/>
              <a:gd name="connsiteX12" fmla="*/ 2084207 w 2875935"/>
              <a:gd name="connsiteY12" fmla="*/ 614428 h 2560393"/>
              <a:gd name="connsiteX13" fmla="*/ 1766570 w 2875935"/>
              <a:gd name="connsiteY13" fmla="*/ 217585 h 2560393"/>
              <a:gd name="connsiteX14" fmla="*/ 1522320 w 2875935"/>
              <a:gd name="connsiteY14" fmla="*/ 132335 h 2560393"/>
              <a:gd name="connsiteX15" fmla="*/ 1094334 w 2875935"/>
              <a:gd name="connsiteY15" fmla="*/ 0 h 2560393"/>
              <a:gd name="connsiteX16" fmla="*/ 1061884 w 2875935"/>
              <a:gd name="connsiteY16" fmla="*/ 230148 h 2560393"/>
              <a:gd name="connsiteX17" fmla="*/ 752168 w 2875935"/>
              <a:gd name="connsiteY17" fmla="*/ 584109 h 2560393"/>
              <a:gd name="connsiteX18" fmla="*/ 235974 w 2875935"/>
              <a:gd name="connsiteY18" fmla="*/ 643103 h 2560393"/>
              <a:gd name="connsiteX19" fmla="*/ 0 w 2875935"/>
              <a:gd name="connsiteY19" fmla="*/ 1144548 h 2560393"/>
              <a:gd name="connsiteX20" fmla="*/ 103238 w 2875935"/>
              <a:gd name="connsiteY20" fmla="*/ 1483761 h 2560393"/>
              <a:gd name="connsiteX21" fmla="*/ 73742 w 2875935"/>
              <a:gd name="connsiteY21" fmla="*/ 1675490 h 2560393"/>
              <a:gd name="connsiteX22" fmla="*/ 176980 w 2875935"/>
              <a:gd name="connsiteY22" fmla="*/ 1808226 h 2560393"/>
              <a:gd name="connsiteX23" fmla="*/ 221226 w 2875935"/>
              <a:gd name="connsiteY23" fmla="*/ 2014703 h 2560393"/>
              <a:gd name="connsiteX24" fmla="*/ 206477 w 2875935"/>
              <a:gd name="connsiteY24" fmla="*/ 2294922 h 2560393"/>
              <a:gd name="connsiteX25" fmla="*/ 353961 w 2875935"/>
              <a:gd name="connsiteY25" fmla="*/ 2427658 h 2560393"/>
              <a:gd name="connsiteX26" fmla="*/ 530942 w 2875935"/>
              <a:gd name="connsiteY26" fmla="*/ 2560393 h 2560393"/>
              <a:gd name="connsiteX27" fmla="*/ 884903 w 2875935"/>
              <a:gd name="connsiteY27" fmla="*/ 2486651 h 2560393"/>
              <a:gd name="connsiteX28" fmla="*/ 1165122 w 2875935"/>
              <a:gd name="connsiteY28" fmla="*/ 2501400 h 2560393"/>
              <a:gd name="connsiteX29" fmla="*/ 1297858 w 2875935"/>
              <a:gd name="connsiteY29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555630 w 2875935"/>
              <a:gd name="connsiteY9" fmla="*/ 509068 h 2560393"/>
              <a:gd name="connsiteX10" fmla="*/ 2418247 w 2875935"/>
              <a:gd name="connsiteY10" fmla="*/ 615646 h 2560393"/>
              <a:gd name="connsiteX11" fmla="*/ 2222539 w 2875935"/>
              <a:gd name="connsiteY11" fmla="*/ 558109 h 2560393"/>
              <a:gd name="connsiteX12" fmla="*/ 2084207 w 2875935"/>
              <a:gd name="connsiteY12" fmla="*/ 614428 h 2560393"/>
              <a:gd name="connsiteX13" fmla="*/ 1766570 w 2875935"/>
              <a:gd name="connsiteY13" fmla="*/ 217585 h 2560393"/>
              <a:gd name="connsiteX14" fmla="*/ 1522320 w 2875935"/>
              <a:gd name="connsiteY14" fmla="*/ 132335 h 2560393"/>
              <a:gd name="connsiteX15" fmla="*/ 1094334 w 2875935"/>
              <a:gd name="connsiteY15" fmla="*/ 0 h 2560393"/>
              <a:gd name="connsiteX16" fmla="*/ 1061884 w 2875935"/>
              <a:gd name="connsiteY16" fmla="*/ 230148 h 2560393"/>
              <a:gd name="connsiteX17" fmla="*/ 752168 w 2875935"/>
              <a:gd name="connsiteY17" fmla="*/ 584109 h 2560393"/>
              <a:gd name="connsiteX18" fmla="*/ 235974 w 2875935"/>
              <a:gd name="connsiteY18" fmla="*/ 643103 h 2560393"/>
              <a:gd name="connsiteX19" fmla="*/ 0 w 2875935"/>
              <a:gd name="connsiteY19" fmla="*/ 1144548 h 2560393"/>
              <a:gd name="connsiteX20" fmla="*/ 103238 w 2875935"/>
              <a:gd name="connsiteY20" fmla="*/ 1483761 h 2560393"/>
              <a:gd name="connsiteX21" fmla="*/ 73742 w 2875935"/>
              <a:gd name="connsiteY21" fmla="*/ 1675490 h 2560393"/>
              <a:gd name="connsiteX22" fmla="*/ 176980 w 2875935"/>
              <a:gd name="connsiteY22" fmla="*/ 1808226 h 2560393"/>
              <a:gd name="connsiteX23" fmla="*/ 221226 w 2875935"/>
              <a:gd name="connsiteY23" fmla="*/ 2014703 h 2560393"/>
              <a:gd name="connsiteX24" fmla="*/ 206477 w 2875935"/>
              <a:gd name="connsiteY24" fmla="*/ 2294922 h 2560393"/>
              <a:gd name="connsiteX25" fmla="*/ 353961 w 2875935"/>
              <a:gd name="connsiteY25" fmla="*/ 2427658 h 2560393"/>
              <a:gd name="connsiteX26" fmla="*/ 530942 w 2875935"/>
              <a:gd name="connsiteY26" fmla="*/ 2560393 h 2560393"/>
              <a:gd name="connsiteX27" fmla="*/ 884903 w 2875935"/>
              <a:gd name="connsiteY27" fmla="*/ 2486651 h 2560393"/>
              <a:gd name="connsiteX28" fmla="*/ 1165122 w 2875935"/>
              <a:gd name="connsiteY28" fmla="*/ 2501400 h 2560393"/>
              <a:gd name="connsiteX29" fmla="*/ 1297858 w 2875935"/>
              <a:gd name="connsiteY29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555630 w 2875935"/>
              <a:gd name="connsiteY9" fmla="*/ 509068 h 2560393"/>
              <a:gd name="connsiteX10" fmla="*/ 2418247 w 2875935"/>
              <a:gd name="connsiteY10" fmla="*/ 615646 h 2560393"/>
              <a:gd name="connsiteX11" fmla="*/ 2222539 w 2875935"/>
              <a:gd name="connsiteY11" fmla="*/ 558109 h 2560393"/>
              <a:gd name="connsiteX12" fmla="*/ 2084207 w 2875935"/>
              <a:gd name="connsiteY12" fmla="*/ 614428 h 2560393"/>
              <a:gd name="connsiteX13" fmla="*/ 1766570 w 2875935"/>
              <a:gd name="connsiteY13" fmla="*/ 217585 h 2560393"/>
              <a:gd name="connsiteX14" fmla="*/ 1522320 w 2875935"/>
              <a:gd name="connsiteY14" fmla="*/ 132335 h 2560393"/>
              <a:gd name="connsiteX15" fmla="*/ 1094334 w 2875935"/>
              <a:gd name="connsiteY15" fmla="*/ 0 h 2560393"/>
              <a:gd name="connsiteX16" fmla="*/ 1061884 w 2875935"/>
              <a:gd name="connsiteY16" fmla="*/ 230148 h 2560393"/>
              <a:gd name="connsiteX17" fmla="*/ 752168 w 2875935"/>
              <a:gd name="connsiteY17" fmla="*/ 584109 h 2560393"/>
              <a:gd name="connsiteX18" fmla="*/ 235974 w 2875935"/>
              <a:gd name="connsiteY18" fmla="*/ 643103 h 2560393"/>
              <a:gd name="connsiteX19" fmla="*/ 0 w 2875935"/>
              <a:gd name="connsiteY19" fmla="*/ 1144548 h 2560393"/>
              <a:gd name="connsiteX20" fmla="*/ 103238 w 2875935"/>
              <a:gd name="connsiteY20" fmla="*/ 1483761 h 2560393"/>
              <a:gd name="connsiteX21" fmla="*/ 73742 w 2875935"/>
              <a:gd name="connsiteY21" fmla="*/ 1675490 h 2560393"/>
              <a:gd name="connsiteX22" fmla="*/ 176980 w 2875935"/>
              <a:gd name="connsiteY22" fmla="*/ 1808226 h 2560393"/>
              <a:gd name="connsiteX23" fmla="*/ 221226 w 2875935"/>
              <a:gd name="connsiteY23" fmla="*/ 2014703 h 2560393"/>
              <a:gd name="connsiteX24" fmla="*/ 206477 w 2875935"/>
              <a:gd name="connsiteY24" fmla="*/ 2294922 h 2560393"/>
              <a:gd name="connsiteX25" fmla="*/ 353961 w 2875935"/>
              <a:gd name="connsiteY25" fmla="*/ 2427658 h 2560393"/>
              <a:gd name="connsiteX26" fmla="*/ 530942 w 2875935"/>
              <a:gd name="connsiteY26" fmla="*/ 2560393 h 2560393"/>
              <a:gd name="connsiteX27" fmla="*/ 884903 w 2875935"/>
              <a:gd name="connsiteY27" fmla="*/ 2486651 h 2560393"/>
              <a:gd name="connsiteX28" fmla="*/ 1165122 w 2875935"/>
              <a:gd name="connsiteY28" fmla="*/ 2501400 h 2560393"/>
              <a:gd name="connsiteX29" fmla="*/ 1297858 w 2875935"/>
              <a:gd name="connsiteY29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815421 w 2875935"/>
              <a:gd name="connsiteY9" fmla="*/ 724966 h 2560393"/>
              <a:gd name="connsiteX10" fmla="*/ 2555630 w 2875935"/>
              <a:gd name="connsiteY10" fmla="*/ 509068 h 2560393"/>
              <a:gd name="connsiteX11" fmla="*/ 2418247 w 2875935"/>
              <a:gd name="connsiteY11" fmla="*/ 615646 h 2560393"/>
              <a:gd name="connsiteX12" fmla="*/ 2222539 w 2875935"/>
              <a:gd name="connsiteY12" fmla="*/ 558109 h 2560393"/>
              <a:gd name="connsiteX13" fmla="*/ 2084207 w 2875935"/>
              <a:gd name="connsiteY13" fmla="*/ 614428 h 2560393"/>
              <a:gd name="connsiteX14" fmla="*/ 1766570 w 2875935"/>
              <a:gd name="connsiteY14" fmla="*/ 217585 h 2560393"/>
              <a:gd name="connsiteX15" fmla="*/ 1522320 w 2875935"/>
              <a:gd name="connsiteY15" fmla="*/ 132335 h 2560393"/>
              <a:gd name="connsiteX16" fmla="*/ 1094334 w 2875935"/>
              <a:gd name="connsiteY16" fmla="*/ 0 h 2560393"/>
              <a:gd name="connsiteX17" fmla="*/ 1061884 w 2875935"/>
              <a:gd name="connsiteY17" fmla="*/ 230148 h 2560393"/>
              <a:gd name="connsiteX18" fmla="*/ 752168 w 2875935"/>
              <a:gd name="connsiteY18" fmla="*/ 584109 h 2560393"/>
              <a:gd name="connsiteX19" fmla="*/ 235974 w 2875935"/>
              <a:gd name="connsiteY19" fmla="*/ 643103 h 2560393"/>
              <a:gd name="connsiteX20" fmla="*/ 0 w 2875935"/>
              <a:gd name="connsiteY20" fmla="*/ 1144548 h 2560393"/>
              <a:gd name="connsiteX21" fmla="*/ 103238 w 2875935"/>
              <a:gd name="connsiteY21" fmla="*/ 1483761 h 2560393"/>
              <a:gd name="connsiteX22" fmla="*/ 73742 w 2875935"/>
              <a:gd name="connsiteY22" fmla="*/ 1675490 h 2560393"/>
              <a:gd name="connsiteX23" fmla="*/ 176980 w 2875935"/>
              <a:gd name="connsiteY23" fmla="*/ 1808226 h 2560393"/>
              <a:gd name="connsiteX24" fmla="*/ 221226 w 2875935"/>
              <a:gd name="connsiteY24" fmla="*/ 2014703 h 2560393"/>
              <a:gd name="connsiteX25" fmla="*/ 206477 w 2875935"/>
              <a:gd name="connsiteY25" fmla="*/ 2294922 h 2560393"/>
              <a:gd name="connsiteX26" fmla="*/ 353961 w 2875935"/>
              <a:gd name="connsiteY26" fmla="*/ 2427658 h 2560393"/>
              <a:gd name="connsiteX27" fmla="*/ 530942 w 2875935"/>
              <a:gd name="connsiteY27" fmla="*/ 2560393 h 2560393"/>
              <a:gd name="connsiteX28" fmla="*/ 884903 w 2875935"/>
              <a:gd name="connsiteY28" fmla="*/ 2486651 h 2560393"/>
              <a:gd name="connsiteX29" fmla="*/ 1165122 w 2875935"/>
              <a:gd name="connsiteY29" fmla="*/ 2501400 h 2560393"/>
              <a:gd name="connsiteX30" fmla="*/ 1297858 w 2875935"/>
              <a:gd name="connsiteY30" fmla="*/ 2501400 h 2560393"/>
              <a:gd name="connsiteX0" fmla="*/ 1297858 w 2875935"/>
              <a:gd name="connsiteY0" fmla="*/ 2501400 h 2560393"/>
              <a:gd name="connsiteX1" fmla="*/ 1548580 w 2875935"/>
              <a:gd name="connsiteY1" fmla="*/ 2368664 h 2560393"/>
              <a:gd name="connsiteX2" fmla="*/ 1533832 w 2875935"/>
              <a:gd name="connsiteY2" fmla="*/ 2117942 h 2560393"/>
              <a:gd name="connsiteX3" fmla="*/ 1887793 w 2875935"/>
              <a:gd name="connsiteY3" fmla="*/ 1940961 h 2560393"/>
              <a:gd name="connsiteX4" fmla="*/ 2330245 w 2875935"/>
              <a:gd name="connsiteY4" fmla="*/ 1410019 h 2560393"/>
              <a:gd name="connsiteX5" fmla="*/ 2639961 w 2875935"/>
              <a:gd name="connsiteY5" fmla="*/ 1410019 h 2560393"/>
              <a:gd name="connsiteX6" fmla="*/ 2831690 w 2875935"/>
              <a:gd name="connsiteY6" fmla="*/ 1233038 h 2560393"/>
              <a:gd name="connsiteX7" fmla="*/ 2831690 w 2875935"/>
              <a:gd name="connsiteY7" fmla="*/ 1011813 h 2560393"/>
              <a:gd name="connsiteX8" fmla="*/ 2875935 w 2875935"/>
              <a:gd name="connsiteY8" fmla="*/ 834832 h 2560393"/>
              <a:gd name="connsiteX9" fmla="*/ 2815421 w 2875935"/>
              <a:gd name="connsiteY9" fmla="*/ 724966 h 2560393"/>
              <a:gd name="connsiteX10" fmla="*/ 2671518 w 2875935"/>
              <a:gd name="connsiteY10" fmla="*/ 696198 h 2560393"/>
              <a:gd name="connsiteX11" fmla="*/ 2555630 w 2875935"/>
              <a:gd name="connsiteY11" fmla="*/ 509068 h 2560393"/>
              <a:gd name="connsiteX12" fmla="*/ 2418247 w 2875935"/>
              <a:gd name="connsiteY12" fmla="*/ 615646 h 2560393"/>
              <a:gd name="connsiteX13" fmla="*/ 2222539 w 2875935"/>
              <a:gd name="connsiteY13" fmla="*/ 558109 h 2560393"/>
              <a:gd name="connsiteX14" fmla="*/ 2084207 w 2875935"/>
              <a:gd name="connsiteY14" fmla="*/ 614428 h 2560393"/>
              <a:gd name="connsiteX15" fmla="*/ 1766570 w 2875935"/>
              <a:gd name="connsiteY15" fmla="*/ 217585 h 2560393"/>
              <a:gd name="connsiteX16" fmla="*/ 1522320 w 2875935"/>
              <a:gd name="connsiteY16" fmla="*/ 132335 h 2560393"/>
              <a:gd name="connsiteX17" fmla="*/ 1094334 w 2875935"/>
              <a:gd name="connsiteY17" fmla="*/ 0 h 2560393"/>
              <a:gd name="connsiteX18" fmla="*/ 1061884 w 2875935"/>
              <a:gd name="connsiteY18" fmla="*/ 230148 h 2560393"/>
              <a:gd name="connsiteX19" fmla="*/ 752168 w 2875935"/>
              <a:gd name="connsiteY19" fmla="*/ 584109 h 2560393"/>
              <a:gd name="connsiteX20" fmla="*/ 235974 w 2875935"/>
              <a:gd name="connsiteY20" fmla="*/ 643103 h 2560393"/>
              <a:gd name="connsiteX21" fmla="*/ 0 w 2875935"/>
              <a:gd name="connsiteY21" fmla="*/ 1144548 h 2560393"/>
              <a:gd name="connsiteX22" fmla="*/ 103238 w 2875935"/>
              <a:gd name="connsiteY22" fmla="*/ 1483761 h 2560393"/>
              <a:gd name="connsiteX23" fmla="*/ 73742 w 2875935"/>
              <a:gd name="connsiteY23" fmla="*/ 1675490 h 2560393"/>
              <a:gd name="connsiteX24" fmla="*/ 176980 w 2875935"/>
              <a:gd name="connsiteY24" fmla="*/ 1808226 h 2560393"/>
              <a:gd name="connsiteX25" fmla="*/ 221226 w 2875935"/>
              <a:gd name="connsiteY25" fmla="*/ 2014703 h 2560393"/>
              <a:gd name="connsiteX26" fmla="*/ 206477 w 2875935"/>
              <a:gd name="connsiteY26" fmla="*/ 2294922 h 2560393"/>
              <a:gd name="connsiteX27" fmla="*/ 353961 w 2875935"/>
              <a:gd name="connsiteY27" fmla="*/ 2427658 h 2560393"/>
              <a:gd name="connsiteX28" fmla="*/ 530942 w 2875935"/>
              <a:gd name="connsiteY28" fmla="*/ 2560393 h 2560393"/>
              <a:gd name="connsiteX29" fmla="*/ 884903 w 2875935"/>
              <a:gd name="connsiteY29" fmla="*/ 2486651 h 2560393"/>
              <a:gd name="connsiteX30" fmla="*/ 1165122 w 2875935"/>
              <a:gd name="connsiteY30" fmla="*/ 2501400 h 2560393"/>
              <a:gd name="connsiteX31" fmla="*/ 1297858 w 2875935"/>
              <a:gd name="connsiteY31" fmla="*/ 2501400 h 2560393"/>
              <a:gd name="connsiteX0" fmla="*/ 1297858 w 2910472"/>
              <a:gd name="connsiteY0" fmla="*/ 2501400 h 2560393"/>
              <a:gd name="connsiteX1" fmla="*/ 1548580 w 2910472"/>
              <a:gd name="connsiteY1" fmla="*/ 2368664 h 2560393"/>
              <a:gd name="connsiteX2" fmla="*/ 1533832 w 2910472"/>
              <a:gd name="connsiteY2" fmla="*/ 2117942 h 2560393"/>
              <a:gd name="connsiteX3" fmla="*/ 1887793 w 2910472"/>
              <a:gd name="connsiteY3" fmla="*/ 1940961 h 2560393"/>
              <a:gd name="connsiteX4" fmla="*/ 2330245 w 2910472"/>
              <a:gd name="connsiteY4" fmla="*/ 1410019 h 2560393"/>
              <a:gd name="connsiteX5" fmla="*/ 2639961 w 2910472"/>
              <a:gd name="connsiteY5" fmla="*/ 1410019 h 2560393"/>
              <a:gd name="connsiteX6" fmla="*/ 2831690 w 2910472"/>
              <a:gd name="connsiteY6" fmla="*/ 1233038 h 2560393"/>
              <a:gd name="connsiteX7" fmla="*/ 2831690 w 2910472"/>
              <a:gd name="connsiteY7" fmla="*/ 1011813 h 2560393"/>
              <a:gd name="connsiteX8" fmla="*/ 2910472 w 2910472"/>
              <a:gd name="connsiteY8" fmla="*/ 921138 h 2560393"/>
              <a:gd name="connsiteX9" fmla="*/ 2815421 w 2910472"/>
              <a:gd name="connsiteY9" fmla="*/ 724966 h 2560393"/>
              <a:gd name="connsiteX10" fmla="*/ 2671518 w 2910472"/>
              <a:gd name="connsiteY10" fmla="*/ 696198 h 2560393"/>
              <a:gd name="connsiteX11" fmla="*/ 2555630 w 2910472"/>
              <a:gd name="connsiteY11" fmla="*/ 509068 h 2560393"/>
              <a:gd name="connsiteX12" fmla="*/ 2418247 w 2910472"/>
              <a:gd name="connsiteY12" fmla="*/ 615646 h 2560393"/>
              <a:gd name="connsiteX13" fmla="*/ 2222539 w 2910472"/>
              <a:gd name="connsiteY13" fmla="*/ 558109 h 2560393"/>
              <a:gd name="connsiteX14" fmla="*/ 2084207 w 2910472"/>
              <a:gd name="connsiteY14" fmla="*/ 614428 h 2560393"/>
              <a:gd name="connsiteX15" fmla="*/ 1766570 w 2910472"/>
              <a:gd name="connsiteY15" fmla="*/ 217585 h 2560393"/>
              <a:gd name="connsiteX16" fmla="*/ 1522320 w 2910472"/>
              <a:gd name="connsiteY16" fmla="*/ 132335 h 2560393"/>
              <a:gd name="connsiteX17" fmla="*/ 1094334 w 2910472"/>
              <a:gd name="connsiteY17" fmla="*/ 0 h 2560393"/>
              <a:gd name="connsiteX18" fmla="*/ 1061884 w 2910472"/>
              <a:gd name="connsiteY18" fmla="*/ 230148 h 2560393"/>
              <a:gd name="connsiteX19" fmla="*/ 752168 w 2910472"/>
              <a:gd name="connsiteY19" fmla="*/ 584109 h 2560393"/>
              <a:gd name="connsiteX20" fmla="*/ 235974 w 2910472"/>
              <a:gd name="connsiteY20" fmla="*/ 643103 h 2560393"/>
              <a:gd name="connsiteX21" fmla="*/ 0 w 2910472"/>
              <a:gd name="connsiteY21" fmla="*/ 1144548 h 2560393"/>
              <a:gd name="connsiteX22" fmla="*/ 103238 w 2910472"/>
              <a:gd name="connsiteY22" fmla="*/ 1483761 h 2560393"/>
              <a:gd name="connsiteX23" fmla="*/ 73742 w 2910472"/>
              <a:gd name="connsiteY23" fmla="*/ 1675490 h 2560393"/>
              <a:gd name="connsiteX24" fmla="*/ 176980 w 2910472"/>
              <a:gd name="connsiteY24" fmla="*/ 1808226 h 2560393"/>
              <a:gd name="connsiteX25" fmla="*/ 221226 w 2910472"/>
              <a:gd name="connsiteY25" fmla="*/ 2014703 h 2560393"/>
              <a:gd name="connsiteX26" fmla="*/ 206477 w 2910472"/>
              <a:gd name="connsiteY26" fmla="*/ 2294922 h 2560393"/>
              <a:gd name="connsiteX27" fmla="*/ 353961 w 2910472"/>
              <a:gd name="connsiteY27" fmla="*/ 2427658 h 2560393"/>
              <a:gd name="connsiteX28" fmla="*/ 530942 w 2910472"/>
              <a:gd name="connsiteY28" fmla="*/ 2560393 h 2560393"/>
              <a:gd name="connsiteX29" fmla="*/ 884903 w 2910472"/>
              <a:gd name="connsiteY29" fmla="*/ 2486651 h 2560393"/>
              <a:gd name="connsiteX30" fmla="*/ 1165122 w 2910472"/>
              <a:gd name="connsiteY30" fmla="*/ 2501400 h 2560393"/>
              <a:gd name="connsiteX31" fmla="*/ 1297858 w 2910472"/>
              <a:gd name="connsiteY31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639961 w 2920232"/>
              <a:gd name="connsiteY5" fmla="*/ 1410019 h 2560393"/>
              <a:gd name="connsiteX6" fmla="*/ 2831690 w 2920232"/>
              <a:gd name="connsiteY6" fmla="*/ 1233038 h 2560393"/>
              <a:gd name="connsiteX7" fmla="*/ 2831690 w 2920232"/>
              <a:gd name="connsiteY7" fmla="*/ 1011813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639961 w 2920232"/>
              <a:gd name="connsiteY5" fmla="*/ 1410019 h 2560393"/>
              <a:gd name="connsiteX6" fmla="*/ 2831690 w 2920232"/>
              <a:gd name="connsiteY6" fmla="*/ 1233038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639961 w 2920232"/>
              <a:gd name="connsiteY5" fmla="*/ 1410019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330245 w 2920232"/>
              <a:gd name="connsiteY4" fmla="*/ 1410019 h 2560393"/>
              <a:gd name="connsiteX5" fmla="*/ 2496058 w 2920232"/>
              <a:gd name="connsiteY5" fmla="*/ 1231655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278440 w 2920232"/>
              <a:gd name="connsiteY4" fmla="*/ 1323714 h 2560393"/>
              <a:gd name="connsiteX5" fmla="*/ 2496058 w 2920232"/>
              <a:gd name="connsiteY5" fmla="*/ 1231655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278440 w 2920232"/>
              <a:gd name="connsiteY4" fmla="*/ 1323714 h 2560393"/>
              <a:gd name="connsiteX5" fmla="*/ 2496058 w 2920232"/>
              <a:gd name="connsiteY5" fmla="*/ 1231655 h 2560393"/>
              <a:gd name="connsiteX6" fmla="*/ 2682030 w 2920232"/>
              <a:gd name="connsiteY6" fmla="*/ 1169747 h 2560393"/>
              <a:gd name="connsiteX7" fmla="*/ 2739592 w 2920232"/>
              <a:gd name="connsiteY7" fmla="*/ 1017567 h 2560393"/>
              <a:gd name="connsiteX8" fmla="*/ 2910472 w 2920232"/>
              <a:gd name="connsiteY8" fmla="*/ 921138 h 2560393"/>
              <a:gd name="connsiteX9" fmla="*/ 2849958 w 2920232"/>
              <a:gd name="connsiteY9" fmla="*/ 851547 h 2560393"/>
              <a:gd name="connsiteX10" fmla="*/ 2815421 w 2920232"/>
              <a:gd name="connsiteY10" fmla="*/ 724966 h 2560393"/>
              <a:gd name="connsiteX11" fmla="*/ 2671518 w 2920232"/>
              <a:gd name="connsiteY11" fmla="*/ 696198 h 2560393"/>
              <a:gd name="connsiteX12" fmla="*/ 2555630 w 2920232"/>
              <a:gd name="connsiteY12" fmla="*/ 509068 h 2560393"/>
              <a:gd name="connsiteX13" fmla="*/ 2418247 w 2920232"/>
              <a:gd name="connsiteY13" fmla="*/ 615646 h 2560393"/>
              <a:gd name="connsiteX14" fmla="*/ 2222539 w 2920232"/>
              <a:gd name="connsiteY14" fmla="*/ 558109 h 2560393"/>
              <a:gd name="connsiteX15" fmla="*/ 2084207 w 2920232"/>
              <a:gd name="connsiteY15" fmla="*/ 614428 h 2560393"/>
              <a:gd name="connsiteX16" fmla="*/ 1766570 w 2920232"/>
              <a:gd name="connsiteY16" fmla="*/ 217585 h 2560393"/>
              <a:gd name="connsiteX17" fmla="*/ 1522320 w 2920232"/>
              <a:gd name="connsiteY17" fmla="*/ 132335 h 2560393"/>
              <a:gd name="connsiteX18" fmla="*/ 1094334 w 2920232"/>
              <a:gd name="connsiteY18" fmla="*/ 0 h 2560393"/>
              <a:gd name="connsiteX19" fmla="*/ 1061884 w 2920232"/>
              <a:gd name="connsiteY19" fmla="*/ 230148 h 2560393"/>
              <a:gd name="connsiteX20" fmla="*/ 752168 w 2920232"/>
              <a:gd name="connsiteY20" fmla="*/ 584109 h 2560393"/>
              <a:gd name="connsiteX21" fmla="*/ 235974 w 2920232"/>
              <a:gd name="connsiteY21" fmla="*/ 643103 h 2560393"/>
              <a:gd name="connsiteX22" fmla="*/ 0 w 2920232"/>
              <a:gd name="connsiteY22" fmla="*/ 1144548 h 2560393"/>
              <a:gd name="connsiteX23" fmla="*/ 103238 w 2920232"/>
              <a:gd name="connsiteY23" fmla="*/ 1483761 h 2560393"/>
              <a:gd name="connsiteX24" fmla="*/ 73742 w 2920232"/>
              <a:gd name="connsiteY24" fmla="*/ 1675490 h 2560393"/>
              <a:gd name="connsiteX25" fmla="*/ 176980 w 2920232"/>
              <a:gd name="connsiteY25" fmla="*/ 1808226 h 2560393"/>
              <a:gd name="connsiteX26" fmla="*/ 221226 w 2920232"/>
              <a:gd name="connsiteY26" fmla="*/ 2014703 h 2560393"/>
              <a:gd name="connsiteX27" fmla="*/ 206477 w 2920232"/>
              <a:gd name="connsiteY27" fmla="*/ 2294922 h 2560393"/>
              <a:gd name="connsiteX28" fmla="*/ 353961 w 2920232"/>
              <a:gd name="connsiteY28" fmla="*/ 2427658 h 2560393"/>
              <a:gd name="connsiteX29" fmla="*/ 530942 w 2920232"/>
              <a:gd name="connsiteY29" fmla="*/ 2560393 h 2560393"/>
              <a:gd name="connsiteX30" fmla="*/ 884903 w 2920232"/>
              <a:gd name="connsiteY30" fmla="*/ 2486651 h 2560393"/>
              <a:gd name="connsiteX31" fmla="*/ 1165122 w 2920232"/>
              <a:gd name="connsiteY31" fmla="*/ 2501400 h 2560393"/>
              <a:gd name="connsiteX32" fmla="*/ 1297858 w 2920232"/>
              <a:gd name="connsiteY32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084390 w 2920232"/>
              <a:gd name="connsiteY4" fmla="*/ 1703094 h 2560393"/>
              <a:gd name="connsiteX5" fmla="*/ 2278440 w 2920232"/>
              <a:gd name="connsiteY5" fmla="*/ 1323714 h 2560393"/>
              <a:gd name="connsiteX6" fmla="*/ 2496058 w 2920232"/>
              <a:gd name="connsiteY6" fmla="*/ 1231655 h 2560393"/>
              <a:gd name="connsiteX7" fmla="*/ 2682030 w 2920232"/>
              <a:gd name="connsiteY7" fmla="*/ 1169747 h 2560393"/>
              <a:gd name="connsiteX8" fmla="*/ 2739592 w 2920232"/>
              <a:gd name="connsiteY8" fmla="*/ 1017567 h 2560393"/>
              <a:gd name="connsiteX9" fmla="*/ 2910472 w 2920232"/>
              <a:gd name="connsiteY9" fmla="*/ 921138 h 2560393"/>
              <a:gd name="connsiteX10" fmla="*/ 2849958 w 2920232"/>
              <a:gd name="connsiteY10" fmla="*/ 851547 h 2560393"/>
              <a:gd name="connsiteX11" fmla="*/ 2815421 w 2920232"/>
              <a:gd name="connsiteY11" fmla="*/ 724966 h 2560393"/>
              <a:gd name="connsiteX12" fmla="*/ 2671518 w 2920232"/>
              <a:gd name="connsiteY12" fmla="*/ 696198 h 2560393"/>
              <a:gd name="connsiteX13" fmla="*/ 2555630 w 2920232"/>
              <a:gd name="connsiteY13" fmla="*/ 509068 h 2560393"/>
              <a:gd name="connsiteX14" fmla="*/ 2418247 w 2920232"/>
              <a:gd name="connsiteY14" fmla="*/ 615646 h 2560393"/>
              <a:gd name="connsiteX15" fmla="*/ 2222539 w 2920232"/>
              <a:gd name="connsiteY15" fmla="*/ 558109 h 2560393"/>
              <a:gd name="connsiteX16" fmla="*/ 2084207 w 2920232"/>
              <a:gd name="connsiteY16" fmla="*/ 614428 h 2560393"/>
              <a:gd name="connsiteX17" fmla="*/ 1766570 w 2920232"/>
              <a:gd name="connsiteY17" fmla="*/ 217585 h 2560393"/>
              <a:gd name="connsiteX18" fmla="*/ 1522320 w 2920232"/>
              <a:gd name="connsiteY18" fmla="*/ 132335 h 2560393"/>
              <a:gd name="connsiteX19" fmla="*/ 1094334 w 2920232"/>
              <a:gd name="connsiteY19" fmla="*/ 0 h 2560393"/>
              <a:gd name="connsiteX20" fmla="*/ 1061884 w 2920232"/>
              <a:gd name="connsiteY20" fmla="*/ 230148 h 2560393"/>
              <a:gd name="connsiteX21" fmla="*/ 752168 w 2920232"/>
              <a:gd name="connsiteY21" fmla="*/ 584109 h 2560393"/>
              <a:gd name="connsiteX22" fmla="*/ 235974 w 2920232"/>
              <a:gd name="connsiteY22" fmla="*/ 643103 h 2560393"/>
              <a:gd name="connsiteX23" fmla="*/ 0 w 2920232"/>
              <a:gd name="connsiteY23" fmla="*/ 1144548 h 2560393"/>
              <a:gd name="connsiteX24" fmla="*/ 103238 w 2920232"/>
              <a:gd name="connsiteY24" fmla="*/ 1483761 h 2560393"/>
              <a:gd name="connsiteX25" fmla="*/ 73742 w 2920232"/>
              <a:gd name="connsiteY25" fmla="*/ 1675490 h 2560393"/>
              <a:gd name="connsiteX26" fmla="*/ 176980 w 2920232"/>
              <a:gd name="connsiteY26" fmla="*/ 1808226 h 2560393"/>
              <a:gd name="connsiteX27" fmla="*/ 221226 w 2920232"/>
              <a:gd name="connsiteY27" fmla="*/ 2014703 h 2560393"/>
              <a:gd name="connsiteX28" fmla="*/ 206477 w 2920232"/>
              <a:gd name="connsiteY28" fmla="*/ 2294922 h 2560393"/>
              <a:gd name="connsiteX29" fmla="*/ 353961 w 2920232"/>
              <a:gd name="connsiteY29" fmla="*/ 2427658 h 2560393"/>
              <a:gd name="connsiteX30" fmla="*/ 530942 w 2920232"/>
              <a:gd name="connsiteY30" fmla="*/ 2560393 h 2560393"/>
              <a:gd name="connsiteX31" fmla="*/ 884903 w 2920232"/>
              <a:gd name="connsiteY31" fmla="*/ 2486651 h 2560393"/>
              <a:gd name="connsiteX32" fmla="*/ 1165122 w 2920232"/>
              <a:gd name="connsiteY32" fmla="*/ 2501400 h 2560393"/>
              <a:gd name="connsiteX33" fmla="*/ 1297858 w 2920232"/>
              <a:gd name="connsiteY33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084390 w 2920232"/>
              <a:gd name="connsiteY4" fmla="*/ 1703094 h 2560393"/>
              <a:gd name="connsiteX5" fmla="*/ 2124683 w 2920232"/>
              <a:gd name="connsiteY5" fmla="*/ 1467192 h 2560393"/>
              <a:gd name="connsiteX6" fmla="*/ 2278440 w 2920232"/>
              <a:gd name="connsiteY6" fmla="*/ 1323714 h 2560393"/>
              <a:gd name="connsiteX7" fmla="*/ 2496058 w 2920232"/>
              <a:gd name="connsiteY7" fmla="*/ 1231655 h 2560393"/>
              <a:gd name="connsiteX8" fmla="*/ 2682030 w 2920232"/>
              <a:gd name="connsiteY8" fmla="*/ 1169747 h 2560393"/>
              <a:gd name="connsiteX9" fmla="*/ 2739592 w 2920232"/>
              <a:gd name="connsiteY9" fmla="*/ 1017567 h 2560393"/>
              <a:gd name="connsiteX10" fmla="*/ 2910472 w 2920232"/>
              <a:gd name="connsiteY10" fmla="*/ 921138 h 2560393"/>
              <a:gd name="connsiteX11" fmla="*/ 2849958 w 2920232"/>
              <a:gd name="connsiteY11" fmla="*/ 851547 h 2560393"/>
              <a:gd name="connsiteX12" fmla="*/ 2815421 w 2920232"/>
              <a:gd name="connsiteY12" fmla="*/ 724966 h 2560393"/>
              <a:gd name="connsiteX13" fmla="*/ 2671518 w 2920232"/>
              <a:gd name="connsiteY13" fmla="*/ 696198 h 2560393"/>
              <a:gd name="connsiteX14" fmla="*/ 2555630 w 2920232"/>
              <a:gd name="connsiteY14" fmla="*/ 509068 h 2560393"/>
              <a:gd name="connsiteX15" fmla="*/ 2418247 w 2920232"/>
              <a:gd name="connsiteY15" fmla="*/ 615646 h 2560393"/>
              <a:gd name="connsiteX16" fmla="*/ 2222539 w 2920232"/>
              <a:gd name="connsiteY16" fmla="*/ 558109 h 2560393"/>
              <a:gd name="connsiteX17" fmla="*/ 2084207 w 2920232"/>
              <a:gd name="connsiteY17" fmla="*/ 614428 h 2560393"/>
              <a:gd name="connsiteX18" fmla="*/ 1766570 w 2920232"/>
              <a:gd name="connsiteY18" fmla="*/ 217585 h 2560393"/>
              <a:gd name="connsiteX19" fmla="*/ 1522320 w 2920232"/>
              <a:gd name="connsiteY19" fmla="*/ 132335 h 2560393"/>
              <a:gd name="connsiteX20" fmla="*/ 1094334 w 2920232"/>
              <a:gd name="connsiteY20" fmla="*/ 0 h 2560393"/>
              <a:gd name="connsiteX21" fmla="*/ 1061884 w 2920232"/>
              <a:gd name="connsiteY21" fmla="*/ 230148 h 2560393"/>
              <a:gd name="connsiteX22" fmla="*/ 752168 w 2920232"/>
              <a:gd name="connsiteY22" fmla="*/ 584109 h 2560393"/>
              <a:gd name="connsiteX23" fmla="*/ 235974 w 2920232"/>
              <a:gd name="connsiteY23" fmla="*/ 643103 h 2560393"/>
              <a:gd name="connsiteX24" fmla="*/ 0 w 2920232"/>
              <a:gd name="connsiteY24" fmla="*/ 1144548 h 2560393"/>
              <a:gd name="connsiteX25" fmla="*/ 103238 w 2920232"/>
              <a:gd name="connsiteY25" fmla="*/ 1483761 h 2560393"/>
              <a:gd name="connsiteX26" fmla="*/ 73742 w 2920232"/>
              <a:gd name="connsiteY26" fmla="*/ 1675490 h 2560393"/>
              <a:gd name="connsiteX27" fmla="*/ 176980 w 2920232"/>
              <a:gd name="connsiteY27" fmla="*/ 1808226 h 2560393"/>
              <a:gd name="connsiteX28" fmla="*/ 221226 w 2920232"/>
              <a:gd name="connsiteY28" fmla="*/ 2014703 h 2560393"/>
              <a:gd name="connsiteX29" fmla="*/ 206477 w 2920232"/>
              <a:gd name="connsiteY29" fmla="*/ 2294922 h 2560393"/>
              <a:gd name="connsiteX30" fmla="*/ 353961 w 2920232"/>
              <a:gd name="connsiteY30" fmla="*/ 2427658 h 2560393"/>
              <a:gd name="connsiteX31" fmla="*/ 530942 w 2920232"/>
              <a:gd name="connsiteY31" fmla="*/ 2560393 h 2560393"/>
              <a:gd name="connsiteX32" fmla="*/ 884903 w 2920232"/>
              <a:gd name="connsiteY32" fmla="*/ 2486651 h 2560393"/>
              <a:gd name="connsiteX33" fmla="*/ 1165122 w 2920232"/>
              <a:gd name="connsiteY33" fmla="*/ 2501400 h 2560393"/>
              <a:gd name="connsiteX34" fmla="*/ 1297858 w 2920232"/>
              <a:gd name="connsiteY34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87793 w 2920232"/>
              <a:gd name="connsiteY3" fmla="*/ 1940961 h 2560393"/>
              <a:gd name="connsiteX4" fmla="*/ 2084390 w 2920232"/>
              <a:gd name="connsiteY4" fmla="*/ 1703094 h 2560393"/>
              <a:gd name="connsiteX5" fmla="*/ 2124683 w 2920232"/>
              <a:gd name="connsiteY5" fmla="*/ 1467192 h 2560393"/>
              <a:gd name="connsiteX6" fmla="*/ 2239806 w 2920232"/>
              <a:gd name="connsiteY6" fmla="*/ 1403902 h 2560393"/>
              <a:gd name="connsiteX7" fmla="*/ 2278440 w 2920232"/>
              <a:gd name="connsiteY7" fmla="*/ 1323714 h 2560393"/>
              <a:gd name="connsiteX8" fmla="*/ 2496058 w 2920232"/>
              <a:gd name="connsiteY8" fmla="*/ 1231655 h 2560393"/>
              <a:gd name="connsiteX9" fmla="*/ 2682030 w 2920232"/>
              <a:gd name="connsiteY9" fmla="*/ 1169747 h 2560393"/>
              <a:gd name="connsiteX10" fmla="*/ 2739592 w 2920232"/>
              <a:gd name="connsiteY10" fmla="*/ 1017567 h 2560393"/>
              <a:gd name="connsiteX11" fmla="*/ 2910472 w 2920232"/>
              <a:gd name="connsiteY11" fmla="*/ 921138 h 2560393"/>
              <a:gd name="connsiteX12" fmla="*/ 2849958 w 2920232"/>
              <a:gd name="connsiteY12" fmla="*/ 851547 h 2560393"/>
              <a:gd name="connsiteX13" fmla="*/ 2815421 w 2920232"/>
              <a:gd name="connsiteY13" fmla="*/ 724966 h 2560393"/>
              <a:gd name="connsiteX14" fmla="*/ 2671518 w 2920232"/>
              <a:gd name="connsiteY14" fmla="*/ 696198 h 2560393"/>
              <a:gd name="connsiteX15" fmla="*/ 2555630 w 2920232"/>
              <a:gd name="connsiteY15" fmla="*/ 509068 h 2560393"/>
              <a:gd name="connsiteX16" fmla="*/ 2418247 w 2920232"/>
              <a:gd name="connsiteY16" fmla="*/ 615646 h 2560393"/>
              <a:gd name="connsiteX17" fmla="*/ 2222539 w 2920232"/>
              <a:gd name="connsiteY17" fmla="*/ 558109 h 2560393"/>
              <a:gd name="connsiteX18" fmla="*/ 2084207 w 2920232"/>
              <a:gd name="connsiteY18" fmla="*/ 614428 h 2560393"/>
              <a:gd name="connsiteX19" fmla="*/ 1766570 w 2920232"/>
              <a:gd name="connsiteY19" fmla="*/ 217585 h 2560393"/>
              <a:gd name="connsiteX20" fmla="*/ 1522320 w 2920232"/>
              <a:gd name="connsiteY20" fmla="*/ 132335 h 2560393"/>
              <a:gd name="connsiteX21" fmla="*/ 1094334 w 2920232"/>
              <a:gd name="connsiteY21" fmla="*/ 0 h 2560393"/>
              <a:gd name="connsiteX22" fmla="*/ 1061884 w 2920232"/>
              <a:gd name="connsiteY22" fmla="*/ 230148 h 2560393"/>
              <a:gd name="connsiteX23" fmla="*/ 752168 w 2920232"/>
              <a:gd name="connsiteY23" fmla="*/ 584109 h 2560393"/>
              <a:gd name="connsiteX24" fmla="*/ 235974 w 2920232"/>
              <a:gd name="connsiteY24" fmla="*/ 643103 h 2560393"/>
              <a:gd name="connsiteX25" fmla="*/ 0 w 2920232"/>
              <a:gd name="connsiteY25" fmla="*/ 1144548 h 2560393"/>
              <a:gd name="connsiteX26" fmla="*/ 103238 w 2920232"/>
              <a:gd name="connsiteY26" fmla="*/ 1483761 h 2560393"/>
              <a:gd name="connsiteX27" fmla="*/ 73742 w 2920232"/>
              <a:gd name="connsiteY27" fmla="*/ 1675490 h 2560393"/>
              <a:gd name="connsiteX28" fmla="*/ 176980 w 2920232"/>
              <a:gd name="connsiteY28" fmla="*/ 1808226 h 2560393"/>
              <a:gd name="connsiteX29" fmla="*/ 221226 w 2920232"/>
              <a:gd name="connsiteY29" fmla="*/ 2014703 h 2560393"/>
              <a:gd name="connsiteX30" fmla="*/ 206477 w 2920232"/>
              <a:gd name="connsiteY30" fmla="*/ 2294922 h 2560393"/>
              <a:gd name="connsiteX31" fmla="*/ 353961 w 2920232"/>
              <a:gd name="connsiteY31" fmla="*/ 2427658 h 2560393"/>
              <a:gd name="connsiteX32" fmla="*/ 530942 w 2920232"/>
              <a:gd name="connsiteY32" fmla="*/ 2560393 h 2560393"/>
              <a:gd name="connsiteX33" fmla="*/ 884903 w 2920232"/>
              <a:gd name="connsiteY33" fmla="*/ 2486651 h 2560393"/>
              <a:gd name="connsiteX34" fmla="*/ 1165122 w 2920232"/>
              <a:gd name="connsiteY34" fmla="*/ 2501400 h 2560393"/>
              <a:gd name="connsiteX35" fmla="*/ 1297858 w 2920232"/>
              <a:gd name="connsiteY35" fmla="*/ 2501400 h 2560393"/>
              <a:gd name="connsiteX0" fmla="*/ 1297858 w 2920232"/>
              <a:gd name="connsiteY0" fmla="*/ 2501400 h 2560393"/>
              <a:gd name="connsiteX1" fmla="*/ 1548580 w 2920232"/>
              <a:gd name="connsiteY1" fmla="*/ 2368664 h 2560393"/>
              <a:gd name="connsiteX2" fmla="*/ 1533832 w 2920232"/>
              <a:gd name="connsiteY2" fmla="*/ 2117942 h 2560393"/>
              <a:gd name="connsiteX3" fmla="*/ 1835988 w 2920232"/>
              <a:gd name="connsiteY3" fmla="*/ 1917946 h 2560393"/>
              <a:gd name="connsiteX4" fmla="*/ 2084390 w 2920232"/>
              <a:gd name="connsiteY4" fmla="*/ 1703094 h 2560393"/>
              <a:gd name="connsiteX5" fmla="*/ 2124683 w 2920232"/>
              <a:gd name="connsiteY5" fmla="*/ 1467192 h 2560393"/>
              <a:gd name="connsiteX6" fmla="*/ 2239806 w 2920232"/>
              <a:gd name="connsiteY6" fmla="*/ 1403902 h 2560393"/>
              <a:gd name="connsiteX7" fmla="*/ 2278440 w 2920232"/>
              <a:gd name="connsiteY7" fmla="*/ 1323714 h 2560393"/>
              <a:gd name="connsiteX8" fmla="*/ 2496058 w 2920232"/>
              <a:gd name="connsiteY8" fmla="*/ 1231655 h 2560393"/>
              <a:gd name="connsiteX9" fmla="*/ 2682030 w 2920232"/>
              <a:gd name="connsiteY9" fmla="*/ 1169747 h 2560393"/>
              <a:gd name="connsiteX10" fmla="*/ 2739592 w 2920232"/>
              <a:gd name="connsiteY10" fmla="*/ 1017567 h 2560393"/>
              <a:gd name="connsiteX11" fmla="*/ 2910472 w 2920232"/>
              <a:gd name="connsiteY11" fmla="*/ 921138 h 2560393"/>
              <a:gd name="connsiteX12" fmla="*/ 2849958 w 2920232"/>
              <a:gd name="connsiteY12" fmla="*/ 851547 h 2560393"/>
              <a:gd name="connsiteX13" fmla="*/ 2815421 w 2920232"/>
              <a:gd name="connsiteY13" fmla="*/ 724966 h 2560393"/>
              <a:gd name="connsiteX14" fmla="*/ 2671518 w 2920232"/>
              <a:gd name="connsiteY14" fmla="*/ 696198 h 2560393"/>
              <a:gd name="connsiteX15" fmla="*/ 2555630 w 2920232"/>
              <a:gd name="connsiteY15" fmla="*/ 509068 h 2560393"/>
              <a:gd name="connsiteX16" fmla="*/ 2418247 w 2920232"/>
              <a:gd name="connsiteY16" fmla="*/ 615646 h 2560393"/>
              <a:gd name="connsiteX17" fmla="*/ 2222539 w 2920232"/>
              <a:gd name="connsiteY17" fmla="*/ 558109 h 2560393"/>
              <a:gd name="connsiteX18" fmla="*/ 2084207 w 2920232"/>
              <a:gd name="connsiteY18" fmla="*/ 614428 h 2560393"/>
              <a:gd name="connsiteX19" fmla="*/ 1766570 w 2920232"/>
              <a:gd name="connsiteY19" fmla="*/ 217585 h 2560393"/>
              <a:gd name="connsiteX20" fmla="*/ 1522320 w 2920232"/>
              <a:gd name="connsiteY20" fmla="*/ 132335 h 2560393"/>
              <a:gd name="connsiteX21" fmla="*/ 1094334 w 2920232"/>
              <a:gd name="connsiteY21" fmla="*/ 0 h 2560393"/>
              <a:gd name="connsiteX22" fmla="*/ 1061884 w 2920232"/>
              <a:gd name="connsiteY22" fmla="*/ 230148 h 2560393"/>
              <a:gd name="connsiteX23" fmla="*/ 752168 w 2920232"/>
              <a:gd name="connsiteY23" fmla="*/ 584109 h 2560393"/>
              <a:gd name="connsiteX24" fmla="*/ 235974 w 2920232"/>
              <a:gd name="connsiteY24" fmla="*/ 643103 h 2560393"/>
              <a:gd name="connsiteX25" fmla="*/ 0 w 2920232"/>
              <a:gd name="connsiteY25" fmla="*/ 1144548 h 2560393"/>
              <a:gd name="connsiteX26" fmla="*/ 103238 w 2920232"/>
              <a:gd name="connsiteY26" fmla="*/ 1483761 h 2560393"/>
              <a:gd name="connsiteX27" fmla="*/ 73742 w 2920232"/>
              <a:gd name="connsiteY27" fmla="*/ 1675490 h 2560393"/>
              <a:gd name="connsiteX28" fmla="*/ 176980 w 2920232"/>
              <a:gd name="connsiteY28" fmla="*/ 1808226 h 2560393"/>
              <a:gd name="connsiteX29" fmla="*/ 221226 w 2920232"/>
              <a:gd name="connsiteY29" fmla="*/ 2014703 h 2560393"/>
              <a:gd name="connsiteX30" fmla="*/ 206477 w 2920232"/>
              <a:gd name="connsiteY30" fmla="*/ 2294922 h 2560393"/>
              <a:gd name="connsiteX31" fmla="*/ 353961 w 2920232"/>
              <a:gd name="connsiteY31" fmla="*/ 2427658 h 2560393"/>
              <a:gd name="connsiteX32" fmla="*/ 530942 w 2920232"/>
              <a:gd name="connsiteY32" fmla="*/ 2560393 h 2560393"/>
              <a:gd name="connsiteX33" fmla="*/ 884903 w 2920232"/>
              <a:gd name="connsiteY33" fmla="*/ 2486651 h 2560393"/>
              <a:gd name="connsiteX34" fmla="*/ 1165122 w 2920232"/>
              <a:gd name="connsiteY34" fmla="*/ 2501400 h 2560393"/>
              <a:gd name="connsiteX35" fmla="*/ 1297858 w 2920232"/>
              <a:gd name="connsiteY35" fmla="*/ 2501400 h 2560393"/>
              <a:gd name="connsiteX0" fmla="*/ 1349663 w 2920232"/>
              <a:gd name="connsiteY0" fmla="*/ 2576198 h 2576198"/>
              <a:gd name="connsiteX1" fmla="*/ 1548580 w 2920232"/>
              <a:gd name="connsiteY1" fmla="*/ 2368664 h 2576198"/>
              <a:gd name="connsiteX2" fmla="*/ 1533832 w 2920232"/>
              <a:gd name="connsiteY2" fmla="*/ 2117942 h 2576198"/>
              <a:gd name="connsiteX3" fmla="*/ 1835988 w 2920232"/>
              <a:gd name="connsiteY3" fmla="*/ 1917946 h 2576198"/>
              <a:gd name="connsiteX4" fmla="*/ 2084390 w 2920232"/>
              <a:gd name="connsiteY4" fmla="*/ 1703094 h 2576198"/>
              <a:gd name="connsiteX5" fmla="*/ 2124683 w 2920232"/>
              <a:gd name="connsiteY5" fmla="*/ 1467192 h 2576198"/>
              <a:gd name="connsiteX6" fmla="*/ 2239806 w 2920232"/>
              <a:gd name="connsiteY6" fmla="*/ 1403902 h 2576198"/>
              <a:gd name="connsiteX7" fmla="*/ 2278440 w 2920232"/>
              <a:gd name="connsiteY7" fmla="*/ 1323714 h 2576198"/>
              <a:gd name="connsiteX8" fmla="*/ 2496058 w 2920232"/>
              <a:gd name="connsiteY8" fmla="*/ 1231655 h 2576198"/>
              <a:gd name="connsiteX9" fmla="*/ 2682030 w 2920232"/>
              <a:gd name="connsiteY9" fmla="*/ 1169747 h 2576198"/>
              <a:gd name="connsiteX10" fmla="*/ 2739592 w 2920232"/>
              <a:gd name="connsiteY10" fmla="*/ 1017567 h 2576198"/>
              <a:gd name="connsiteX11" fmla="*/ 2910472 w 2920232"/>
              <a:gd name="connsiteY11" fmla="*/ 921138 h 2576198"/>
              <a:gd name="connsiteX12" fmla="*/ 2849958 w 2920232"/>
              <a:gd name="connsiteY12" fmla="*/ 851547 h 2576198"/>
              <a:gd name="connsiteX13" fmla="*/ 2815421 w 2920232"/>
              <a:gd name="connsiteY13" fmla="*/ 724966 h 2576198"/>
              <a:gd name="connsiteX14" fmla="*/ 2671518 w 2920232"/>
              <a:gd name="connsiteY14" fmla="*/ 696198 h 2576198"/>
              <a:gd name="connsiteX15" fmla="*/ 2555630 w 2920232"/>
              <a:gd name="connsiteY15" fmla="*/ 509068 h 2576198"/>
              <a:gd name="connsiteX16" fmla="*/ 2418247 w 2920232"/>
              <a:gd name="connsiteY16" fmla="*/ 615646 h 2576198"/>
              <a:gd name="connsiteX17" fmla="*/ 2222539 w 2920232"/>
              <a:gd name="connsiteY17" fmla="*/ 558109 h 2576198"/>
              <a:gd name="connsiteX18" fmla="*/ 2084207 w 2920232"/>
              <a:gd name="connsiteY18" fmla="*/ 614428 h 2576198"/>
              <a:gd name="connsiteX19" fmla="*/ 1766570 w 2920232"/>
              <a:gd name="connsiteY19" fmla="*/ 217585 h 2576198"/>
              <a:gd name="connsiteX20" fmla="*/ 1522320 w 2920232"/>
              <a:gd name="connsiteY20" fmla="*/ 132335 h 2576198"/>
              <a:gd name="connsiteX21" fmla="*/ 1094334 w 2920232"/>
              <a:gd name="connsiteY21" fmla="*/ 0 h 2576198"/>
              <a:gd name="connsiteX22" fmla="*/ 1061884 w 2920232"/>
              <a:gd name="connsiteY22" fmla="*/ 230148 h 2576198"/>
              <a:gd name="connsiteX23" fmla="*/ 752168 w 2920232"/>
              <a:gd name="connsiteY23" fmla="*/ 584109 h 2576198"/>
              <a:gd name="connsiteX24" fmla="*/ 235974 w 2920232"/>
              <a:gd name="connsiteY24" fmla="*/ 643103 h 2576198"/>
              <a:gd name="connsiteX25" fmla="*/ 0 w 2920232"/>
              <a:gd name="connsiteY25" fmla="*/ 1144548 h 2576198"/>
              <a:gd name="connsiteX26" fmla="*/ 103238 w 2920232"/>
              <a:gd name="connsiteY26" fmla="*/ 1483761 h 2576198"/>
              <a:gd name="connsiteX27" fmla="*/ 73742 w 2920232"/>
              <a:gd name="connsiteY27" fmla="*/ 1675490 h 2576198"/>
              <a:gd name="connsiteX28" fmla="*/ 176980 w 2920232"/>
              <a:gd name="connsiteY28" fmla="*/ 1808226 h 2576198"/>
              <a:gd name="connsiteX29" fmla="*/ 221226 w 2920232"/>
              <a:gd name="connsiteY29" fmla="*/ 2014703 h 2576198"/>
              <a:gd name="connsiteX30" fmla="*/ 206477 w 2920232"/>
              <a:gd name="connsiteY30" fmla="*/ 2294922 h 2576198"/>
              <a:gd name="connsiteX31" fmla="*/ 353961 w 2920232"/>
              <a:gd name="connsiteY31" fmla="*/ 2427658 h 2576198"/>
              <a:gd name="connsiteX32" fmla="*/ 530942 w 2920232"/>
              <a:gd name="connsiteY32" fmla="*/ 2560393 h 2576198"/>
              <a:gd name="connsiteX33" fmla="*/ 884903 w 2920232"/>
              <a:gd name="connsiteY33" fmla="*/ 2486651 h 2576198"/>
              <a:gd name="connsiteX34" fmla="*/ 1165122 w 2920232"/>
              <a:gd name="connsiteY34" fmla="*/ 2501400 h 2576198"/>
              <a:gd name="connsiteX35" fmla="*/ 1349663 w 2920232"/>
              <a:gd name="connsiteY35" fmla="*/ 2576198 h 2576198"/>
              <a:gd name="connsiteX0" fmla="*/ 1349663 w 2920232"/>
              <a:gd name="connsiteY0" fmla="*/ 2576198 h 2576198"/>
              <a:gd name="connsiteX1" fmla="*/ 1508776 w 2920232"/>
              <a:gd name="connsiteY1" fmla="*/ 2514363 h 2576198"/>
              <a:gd name="connsiteX2" fmla="*/ 1548580 w 2920232"/>
              <a:gd name="connsiteY2" fmla="*/ 2368664 h 2576198"/>
              <a:gd name="connsiteX3" fmla="*/ 1533832 w 2920232"/>
              <a:gd name="connsiteY3" fmla="*/ 2117942 h 2576198"/>
              <a:gd name="connsiteX4" fmla="*/ 1835988 w 2920232"/>
              <a:gd name="connsiteY4" fmla="*/ 1917946 h 2576198"/>
              <a:gd name="connsiteX5" fmla="*/ 2084390 w 2920232"/>
              <a:gd name="connsiteY5" fmla="*/ 1703094 h 2576198"/>
              <a:gd name="connsiteX6" fmla="*/ 2124683 w 2920232"/>
              <a:gd name="connsiteY6" fmla="*/ 1467192 h 2576198"/>
              <a:gd name="connsiteX7" fmla="*/ 2239806 w 2920232"/>
              <a:gd name="connsiteY7" fmla="*/ 1403902 h 2576198"/>
              <a:gd name="connsiteX8" fmla="*/ 2278440 w 2920232"/>
              <a:gd name="connsiteY8" fmla="*/ 1323714 h 2576198"/>
              <a:gd name="connsiteX9" fmla="*/ 2496058 w 2920232"/>
              <a:gd name="connsiteY9" fmla="*/ 1231655 h 2576198"/>
              <a:gd name="connsiteX10" fmla="*/ 2682030 w 2920232"/>
              <a:gd name="connsiteY10" fmla="*/ 1169747 h 2576198"/>
              <a:gd name="connsiteX11" fmla="*/ 2739592 w 2920232"/>
              <a:gd name="connsiteY11" fmla="*/ 1017567 h 2576198"/>
              <a:gd name="connsiteX12" fmla="*/ 2910472 w 2920232"/>
              <a:gd name="connsiteY12" fmla="*/ 921138 h 2576198"/>
              <a:gd name="connsiteX13" fmla="*/ 2849958 w 2920232"/>
              <a:gd name="connsiteY13" fmla="*/ 851547 h 2576198"/>
              <a:gd name="connsiteX14" fmla="*/ 2815421 w 2920232"/>
              <a:gd name="connsiteY14" fmla="*/ 724966 h 2576198"/>
              <a:gd name="connsiteX15" fmla="*/ 2671518 w 2920232"/>
              <a:gd name="connsiteY15" fmla="*/ 696198 h 2576198"/>
              <a:gd name="connsiteX16" fmla="*/ 2555630 w 2920232"/>
              <a:gd name="connsiteY16" fmla="*/ 509068 h 2576198"/>
              <a:gd name="connsiteX17" fmla="*/ 2418247 w 2920232"/>
              <a:gd name="connsiteY17" fmla="*/ 615646 h 2576198"/>
              <a:gd name="connsiteX18" fmla="*/ 2222539 w 2920232"/>
              <a:gd name="connsiteY18" fmla="*/ 558109 h 2576198"/>
              <a:gd name="connsiteX19" fmla="*/ 2084207 w 2920232"/>
              <a:gd name="connsiteY19" fmla="*/ 614428 h 2576198"/>
              <a:gd name="connsiteX20" fmla="*/ 1766570 w 2920232"/>
              <a:gd name="connsiteY20" fmla="*/ 217585 h 2576198"/>
              <a:gd name="connsiteX21" fmla="*/ 1522320 w 2920232"/>
              <a:gd name="connsiteY21" fmla="*/ 132335 h 2576198"/>
              <a:gd name="connsiteX22" fmla="*/ 1094334 w 2920232"/>
              <a:gd name="connsiteY22" fmla="*/ 0 h 2576198"/>
              <a:gd name="connsiteX23" fmla="*/ 1061884 w 2920232"/>
              <a:gd name="connsiteY23" fmla="*/ 230148 h 2576198"/>
              <a:gd name="connsiteX24" fmla="*/ 752168 w 2920232"/>
              <a:gd name="connsiteY24" fmla="*/ 584109 h 2576198"/>
              <a:gd name="connsiteX25" fmla="*/ 235974 w 2920232"/>
              <a:gd name="connsiteY25" fmla="*/ 643103 h 2576198"/>
              <a:gd name="connsiteX26" fmla="*/ 0 w 2920232"/>
              <a:gd name="connsiteY26" fmla="*/ 1144548 h 2576198"/>
              <a:gd name="connsiteX27" fmla="*/ 103238 w 2920232"/>
              <a:gd name="connsiteY27" fmla="*/ 1483761 h 2576198"/>
              <a:gd name="connsiteX28" fmla="*/ 73742 w 2920232"/>
              <a:gd name="connsiteY28" fmla="*/ 1675490 h 2576198"/>
              <a:gd name="connsiteX29" fmla="*/ 176980 w 2920232"/>
              <a:gd name="connsiteY29" fmla="*/ 1808226 h 2576198"/>
              <a:gd name="connsiteX30" fmla="*/ 221226 w 2920232"/>
              <a:gd name="connsiteY30" fmla="*/ 2014703 h 2576198"/>
              <a:gd name="connsiteX31" fmla="*/ 206477 w 2920232"/>
              <a:gd name="connsiteY31" fmla="*/ 2294922 h 2576198"/>
              <a:gd name="connsiteX32" fmla="*/ 353961 w 2920232"/>
              <a:gd name="connsiteY32" fmla="*/ 2427658 h 2576198"/>
              <a:gd name="connsiteX33" fmla="*/ 530942 w 2920232"/>
              <a:gd name="connsiteY33" fmla="*/ 2560393 h 2576198"/>
              <a:gd name="connsiteX34" fmla="*/ 884903 w 2920232"/>
              <a:gd name="connsiteY34" fmla="*/ 2486651 h 2576198"/>
              <a:gd name="connsiteX35" fmla="*/ 1165122 w 2920232"/>
              <a:gd name="connsiteY35" fmla="*/ 2501400 h 2576198"/>
              <a:gd name="connsiteX36" fmla="*/ 1349663 w 2920232"/>
              <a:gd name="connsiteY36" fmla="*/ 2576198 h 2576198"/>
              <a:gd name="connsiteX0" fmla="*/ 1349663 w 2920232"/>
              <a:gd name="connsiteY0" fmla="*/ 2576198 h 2599213"/>
              <a:gd name="connsiteX1" fmla="*/ 1508776 w 2920232"/>
              <a:gd name="connsiteY1" fmla="*/ 2514363 h 2599213"/>
              <a:gd name="connsiteX2" fmla="*/ 1548580 w 2920232"/>
              <a:gd name="connsiteY2" fmla="*/ 2368664 h 2599213"/>
              <a:gd name="connsiteX3" fmla="*/ 1533832 w 2920232"/>
              <a:gd name="connsiteY3" fmla="*/ 2117942 h 2599213"/>
              <a:gd name="connsiteX4" fmla="*/ 1835988 w 2920232"/>
              <a:gd name="connsiteY4" fmla="*/ 1917946 h 2599213"/>
              <a:gd name="connsiteX5" fmla="*/ 2084390 w 2920232"/>
              <a:gd name="connsiteY5" fmla="*/ 1703094 h 2599213"/>
              <a:gd name="connsiteX6" fmla="*/ 2124683 w 2920232"/>
              <a:gd name="connsiteY6" fmla="*/ 1467192 h 2599213"/>
              <a:gd name="connsiteX7" fmla="*/ 2239806 w 2920232"/>
              <a:gd name="connsiteY7" fmla="*/ 1403902 h 2599213"/>
              <a:gd name="connsiteX8" fmla="*/ 2278440 w 2920232"/>
              <a:gd name="connsiteY8" fmla="*/ 1323714 h 2599213"/>
              <a:gd name="connsiteX9" fmla="*/ 2496058 w 2920232"/>
              <a:gd name="connsiteY9" fmla="*/ 1231655 h 2599213"/>
              <a:gd name="connsiteX10" fmla="*/ 2682030 w 2920232"/>
              <a:gd name="connsiteY10" fmla="*/ 1169747 h 2599213"/>
              <a:gd name="connsiteX11" fmla="*/ 2739592 w 2920232"/>
              <a:gd name="connsiteY11" fmla="*/ 1017567 h 2599213"/>
              <a:gd name="connsiteX12" fmla="*/ 2910472 w 2920232"/>
              <a:gd name="connsiteY12" fmla="*/ 921138 h 2599213"/>
              <a:gd name="connsiteX13" fmla="*/ 2849958 w 2920232"/>
              <a:gd name="connsiteY13" fmla="*/ 851547 h 2599213"/>
              <a:gd name="connsiteX14" fmla="*/ 2815421 w 2920232"/>
              <a:gd name="connsiteY14" fmla="*/ 724966 h 2599213"/>
              <a:gd name="connsiteX15" fmla="*/ 2671518 w 2920232"/>
              <a:gd name="connsiteY15" fmla="*/ 696198 h 2599213"/>
              <a:gd name="connsiteX16" fmla="*/ 2555630 w 2920232"/>
              <a:gd name="connsiteY16" fmla="*/ 509068 h 2599213"/>
              <a:gd name="connsiteX17" fmla="*/ 2418247 w 2920232"/>
              <a:gd name="connsiteY17" fmla="*/ 615646 h 2599213"/>
              <a:gd name="connsiteX18" fmla="*/ 2222539 w 2920232"/>
              <a:gd name="connsiteY18" fmla="*/ 558109 h 2599213"/>
              <a:gd name="connsiteX19" fmla="*/ 2084207 w 2920232"/>
              <a:gd name="connsiteY19" fmla="*/ 614428 h 2599213"/>
              <a:gd name="connsiteX20" fmla="*/ 1766570 w 2920232"/>
              <a:gd name="connsiteY20" fmla="*/ 217585 h 2599213"/>
              <a:gd name="connsiteX21" fmla="*/ 1522320 w 2920232"/>
              <a:gd name="connsiteY21" fmla="*/ 132335 h 2599213"/>
              <a:gd name="connsiteX22" fmla="*/ 1094334 w 2920232"/>
              <a:gd name="connsiteY22" fmla="*/ 0 h 2599213"/>
              <a:gd name="connsiteX23" fmla="*/ 1061884 w 2920232"/>
              <a:gd name="connsiteY23" fmla="*/ 230148 h 2599213"/>
              <a:gd name="connsiteX24" fmla="*/ 752168 w 2920232"/>
              <a:gd name="connsiteY24" fmla="*/ 584109 h 2599213"/>
              <a:gd name="connsiteX25" fmla="*/ 235974 w 2920232"/>
              <a:gd name="connsiteY25" fmla="*/ 643103 h 2599213"/>
              <a:gd name="connsiteX26" fmla="*/ 0 w 2920232"/>
              <a:gd name="connsiteY26" fmla="*/ 1144548 h 2599213"/>
              <a:gd name="connsiteX27" fmla="*/ 103238 w 2920232"/>
              <a:gd name="connsiteY27" fmla="*/ 1483761 h 2599213"/>
              <a:gd name="connsiteX28" fmla="*/ 73742 w 2920232"/>
              <a:gd name="connsiteY28" fmla="*/ 1675490 h 2599213"/>
              <a:gd name="connsiteX29" fmla="*/ 176980 w 2920232"/>
              <a:gd name="connsiteY29" fmla="*/ 1808226 h 2599213"/>
              <a:gd name="connsiteX30" fmla="*/ 221226 w 2920232"/>
              <a:gd name="connsiteY30" fmla="*/ 2014703 h 2599213"/>
              <a:gd name="connsiteX31" fmla="*/ 206477 w 2920232"/>
              <a:gd name="connsiteY31" fmla="*/ 2294922 h 2599213"/>
              <a:gd name="connsiteX32" fmla="*/ 353961 w 2920232"/>
              <a:gd name="connsiteY32" fmla="*/ 2427658 h 2599213"/>
              <a:gd name="connsiteX33" fmla="*/ 530942 w 2920232"/>
              <a:gd name="connsiteY33" fmla="*/ 2560393 h 2599213"/>
              <a:gd name="connsiteX34" fmla="*/ 884903 w 2920232"/>
              <a:gd name="connsiteY34" fmla="*/ 2486651 h 2599213"/>
              <a:gd name="connsiteX35" fmla="*/ 1153610 w 2920232"/>
              <a:gd name="connsiteY35" fmla="*/ 2599213 h 2599213"/>
              <a:gd name="connsiteX36" fmla="*/ 1349663 w 2920232"/>
              <a:gd name="connsiteY36" fmla="*/ 2576198 h 2599213"/>
              <a:gd name="connsiteX0" fmla="*/ 1349663 w 2920232"/>
              <a:gd name="connsiteY0" fmla="*/ 2576198 h 2613232"/>
              <a:gd name="connsiteX1" fmla="*/ 1508776 w 2920232"/>
              <a:gd name="connsiteY1" fmla="*/ 2514363 h 2613232"/>
              <a:gd name="connsiteX2" fmla="*/ 1548580 w 2920232"/>
              <a:gd name="connsiteY2" fmla="*/ 2368664 h 2613232"/>
              <a:gd name="connsiteX3" fmla="*/ 1533832 w 2920232"/>
              <a:gd name="connsiteY3" fmla="*/ 2117942 h 2613232"/>
              <a:gd name="connsiteX4" fmla="*/ 1835988 w 2920232"/>
              <a:gd name="connsiteY4" fmla="*/ 1917946 h 2613232"/>
              <a:gd name="connsiteX5" fmla="*/ 2084390 w 2920232"/>
              <a:gd name="connsiteY5" fmla="*/ 1703094 h 2613232"/>
              <a:gd name="connsiteX6" fmla="*/ 2124683 w 2920232"/>
              <a:gd name="connsiteY6" fmla="*/ 1467192 h 2613232"/>
              <a:gd name="connsiteX7" fmla="*/ 2239806 w 2920232"/>
              <a:gd name="connsiteY7" fmla="*/ 1403902 h 2613232"/>
              <a:gd name="connsiteX8" fmla="*/ 2278440 w 2920232"/>
              <a:gd name="connsiteY8" fmla="*/ 1323714 h 2613232"/>
              <a:gd name="connsiteX9" fmla="*/ 2496058 w 2920232"/>
              <a:gd name="connsiteY9" fmla="*/ 1231655 h 2613232"/>
              <a:gd name="connsiteX10" fmla="*/ 2682030 w 2920232"/>
              <a:gd name="connsiteY10" fmla="*/ 1169747 h 2613232"/>
              <a:gd name="connsiteX11" fmla="*/ 2739592 w 2920232"/>
              <a:gd name="connsiteY11" fmla="*/ 1017567 h 2613232"/>
              <a:gd name="connsiteX12" fmla="*/ 2910472 w 2920232"/>
              <a:gd name="connsiteY12" fmla="*/ 921138 h 2613232"/>
              <a:gd name="connsiteX13" fmla="*/ 2849958 w 2920232"/>
              <a:gd name="connsiteY13" fmla="*/ 851547 h 2613232"/>
              <a:gd name="connsiteX14" fmla="*/ 2815421 w 2920232"/>
              <a:gd name="connsiteY14" fmla="*/ 724966 h 2613232"/>
              <a:gd name="connsiteX15" fmla="*/ 2671518 w 2920232"/>
              <a:gd name="connsiteY15" fmla="*/ 696198 h 2613232"/>
              <a:gd name="connsiteX16" fmla="*/ 2555630 w 2920232"/>
              <a:gd name="connsiteY16" fmla="*/ 509068 h 2613232"/>
              <a:gd name="connsiteX17" fmla="*/ 2418247 w 2920232"/>
              <a:gd name="connsiteY17" fmla="*/ 615646 h 2613232"/>
              <a:gd name="connsiteX18" fmla="*/ 2222539 w 2920232"/>
              <a:gd name="connsiteY18" fmla="*/ 558109 h 2613232"/>
              <a:gd name="connsiteX19" fmla="*/ 2084207 w 2920232"/>
              <a:gd name="connsiteY19" fmla="*/ 614428 h 2613232"/>
              <a:gd name="connsiteX20" fmla="*/ 1766570 w 2920232"/>
              <a:gd name="connsiteY20" fmla="*/ 217585 h 2613232"/>
              <a:gd name="connsiteX21" fmla="*/ 1522320 w 2920232"/>
              <a:gd name="connsiteY21" fmla="*/ 132335 h 2613232"/>
              <a:gd name="connsiteX22" fmla="*/ 1094334 w 2920232"/>
              <a:gd name="connsiteY22" fmla="*/ 0 h 2613232"/>
              <a:gd name="connsiteX23" fmla="*/ 1061884 w 2920232"/>
              <a:gd name="connsiteY23" fmla="*/ 230148 h 2613232"/>
              <a:gd name="connsiteX24" fmla="*/ 752168 w 2920232"/>
              <a:gd name="connsiteY24" fmla="*/ 584109 h 2613232"/>
              <a:gd name="connsiteX25" fmla="*/ 235974 w 2920232"/>
              <a:gd name="connsiteY25" fmla="*/ 643103 h 2613232"/>
              <a:gd name="connsiteX26" fmla="*/ 0 w 2920232"/>
              <a:gd name="connsiteY26" fmla="*/ 1144548 h 2613232"/>
              <a:gd name="connsiteX27" fmla="*/ 103238 w 2920232"/>
              <a:gd name="connsiteY27" fmla="*/ 1483761 h 2613232"/>
              <a:gd name="connsiteX28" fmla="*/ 73742 w 2920232"/>
              <a:gd name="connsiteY28" fmla="*/ 1675490 h 2613232"/>
              <a:gd name="connsiteX29" fmla="*/ 176980 w 2920232"/>
              <a:gd name="connsiteY29" fmla="*/ 1808226 h 2613232"/>
              <a:gd name="connsiteX30" fmla="*/ 221226 w 2920232"/>
              <a:gd name="connsiteY30" fmla="*/ 2014703 h 2613232"/>
              <a:gd name="connsiteX31" fmla="*/ 206477 w 2920232"/>
              <a:gd name="connsiteY31" fmla="*/ 2294922 h 2613232"/>
              <a:gd name="connsiteX32" fmla="*/ 353961 w 2920232"/>
              <a:gd name="connsiteY32" fmla="*/ 2427658 h 2613232"/>
              <a:gd name="connsiteX33" fmla="*/ 530942 w 2920232"/>
              <a:gd name="connsiteY33" fmla="*/ 2560393 h 2613232"/>
              <a:gd name="connsiteX34" fmla="*/ 867634 w 2920232"/>
              <a:gd name="connsiteY34" fmla="*/ 2613232 h 2613232"/>
              <a:gd name="connsiteX35" fmla="*/ 1153610 w 2920232"/>
              <a:gd name="connsiteY35" fmla="*/ 2599213 h 2613232"/>
              <a:gd name="connsiteX36" fmla="*/ 1349663 w 2920232"/>
              <a:gd name="connsiteY36" fmla="*/ 2576198 h 2613232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519430 w 2920232"/>
              <a:gd name="connsiteY33" fmla="*/ 2704235 h 2704235"/>
              <a:gd name="connsiteX34" fmla="*/ 867634 w 2920232"/>
              <a:gd name="connsiteY34" fmla="*/ 2613232 h 2704235"/>
              <a:gd name="connsiteX35" fmla="*/ 1153610 w 2920232"/>
              <a:gd name="connsiteY35" fmla="*/ 2599213 h 2704235"/>
              <a:gd name="connsiteX36" fmla="*/ 1349663 w 2920232"/>
              <a:gd name="connsiteY36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443889 w 2920232"/>
              <a:gd name="connsiteY33" fmla="*/ 2635191 h 2704235"/>
              <a:gd name="connsiteX34" fmla="*/ 519430 w 2920232"/>
              <a:gd name="connsiteY34" fmla="*/ 2704235 h 2704235"/>
              <a:gd name="connsiteX35" fmla="*/ 867634 w 2920232"/>
              <a:gd name="connsiteY35" fmla="*/ 2613232 h 2704235"/>
              <a:gd name="connsiteX36" fmla="*/ 1153610 w 2920232"/>
              <a:gd name="connsiteY36" fmla="*/ 2599213 h 2704235"/>
              <a:gd name="connsiteX37" fmla="*/ 1349663 w 2920232"/>
              <a:gd name="connsiteY37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559012 w 2920232"/>
              <a:gd name="connsiteY33" fmla="*/ 2502856 h 2704235"/>
              <a:gd name="connsiteX34" fmla="*/ 443889 w 2920232"/>
              <a:gd name="connsiteY34" fmla="*/ 2635191 h 2704235"/>
              <a:gd name="connsiteX35" fmla="*/ 519430 w 2920232"/>
              <a:gd name="connsiteY35" fmla="*/ 2704235 h 2704235"/>
              <a:gd name="connsiteX36" fmla="*/ 867634 w 2920232"/>
              <a:gd name="connsiteY36" fmla="*/ 2613232 h 2704235"/>
              <a:gd name="connsiteX37" fmla="*/ 1153610 w 2920232"/>
              <a:gd name="connsiteY37" fmla="*/ 2599213 h 2704235"/>
              <a:gd name="connsiteX38" fmla="*/ 1349663 w 2920232"/>
              <a:gd name="connsiteY38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53961 w 2920232"/>
              <a:gd name="connsiteY32" fmla="*/ 2427658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176980 w 2920232"/>
              <a:gd name="connsiteY29" fmla="*/ 1808226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246054 w 2920232"/>
              <a:gd name="connsiteY29" fmla="*/ 1825487 h 2704235"/>
              <a:gd name="connsiteX30" fmla="*/ 221226 w 2920232"/>
              <a:gd name="connsiteY30" fmla="*/ 2014703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73742 w 2920232"/>
              <a:gd name="connsiteY28" fmla="*/ 1675490 h 2704235"/>
              <a:gd name="connsiteX29" fmla="*/ 246054 w 2920232"/>
              <a:gd name="connsiteY29" fmla="*/ 1825487 h 2704235"/>
              <a:gd name="connsiteX30" fmla="*/ 250007 w 2920232"/>
              <a:gd name="connsiteY30" fmla="*/ 2066486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03238 w 2920232"/>
              <a:gd name="connsiteY27" fmla="*/ 1483761 h 2704235"/>
              <a:gd name="connsiteX28" fmla="*/ 125547 w 2920232"/>
              <a:gd name="connsiteY28" fmla="*/ 1698505 h 2704235"/>
              <a:gd name="connsiteX29" fmla="*/ 246054 w 2920232"/>
              <a:gd name="connsiteY29" fmla="*/ 1825487 h 2704235"/>
              <a:gd name="connsiteX30" fmla="*/ 250007 w 2920232"/>
              <a:gd name="connsiteY30" fmla="*/ 2066486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49663 w 2920232"/>
              <a:gd name="connsiteY0" fmla="*/ 2576198 h 2704235"/>
              <a:gd name="connsiteX1" fmla="*/ 1508776 w 2920232"/>
              <a:gd name="connsiteY1" fmla="*/ 2514363 h 2704235"/>
              <a:gd name="connsiteX2" fmla="*/ 1548580 w 2920232"/>
              <a:gd name="connsiteY2" fmla="*/ 2368664 h 2704235"/>
              <a:gd name="connsiteX3" fmla="*/ 1533832 w 2920232"/>
              <a:gd name="connsiteY3" fmla="*/ 2117942 h 2704235"/>
              <a:gd name="connsiteX4" fmla="*/ 1835988 w 2920232"/>
              <a:gd name="connsiteY4" fmla="*/ 1917946 h 2704235"/>
              <a:gd name="connsiteX5" fmla="*/ 2084390 w 2920232"/>
              <a:gd name="connsiteY5" fmla="*/ 1703094 h 2704235"/>
              <a:gd name="connsiteX6" fmla="*/ 2124683 w 2920232"/>
              <a:gd name="connsiteY6" fmla="*/ 1467192 h 2704235"/>
              <a:gd name="connsiteX7" fmla="*/ 2239806 w 2920232"/>
              <a:gd name="connsiteY7" fmla="*/ 1403902 h 2704235"/>
              <a:gd name="connsiteX8" fmla="*/ 2278440 w 2920232"/>
              <a:gd name="connsiteY8" fmla="*/ 1323714 h 2704235"/>
              <a:gd name="connsiteX9" fmla="*/ 2496058 w 2920232"/>
              <a:gd name="connsiteY9" fmla="*/ 1231655 h 2704235"/>
              <a:gd name="connsiteX10" fmla="*/ 2682030 w 2920232"/>
              <a:gd name="connsiteY10" fmla="*/ 1169747 h 2704235"/>
              <a:gd name="connsiteX11" fmla="*/ 2739592 w 2920232"/>
              <a:gd name="connsiteY11" fmla="*/ 1017567 h 2704235"/>
              <a:gd name="connsiteX12" fmla="*/ 2910472 w 2920232"/>
              <a:gd name="connsiteY12" fmla="*/ 921138 h 2704235"/>
              <a:gd name="connsiteX13" fmla="*/ 2849958 w 2920232"/>
              <a:gd name="connsiteY13" fmla="*/ 851547 h 2704235"/>
              <a:gd name="connsiteX14" fmla="*/ 2815421 w 2920232"/>
              <a:gd name="connsiteY14" fmla="*/ 724966 h 2704235"/>
              <a:gd name="connsiteX15" fmla="*/ 2671518 w 2920232"/>
              <a:gd name="connsiteY15" fmla="*/ 696198 h 2704235"/>
              <a:gd name="connsiteX16" fmla="*/ 2555630 w 2920232"/>
              <a:gd name="connsiteY16" fmla="*/ 509068 h 2704235"/>
              <a:gd name="connsiteX17" fmla="*/ 2418247 w 2920232"/>
              <a:gd name="connsiteY17" fmla="*/ 615646 h 2704235"/>
              <a:gd name="connsiteX18" fmla="*/ 2222539 w 2920232"/>
              <a:gd name="connsiteY18" fmla="*/ 558109 h 2704235"/>
              <a:gd name="connsiteX19" fmla="*/ 2084207 w 2920232"/>
              <a:gd name="connsiteY19" fmla="*/ 614428 h 2704235"/>
              <a:gd name="connsiteX20" fmla="*/ 1766570 w 2920232"/>
              <a:gd name="connsiteY20" fmla="*/ 217585 h 2704235"/>
              <a:gd name="connsiteX21" fmla="*/ 1522320 w 2920232"/>
              <a:gd name="connsiteY21" fmla="*/ 132335 h 2704235"/>
              <a:gd name="connsiteX22" fmla="*/ 1094334 w 2920232"/>
              <a:gd name="connsiteY22" fmla="*/ 0 h 2704235"/>
              <a:gd name="connsiteX23" fmla="*/ 1061884 w 2920232"/>
              <a:gd name="connsiteY23" fmla="*/ 230148 h 2704235"/>
              <a:gd name="connsiteX24" fmla="*/ 752168 w 2920232"/>
              <a:gd name="connsiteY24" fmla="*/ 584109 h 2704235"/>
              <a:gd name="connsiteX25" fmla="*/ 235974 w 2920232"/>
              <a:gd name="connsiteY25" fmla="*/ 643103 h 2704235"/>
              <a:gd name="connsiteX26" fmla="*/ 0 w 2920232"/>
              <a:gd name="connsiteY26" fmla="*/ 1144548 h 2704235"/>
              <a:gd name="connsiteX27" fmla="*/ 120507 w 2920232"/>
              <a:gd name="connsiteY27" fmla="*/ 1334165 h 2704235"/>
              <a:gd name="connsiteX28" fmla="*/ 125547 w 2920232"/>
              <a:gd name="connsiteY28" fmla="*/ 1698505 h 2704235"/>
              <a:gd name="connsiteX29" fmla="*/ 246054 w 2920232"/>
              <a:gd name="connsiteY29" fmla="*/ 1825487 h 2704235"/>
              <a:gd name="connsiteX30" fmla="*/ 250007 w 2920232"/>
              <a:gd name="connsiteY30" fmla="*/ 2066486 h 2704235"/>
              <a:gd name="connsiteX31" fmla="*/ 206477 w 2920232"/>
              <a:gd name="connsiteY31" fmla="*/ 2294922 h 2704235"/>
              <a:gd name="connsiteX32" fmla="*/ 336692 w 2920232"/>
              <a:gd name="connsiteY32" fmla="*/ 2502456 h 2704235"/>
              <a:gd name="connsiteX33" fmla="*/ 524475 w 2920232"/>
              <a:gd name="connsiteY33" fmla="*/ 2445319 h 2704235"/>
              <a:gd name="connsiteX34" fmla="*/ 559012 w 2920232"/>
              <a:gd name="connsiteY34" fmla="*/ 2502856 h 2704235"/>
              <a:gd name="connsiteX35" fmla="*/ 443889 w 2920232"/>
              <a:gd name="connsiteY35" fmla="*/ 2635191 h 2704235"/>
              <a:gd name="connsiteX36" fmla="*/ 519430 w 2920232"/>
              <a:gd name="connsiteY36" fmla="*/ 2704235 h 2704235"/>
              <a:gd name="connsiteX37" fmla="*/ 867634 w 2920232"/>
              <a:gd name="connsiteY37" fmla="*/ 2613232 h 2704235"/>
              <a:gd name="connsiteX38" fmla="*/ 1153610 w 2920232"/>
              <a:gd name="connsiteY38" fmla="*/ 2599213 h 2704235"/>
              <a:gd name="connsiteX39" fmla="*/ 1349663 w 2920232"/>
              <a:gd name="connsiteY39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241730 w 2925988"/>
              <a:gd name="connsiteY25" fmla="*/ 643103 h 2704235"/>
              <a:gd name="connsiteX26" fmla="*/ 0 w 2925988"/>
              <a:gd name="connsiteY26" fmla="*/ 1035228 h 2704235"/>
              <a:gd name="connsiteX27" fmla="*/ 126263 w 2925988"/>
              <a:gd name="connsiteY27" fmla="*/ 1334165 h 2704235"/>
              <a:gd name="connsiteX28" fmla="*/ 131303 w 2925988"/>
              <a:gd name="connsiteY28" fmla="*/ 1698505 h 2704235"/>
              <a:gd name="connsiteX29" fmla="*/ 251810 w 2925988"/>
              <a:gd name="connsiteY29" fmla="*/ 1825487 h 2704235"/>
              <a:gd name="connsiteX30" fmla="*/ 255763 w 2925988"/>
              <a:gd name="connsiteY30" fmla="*/ 2066486 h 2704235"/>
              <a:gd name="connsiteX31" fmla="*/ 212233 w 2925988"/>
              <a:gd name="connsiteY31" fmla="*/ 2294922 h 2704235"/>
              <a:gd name="connsiteX32" fmla="*/ 342448 w 2925988"/>
              <a:gd name="connsiteY32" fmla="*/ 2502456 h 2704235"/>
              <a:gd name="connsiteX33" fmla="*/ 530231 w 2925988"/>
              <a:gd name="connsiteY33" fmla="*/ 2445319 h 2704235"/>
              <a:gd name="connsiteX34" fmla="*/ 564768 w 2925988"/>
              <a:gd name="connsiteY34" fmla="*/ 2502856 h 2704235"/>
              <a:gd name="connsiteX35" fmla="*/ 449645 w 2925988"/>
              <a:gd name="connsiteY35" fmla="*/ 2635191 h 2704235"/>
              <a:gd name="connsiteX36" fmla="*/ 525186 w 2925988"/>
              <a:gd name="connsiteY36" fmla="*/ 2704235 h 2704235"/>
              <a:gd name="connsiteX37" fmla="*/ 873390 w 2925988"/>
              <a:gd name="connsiteY37" fmla="*/ 2613232 h 2704235"/>
              <a:gd name="connsiteX38" fmla="*/ 1159366 w 2925988"/>
              <a:gd name="connsiteY38" fmla="*/ 2599213 h 2704235"/>
              <a:gd name="connsiteX39" fmla="*/ 1355419 w 2925988"/>
              <a:gd name="connsiteY39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230218 w 2925988"/>
              <a:gd name="connsiteY25" fmla="*/ 528029 h 2704235"/>
              <a:gd name="connsiteX26" fmla="*/ 0 w 2925988"/>
              <a:gd name="connsiteY26" fmla="*/ 1035228 h 2704235"/>
              <a:gd name="connsiteX27" fmla="*/ 126263 w 2925988"/>
              <a:gd name="connsiteY27" fmla="*/ 1334165 h 2704235"/>
              <a:gd name="connsiteX28" fmla="*/ 131303 w 2925988"/>
              <a:gd name="connsiteY28" fmla="*/ 1698505 h 2704235"/>
              <a:gd name="connsiteX29" fmla="*/ 251810 w 2925988"/>
              <a:gd name="connsiteY29" fmla="*/ 1825487 h 2704235"/>
              <a:gd name="connsiteX30" fmla="*/ 255763 w 2925988"/>
              <a:gd name="connsiteY30" fmla="*/ 2066486 h 2704235"/>
              <a:gd name="connsiteX31" fmla="*/ 212233 w 2925988"/>
              <a:gd name="connsiteY31" fmla="*/ 2294922 h 2704235"/>
              <a:gd name="connsiteX32" fmla="*/ 342448 w 2925988"/>
              <a:gd name="connsiteY32" fmla="*/ 2502456 h 2704235"/>
              <a:gd name="connsiteX33" fmla="*/ 530231 w 2925988"/>
              <a:gd name="connsiteY33" fmla="*/ 2445319 h 2704235"/>
              <a:gd name="connsiteX34" fmla="*/ 564768 w 2925988"/>
              <a:gd name="connsiteY34" fmla="*/ 2502856 h 2704235"/>
              <a:gd name="connsiteX35" fmla="*/ 449645 w 2925988"/>
              <a:gd name="connsiteY35" fmla="*/ 2635191 h 2704235"/>
              <a:gd name="connsiteX36" fmla="*/ 525186 w 2925988"/>
              <a:gd name="connsiteY36" fmla="*/ 2704235 h 2704235"/>
              <a:gd name="connsiteX37" fmla="*/ 873390 w 2925988"/>
              <a:gd name="connsiteY37" fmla="*/ 2613232 h 2704235"/>
              <a:gd name="connsiteX38" fmla="*/ 1159366 w 2925988"/>
              <a:gd name="connsiteY38" fmla="*/ 2599213 h 2704235"/>
              <a:gd name="connsiteX39" fmla="*/ 1355419 w 2925988"/>
              <a:gd name="connsiteY39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461158 w 2925988"/>
              <a:gd name="connsiteY25" fmla="*/ 673182 h 2704235"/>
              <a:gd name="connsiteX26" fmla="*/ 230218 w 2925988"/>
              <a:gd name="connsiteY26" fmla="*/ 528029 h 2704235"/>
              <a:gd name="connsiteX27" fmla="*/ 0 w 2925988"/>
              <a:gd name="connsiteY27" fmla="*/ 1035228 h 2704235"/>
              <a:gd name="connsiteX28" fmla="*/ 126263 w 2925988"/>
              <a:gd name="connsiteY28" fmla="*/ 1334165 h 2704235"/>
              <a:gd name="connsiteX29" fmla="*/ 131303 w 2925988"/>
              <a:gd name="connsiteY29" fmla="*/ 1698505 h 2704235"/>
              <a:gd name="connsiteX30" fmla="*/ 251810 w 2925988"/>
              <a:gd name="connsiteY30" fmla="*/ 1825487 h 2704235"/>
              <a:gd name="connsiteX31" fmla="*/ 255763 w 2925988"/>
              <a:gd name="connsiteY31" fmla="*/ 2066486 h 2704235"/>
              <a:gd name="connsiteX32" fmla="*/ 212233 w 2925988"/>
              <a:gd name="connsiteY32" fmla="*/ 2294922 h 2704235"/>
              <a:gd name="connsiteX33" fmla="*/ 342448 w 2925988"/>
              <a:gd name="connsiteY33" fmla="*/ 2502456 h 2704235"/>
              <a:gd name="connsiteX34" fmla="*/ 530231 w 2925988"/>
              <a:gd name="connsiteY34" fmla="*/ 2445319 h 2704235"/>
              <a:gd name="connsiteX35" fmla="*/ 564768 w 2925988"/>
              <a:gd name="connsiteY35" fmla="*/ 2502856 h 2704235"/>
              <a:gd name="connsiteX36" fmla="*/ 449645 w 2925988"/>
              <a:gd name="connsiteY36" fmla="*/ 2635191 h 2704235"/>
              <a:gd name="connsiteX37" fmla="*/ 525186 w 2925988"/>
              <a:gd name="connsiteY37" fmla="*/ 2704235 h 2704235"/>
              <a:gd name="connsiteX38" fmla="*/ 873390 w 2925988"/>
              <a:gd name="connsiteY38" fmla="*/ 2613232 h 2704235"/>
              <a:gd name="connsiteX39" fmla="*/ 1159366 w 2925988"/>
              <a:gd name="connsiteY39" fmla="*/ 2599213 h 2704235"/>
              <a:gd name="connsiteX40" fmla="*/ 1355419 w 2925988"/>
              <a:gd name="connsiteY40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757924 w 2925988"/>
              <a:gd name="connsiteY24" fmla="*/ 584109 h 2704235"/>
              <a:gd name="connsiteX25" fmla="*/ 656867 w 2925988"/>
              <a:gd name="connsiteY25" fmla="*/ 707704 h 2704235"/>
              <a:gd name="connsiteX26" fmla="*/ 461158 w 2925988"/>
              <a:gd name="connsiteY26" fmla="*/ 673182 h 2704235"/>
              <a:gd name="connsiteX27" fmla="*/ 230218 w 2925988"/>
              <a:gd name="connsiteY27" fmla="*/ 528029 h 2704235"/>
              <a:gd name="connsiteX28" fmla="*/ 0 w 2925988"/>
              <a:gd name="connsiteY28" fmla="*/ 1035228 h 2704235"/>
              <a:gd name="connsiteX29" fmla="*/ 126263 w 2925988"/>
              <a:gd name="connsiteY29" fmla="*/ 1334165 h 2704235"/>
              <a:gd name="connsiteX30" fmla="*/ 131303 w 2925988"/>
              <a:gd name="connsiteY30" fmla="*/ 1698505 h 2704235"/>
              <a:gd name="connsiteX31" fmla="*/ 251810 w 2925988"/>
              <a:gd name="connsiteY31" fmla="*/ 1825487 h 2704235"/>
              <a:gd name="connsiteX32" fmla="*/ 255763 w 2925988"/>
              <a:gd name="connsiteY32" fmla="*/ 2066486 h 2704235"/>
              <a:gd name="connsiteX33" fmla="*/ 212233 w 2925988"/>
              <a:gd name="connsiteY33" fmla="*/ 2294922 h 2704235"/>
              <a:gd name="connsiteX34" fmla="*/ 342448 w 2925988"/>
              <a:gd name="connsiteY34" fmla="*/ 2502456 h 2704235"/>
              <a:gd name="connsiteX35" fmla="*/ 530231 w 2925988"/>
              <a:gd name="connsiteY35" fmla="*/ 2445319 h 2704235"/>
              <a:gd name="connsiteX36" fmla="*/ 564768 w 2925988"/>
              <a:gd name="connsiteY36" fmla="*/ 2502856 h 2704235"/>
              <a:gd name="connsiteX37" fmla="*/ 449645 w 2925988"/>
              <a:gd name="connsiteY37" fmla="*/ 2635191 h 2704235"/>
              <a:gd name="connsiteX38" fmla="*/ 525186 w 2925988"/>
              <a:gd name="connsiteY38" fmla="*/ 2704235 h 2704235"/>
              <a:gd name="connsiteX39" fmla="*/ 873390 w 2925988"/>
              <a:gd name="connsiteY39" fmla="*/ 2613232 h 2704235"/>
              <a:gd name="connsiteX40" fmla="*/ 1159366 w 2925988"/>
              <a:gd name="connsiteY40" fmla="*/ 2599213 h 2704235"/>
              <a:gd name="connsiteX41" fmla="*/ 1355419 w 2925988"/>
              <a:gd name="connsiteY41" fmla="*/ 2576198 h 2704235"/>
              <a:gd name="connsiteX0" fmla="*/ 1355419 w 2925988"/>
              <a:gd name="connsiteY0" fmla="*/ 2576198 h 2704235"/>
              <a:gd name="connsiteX1" fmla="*/ 1514532 w 2925988"/>
              <a:gd name="connsiteY1" fmla="*/ 2514363 h 2704235"/>
              <a:gd name="connsiteX2" fmla="*/ 1554336 w 2925988"/>
              <a:gd name="connsiteY2" fmla="*/ 2368664 h 2704235"/>
              <a:gd name="connsiteX3" fmla="*/ 1539588 w 2925988"/>
              <a:gd name="connsiteY3" fmla="*/ 2117942 h 2704235"/>
              <a:gd name="connsiteX4" fmla="*/ 1841744 w 2925988"/>
              <a:gd name="connsiteY4" fmla="*/ 1917946 h 2704235"/>
              <a:gd name="connsiteX5" fmla="*/ 2090146 w 2925988"/>
              <a:gd name="connsiteY5" fmla="*/ 1703094 h 2704235"/>
              <a:gd name="connsiteX6" fmla="*/ 2130439 w 2925988"/>
              <a:gd name="connsiteY6" fmla="*/ 1467192 h 2704235"/>
              <a:gd name="connsiteX7" fmla="*/ 2245562 w 2925988"/>
              <a:gd name="connsiteY7" fmla="*/ 1403902 h 2704235"/>
              <a:gd name="connsiteX8" fmla="*/ 2284196 w 2925988"/>
              <a:gd name="connsiteY8" fmla="*/ 1323714 h 2704235"/>
              <a:gd name="connsiteX9" fmla="*/ 2501814 w 2925988"/>
              <a:gd name="connsiteY9" fmla="*/ 1231655 h 2704235"/>
              <a:gd name="connsiteX10" fmla="*/ 2687786 w 2925988"/>
              <a:gd name="connsiteY10" fmla="*/ 1169747 h 2704235"/>
              <a:gd name="connsiteX11" fmla="*/ 2745348 w 2925988"/>
              <a:gd name="connsiteY11" fmla="*/ 1017567 h 2704235"/>
              <a:gd name="connsiteX12" fmla="*/ 2916228 w 2925988"/>
              <a:gd name="connsiteY12" fmla="*/ 921138 h 2704235"/>
              <a:gd name="connsiteX13" fmla="*/ 2855714 w 2925988"/>
              <a:gd name="connsiteY13" fmla="*/ 851547 h 2704235"/>
              <a:gd name="connsiteX14" fmla="*/ 2821177 w 2925988"/>
              <a:gd name="connsiteY14" fmla="*/ 724966 h 2704235"/>
              <a:gd name="connsiteX15" fmla="*/ 2677274 w 2925988"/>
              <a:gd name="connsiteY15" fmla="*/ 696198 h 2704235"/>
              <a:gd name="connsiteX16" fmla="*/ 2561386 w 2925988"/>
              <a:gd name="connsiteY16" fmla="*/ 509068 h 2704235"/>
              <a:gd name="connsiteX17" fmla="*/ 2424003 w 2925988"/>
              <a:gd name="connsiteY17" fmla="*/ 615646 h 2704235"/>
              <a:gd name="connsiteX18" fmla="*/ 2228295 w 2925988"/>
              <a:gd name="connsiteY18" fmla="*/ 558109 h 2704235"/>
              <a:gd name="connsiteX19" fmla="*/ 2089963 w 2925988"/>
              <a:gd name="connsiteY19" fmla="*/ 614428 h 2704235"/>
              <a:gd name="connsiteX20" fmla="*/ 1772326 w 2925988"/>
              <a:gd name="connsiteY20" fmla="*/ 217585 h 2704235"/>
              <a:gd name="connsiteX21" fmla="*/ 1528076 w 2925988"/>
              <a:gd name="connsiteY21" fmla="*/ 132335 h 2704235"/>
              <a:gd name="connsiteX22" fmla="*/ 1100090 w 2925988"/>
              <a:gd name="connsiteY22" fmla="*/ 0 h 2704235"/>
              <a:gd name="connsiteX23" fmla="*/ 1067640 w 2925988"/>
              <a:gd name="connsiteY23" fmla="*/ 230148 h 2704235"/>
              <a:gd name="connsiteX24" fmla="*/ 938918 w 2925988"/>
              <a:gd name="connsiteY24" fmla="*/ 304946 h 2704235"/>
              <a:gd name="connsiteX25" fmla="*/ 757924 w 2925988"/>
              <a:gd name="connsiteY25" fmla="*/ 584109 h 2704235"/>
              <a:gd name="connsiteX26" fmla="*/ 656867 w 2925988"/>
              <a:gd name="connsiteY26" fmla="*/ 707704 h 2704235"/>
              <a:gd name="connsiteX27" fmla="*/ 461158 w 2925988"/>
              <a:gd name="connsiteY27" fmla="*/ 673182 h 2704235"/>
              <a:gd name="connsiteX28" fmla="*/ 230218 w 2925988"/>
              <a:gd name="connsiteY28" fmla="*/ 528029 h 2704235"/>
              <a:gd name="connsiteX29" fmla="*/ 0 w 2925988"/>
              <a:gd name="connsiteY29" fmla="*/ 1035228 h 2704235"/>
              <a:gd name="connsiteX30" fmla="*/ 126263 w 2925988"/>
              <a:gd name="connsiteY30" fmla="*/ 1334165 h 2704235"/>
              <a:gd name="connsiteX31" fmla="*/ 131303 w 2925988"/>
              <a:gd name="connsiteY31" fmla="*/ 1698505 h 2704235"/>
              <a:gd name="connsiteX32" fmla="*/ 251810 w 2925988"/>
              <a:gd name="connsiteY32" fmla="*/ 1825487 h 2704235"/>
              <a:gd name="connsiteX33" fmla="*/ 255763 w 2925988"/>
              <a:gd name="connsiteY33" fmla="*/ 2066486 h 2704235"/>
              <a:gd name="connsiteX34" fmla="*/ 212233 w 2925988"/>
              <a:gd name="connsiteY34" fmla="*/ 2294922 h 2704235"/>
              <a:gd name="connsiteX35" fmla="*/ 342448 w 2925988"/>
              <a:gd name="connsiteY35" fmla="*/ 2502456 h 2704235"/>
              <a:gd name="connsiteX36" fmla="*/ 530231 w 2925988"/>
              <a:gd name="connsiteY36" fmla="*/ 2445319 h 2704235"/>
              <a:gd name="connsiteX37" fmla="*/ 564768 w 2925988"/>
              <a:gd name="connsiteY37" fmla="*/ 2502856 h 2704235"/>
              <a:gd name="connsiteX38" fmla="*/ 449645 w 2925988"/>
              <a:gd name="connsiteY38" fmla="*/ 2635191 h 2704235"/>
              <a:gd name="connsiteX39" fmla="*/ 525186 w 2925988"/>
              <a:gd name="connsiteY39" fmla="*/ 2704235 h 2704235"/>
              <a:gd name="connsiteX40" fmla="*/ 873390 w 2925988"/>
              <a:gd name="connsiteY40" fmla="*/ 2613232 h 2704235"/>
              <a:gd name="connsiteX41" fmla="*/ 1159366 w 2925988"/>
              <a:gd name="connsiteY41" fmla="*/ 2599213 h 2704235"/>
              <a:gd name="connsiteX42" fmla="*/ 1355419 w 2925988"/>
              <a:gd name="connsiteY42" fmla="*/ 2576198 h 270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25988" h="2704235">
                <a:moveTo>
                  <a:pt x="1355419" y="2576198"/>
                </a:moveTo>
                <a:lnTo>
                  <a:pt x="1514532" y="2514363"/>
                </a:lnTo>
                <a:lnTo>
                  <a:pt x="1554336" y="2368664"/>
                </a:lnTo>
                <a:lnTo>
                  <a:pt x="1539588" y="2117942"/>
                </a:lnTo>
                <a:lnTo>
                  <a:pt x="1841744" y="1917946"/>
                </a:lnTo>
                <a:cubicBezTo>
                  <a:pt x="1926788" y="1841133"/>
                  <a:pt x="2025038" y="1805968"/>
                  <a:pt x="2090146" y="1703094"/>
                </a:cubicBezTo>
                <a:cubicBezTo>
                  <a:pt x="2139221" y="1627968"/>
                  <a:pt x="2098097" y="1530422"/>
                  <a:pt x="2130439" y="1467192"/>
                </a:cubicBezTo>
                <a:cubicBezTo>
                  <a:pt x="2150586" y="1411573"/>
                  <a:pt x="2219936" y="1427815"/>
                  <a:pt x="2245562" y="1403902"/>
                </a:cubicBezTo>
                <a:cubicBezTo>
                  <a:pt x="2271188" y="1379989"/>
                  <a:pt x="2235731" y="1346668"/>
                  <a:pt x="2284196" y="1323714"/>
                </a:cubicBezTo>
                <a:lnTo>
                  <a:pt x="2501814" y="1231655"/>
                </a:lnTo>
                <a:lnTo>
                  <a:pt x="2687786" y="1169747"/>
                </a:lnTo>
                <a:lnTo>
                  <a:pt x="2745348" y="1017567"/>
                </a:lnTo>
                <a:lnTo>
                  <a:pt x="2916228" y="921138"/>
                </a:lnTo>
                <a:cubicBezTo>
                  <a:pt x="2925988" y="889632"/>
                  <a:pt x="2871556" y="884242"/>
                  <a:pt x="2855714" y="851547"/>
                </a:cubicBezTo>
                <a:cubicBezTo>
                  <a:pt x="2839872" y="818852"/>
                  <a:pt x="2857632" y="746063"/>
                  <a:pt x="2821177" y="724966"/>
                </a:cubicBezTo>
                <a:cubicBezTo>
                  <a:pt x="2795742" y="690353"/>
                  <a:pt x="2720573" y="732181"/>
                  <a:pt x="2677274" y="696198"/>
                </a:cubicBezTo>
                <a:cubicBezTo>
                  <a:pt x="2633975" y="660215"/>
                  <a:pt x="2612232" y="510986"/>
                  <a:pt x="2561386" y="509068"/>
                </a:cubicBezTo>
                <a:lnTo>
                  <a:pt x="2424003" y="615646"/>
                </a:lnTo>
                <a:lnTo>
                  <a:pt x="2228295" y="558109"/>
                </a:lnTo>
                <a:lnTo>
                  <a:pt x="2089963" y="614428"/>
                </a:lnTo>
                <a:lnTo>
                  <a:pt x="1772326" y="217585"/>
                </a:lnTo>
                <a:lnTo>
                  <a:pt x="1528076" y="132335"/>
                </a:lnTo>
                <a:lnTo>
                  <a:pt x="1100090" y="0"/>
                </a:lnTo>
                <a:lnTo>
                  <a:pt x="1067640" y="230148"/>
                </a:lnTo>
                <a:lnTo>
                  <a:pt x="938918" y="304946"/>
                </a:lnTo>
                <a:lnTo>
                  <a:pt x="757924" y="584109"/>
                </a:lnTo>
                <a:lnTo>
                  <a:pt x="656867" y="707704"/>
                </a:lnTo>
                <a:lnTo>
                  <a:pt x="461158" y="673182"/>
                </a:lnTo>
                <a:lnTo>
                  <a:pt x="230218" y="528029"/>
                </a:lnTo>
                <a:lnTo>
                  <a:pt x="0" y="1035228"/>
                </a:lnTo>
                <a:lnTo>
                  <a:pt x="126263" y="1334165"/>
                </a:lnTo>
                <a:lnTo>
                  <a:pt x="131303" y="1698505"/>
                </a:lnTo>
                <a:lnTo>
                  <a:pt x="251810" y="1825487"/>
                </a:lnTo>
                <a:cubicBezTo>
                  <a:pt x="297161" y="2022006"/>
                  <a:pt x="255763" y="1986149"/>
                  <a:pt x="255763" y="2066486"/>
                </a:cubicBezTo>
                <a:lnTo>
                  <a:pt x="212233" y="2294922"/>
                </a:lnTo>
                <a:lnTo>
                  <a:pt x="342448" y="2502456"/>
                </a:lnTo>
                <a:lnTo>
                  <a:pt x="530231" y="2445319"/>
                </a:lnTo>
                <a:lnTo>
                  <a:pt x="564768" y="2502856"/>
                </a:lnTo>
                <a:lnTo>
                  <a:pt x="449645" y="2635191"/>
                </a:lnTo>
                <a:lnTo>
                  <a:pt x="525186" y="2704235"/>
                </a:lnTo>
                <a:lnTo>
                  <a:pt x="873390" y="2613232"/>
                </a:lnTo>
                <a:lnTo>
                  <a:pt x="1159366" y="2599213"/>
                </a:lnTo>
                <a:lnTo>
                  <a:pt x="1355419" y="2576198"/>
                </a:lnTo>
                <a:close/>
              </a:path>
            </a:pathLst>
          </a:custGeom>
          <a:noFill/>
          <a:ln w="127000">
            <a:solidFill>
              <a:srgbClr val="FFFF00">
                <a:alpha val="8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93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ealgems.org/gemstone_deposits/pic/afghanistan_kunar_a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33000" contrast="12000"/>
          </a:blip>
          <a:srcRect l="18333" t="19119" r="17500"/>
          <a:stretch>
            <a:fillRect/>
          </a:stretch>
        </p:blipFill>
        <p:spPr bwMode="auto">
          <a:xfrm>
            <a:off x="-3559" y="-641680"/>
            <a:ext cx="9147558" cy="8041105"/>
          </a:xfrm>
          <a:prstGeom prst="rect">
            <a:avLst/>
          </a:prstGeom>
          <a:noFill/>
        </p:spPr>
      </p:pic>
      <p:sp>
        <p:nvSpPr>
          <p:cNvPr id="3" name="Freeform 2"/>
          <p:cNvSpPr/>
          <p:nvPr userDrawn="1"/>
        </p:nvSpPr>
        <p:spPr>
          <a:xfrm>
            <a:off x="866775" y="-642938"/>
            <a:ext cx="7831138" cy="7232651"/>
          </a:xfrm>
          <a:custGeom>
            <a:avLst/>
            <a:gdLst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443789 w 7784431"/>
              <a:gd name="connsiteY63" fmla="*/ 2502569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1624262 w 7784431"/>
              <a:gd name="connsiteY63" fmla="*/ 2081464 h 7218948"/>
              <a:gd name="connsiteX0" fmla="*/ 7182852 w 7784431"/>
              <a:gd name="connsiteY0" fmla="*/ 0 h 7218948"/>
              <a:gd name="connsiteX1" fmla="*/ 6906126 w 7784431"/>
              <a:gd name="connsiteY1" fmla="*/ 385011 h 7218948"/>
              <a:gd name="connsiteX2" fmla="*/ 6966284 w 7784431"/>
              <a:gd name="connsiteY2" fmla="*/ 505327 h 7218948"/>
              <a:gd name="connsiteX3" fmla="*/ 6821905 w 7784431"/>
              <a:gd name="connsiteY3" fmla="*/ 601579 h 7218948"/>
              <a:gd name="connsiteX4" fmla="*/ 6858000 w 7784431"/>
              <a:gd name="connsiteY4" fmla="*/ 770021 h 7218948"/>
              <a:gd name="connsiteX5" fmla="*/ 7122695 w 7784431"/>
              <a:gd name="connsiteY5" fmla="*/ 962527 h 7218948"/>
              <a:gd name="connsiteX6" fmla="*/ 7399421 w 7784431"/>
              <a:gd name="connsiteY6" fmla="*/ 1215190 h 7218948"/>
              <a:gd name="connsiteX7" fmla="*/ 7784431 w 7784431"/>
              <a:gd name="connsiteY7" fmla="*/ 1383632 h 7218948"/>
              <a:gd name="connsiteX8" fmla="*/ 7772400 w 7784431"/>
              <a:gd name="connsiteY8" fmla="*/ 1479885 h 7218948"/>
              <a:gd name="connsiteX9" fmla="*/ 7615989 w 7784431"/>
              <a:gd name="connsiteY9" fmla="*/ 1696453 h 7218948"/>
              <a:gd name="connsiteX10" fmla="*/ 7375358 w 7784431"/>
              <a:gd name="connsiteY10" fmla="*/ 2069432 h 7218948"/>
              <a:gd name="connsiteX11" fmla="*/ 7170821 w 7784431"/>
              <a:gd name="connsiteY11" fmla="*/ 2009274 h 7218948"/>
              <a:gd name="connsiteX12" fmla="*/ 7098631 w 7784431"/>
              <a:gd name="connsiteY12" fmla="*/ 2165685 h 7218948"/>
              <a:gd name="connsiteX13" fmla="*/ 6785810 w 7784431"/>
              <a:gd name="connsiteY13" fmla="*/ 2394285 h 7218948"/>
              <a:gd name="connsiteX14" fmla="*/ 6785810 w 7784431"/>
              <a:gd name="connsiteY14" fmla="*/ 2851485 h 7218948"/>
              <a:gd name="connsiteX15" fmla="*/ 6906126 w 7784431"/>
              <a:gd name="connsiteY15" fmla="*/ 2995863 h 7218948"/>
              <a:gd name="connsiteX16" fmla="*/ 6833937 w 7784431"/>
              <a:gd name="connsiteY16" fmla="*/ 3056021 h 7218948"/>
              <a:gd name="connsiteX17" fmla="*/ 6545179 w 7784431"/>
              <a:gd name="connsiteY17" fmla="*/ 3200400 h 7218948"/>
              <a:gd name="connsiteX18" fmla="*/ 6497052 w 7784431"/>
              <a:gd name="connsiteY18" fmla="*/ 3308685 h 7218948"/>
              <a:gd name="connsiteX19" fmla="*/ 6280484 w 7784431"/>
              <a:gd name="connsiteY19" fmla="*/ 3441032 h 7218948"/>
              <a:gd name="connsiteX20" fmla="*/ 6352674 w 7784431"/>
              <a:gd name="connsiteY20" fmla="*/ 3609474 h 7218948"/>
              <a:gd name="connsiteX21" fmla="*/ 6232358 w 7784431"/>
              <a:gd name="connsiteY21" fmla="*/ 3777916 h 7218948"/>
              <a:gd name="connsiteX22" fmla="*/ 6027821 w 7784431"/>
              <a:gd name="connsiteY22" fmla="*/ 3777916 h 7218948"/>
              <a:gd name="connsiteX23" fmla="*/ 5739063 w 7784431"/>
              <a:gd name="connsiteY23" fmla="*/ 3970421 h 7218948"/>
              <a:gd name="connsiteX24" fmla="*/ 5450305 w 7784431"/>
              <a:gd name="connsiteY24" fmla="*/ 4018548 h 7218948"/>
              <a:gd name="connsiteX25" fmla="*/ 5354052 w 7784431"/>
              <a:gd name="connsiteY25" fmla="*/ 4150895 h 7218948"/>
              <a:gd name="connsiteX26" fmla="*/ 5017168 w 7784431"/>
              <a:gd name="connsiteY26" fmla="*/ 4403558 h 7218948"/>
              <a:gd name="connsiteX27" fmla="*/ 4884821 w 7784431"/>
              <a:gd name="connsiteY27" fmla="*/ 4993106 h 7218948"/>
              <a:gd name="connsiteX28" fmla="*/ 4764505 w 7784431"/>
              <a:gd name="connsiteY28" fmla="*/ 5017169 h 7218948"/>
              <a:gd name="connsiteX29" fmla="*/ 4511842 w 7784431"/>
              <a:gd name="connsiteY29" fmla="*/ 5329990 h 7218948"/>
              <a:gd name="connsiteX30" fmla="*/ 4523874 w 7784431"/>
              <a:gd name="connsiteY30" fmla="*/ 5390148 h 7218948"/>
              <a:gd name="connsiteX31" fmla="*/ 4259179 w 7784431"/>
              <a:gd name="connsiteY31" fmla="*/ 5450306 h 7218948"/>
              <a:gd name="connsiteX32" fmla="*/ 4162926 w 7784431"/>
              <a:gd name="connsiteY32" fmla="*/ 5642811 h 7218948"/>
              <a:gd name="connsiteX33" fmla="*/ 3982452 w 7784431"/>
              <a:gd name="connsiteY33" fmla="*/ 5642811 h 7218948"/>
              <a:gd name="connsiteX34" fmla="*/ 3970421 w 7784431"/>
              <a:gd name="connsiteY34" fmla="*/ 5727032 h 7218948"/>
              <a:gd name="connsiteX35" fmla="*/ 3705726 w 7784431"/>
              <a:gd name="connsiteY35" fmla="*/ 5859379 h 7218948"/>
              <a:gd name="connsiteX36" fmla="*/ 3561347 w 7784431"/>
              <a:gd name="connsiteY36" fmla="*/ 6051885 h 7218948"/>
              <a:gd name="connsiteX37" fmla="*/ 3633537 w 7784431"/>
              <a:gd name="connsiteY37" fmla="*/ 6340642 h 7218948"/>
              <a:gd name="connsiteX38" fmla="*/ 3765884 w 7784431"/>
              <a:gd name="connsiteY38" fmla="*/ 6485021 h 7218948"/>
              <a:gd name="connsiteX39" fmla="*/ 3489158 w 7784431"/>
              <a:gd name="connsiteY39" fmla="*/ 6821906 h 7218948"/>
              <a:gd name="connsiteX40" fmla="*/ 3068052 w 7784431"/>
              <a:gd name="connsiteY40" fmla="*/ 7086600 h 7218948"/>
              <a:gd name="connsiteX41" fmla="*/ 2743200 w 7784431"/>
              <a:gd name="connsiteY41" fmla="*/ 7074569 h 7218948"/>
              <a:gd name="connsiteX42" fmla="*/ 2562726 w 7784431"/>
              <a:gd name="connsiteY42" fmla="*/ 7146758 h 7218948"/>
              <a:gd name="connsiteX43" fmla="*/ 2406316 w 7784431"/>
              <a:gd name="connsiteY43" fmla="*/ 7098632 h 7218948"/>
              <a:gd name="connsiteX44" fmla="*/ 1720516 w 7784431"/>
              <a:gd name="connsiteY44" fmla="*/ 7074569 h 7218948"/>
              <a:gd name="connsiteX45" fmla="*/ 1528010 w 7784431"/>
              <a:gd name="connsiteY45" fmla="*/ 7218948 h 7218948"/>
              <a:gd name="connsiteX46" fmla="*/ 1046747 w 7784431"/>
              <a:gd name="connsiteY46" fmla="*/ 7146758 h 7218948"/>
              <a:gd name="connsiteX47" fmla="*/ 878305 w 7784431"/>
              <a:gd name="connsiteY47" fmla="*/ 6858000 h 7218948"/>
              <a:gd name="connsiteX48" fmla="*/ 469231 w 7784431"/>
              <a:gd name="connsiteY48" fmla="*/ 6605337 h 7218948"/>
              <a:gd name="connsiteX49" fmla="*/ 409074 w 7784431"/>
              <a:gd name="connsiteY49" fmla="*/ 6340642 h 7218948"/>
              <a:gd name="connsiteX50" fmla="*/ 565484 w 7784431"/>
              <a:gd name="connsiteY50" fmla="*/ 5715000 h 7218948"/>
              <a:gd name="connsiteX51" fmla="*/ 613610 w 7784431"/>
              <a:gd name="connsiteY51" fmla="*/ 5317958 h 7218948"/>
              <a:gd name="connsiteX52" fmla="*/ 264695 w 7784431"/>
              <a:gd name="connsiteY52" fmla="*/ 4969042 h 7218948"/>
              <a:gd name="connsiteX53" fmla="*/ 288758 w 7784431"/>
              <a:gd name="connsiteY53" fmla="*/ 4427621 h 7218948"/>
              <a:gd name="connsiteX54" fmla="*/ 228600 w 7784431"/>
              <a:gd name="connsiteY54" fmla="*/ 4283242 h 7218948"/>
              <a:gd name="connsiteX55" fmla="*/ 264695 w 7784431"/>
              <a:gd name="connsiteY55" fmla="*/ 4186990 h 7218948"/>
              <a:gd name="connsiteX56" fmla="*/ 156410 w 7784431"/>
              <a:gd name="connsiteY56" fmla="*/ 4006516 h 7218948"/>
              <a:gd name="connsiteX57" fmla="*/ 36095 w 7784431"/>
              <a:gd name="connsiteY57" fmla="*/ 3789948 h 7218948"/>
              <a:gd name="connsiteX58" fmla="*/ 0 w 7784431"/>
              <a:gd name="connsiteY58" fmla="*/ 3212432 h 7218948"/>
              <a:gd name="connsiteX59" fmla="*/ 180474 w 7784431"/>
              <a:gd name="connsiteY59" fmla="*/ 2839453 h 7218948"/>
              <a:gd name="connsiteX60" fmla="*/ 866274 w 7784431"/>
              <a:gd name="connsiteY60" fmla="*/ 3031958 h 7218948"/>
              <a:gd name="connsiteX61" fmla="*/ 1070810 w 7784431"/>
              <a:gd name="connsiteY61" fmla="*/ 3068053 h 7218948"/>
              <a:gd name="connsiteX62" fmla="*/ 1479884 w 7784431"/>
              <a:gd name="connsiteY62" fmla="*/ 2514600 h 7218948"/>
              <a:gd name="connsiteX63" fmla="*/ 2923673 w 7784431"/>
              <a:gd name="connsiteY63" fmla="*/ 288758 h 7218948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3296651 w 7784431"/>
              <a:gd name="connsiteY63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947737 w 7784431"/>
              <a:gd name="connsiteY63" fmla="*/ 372980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875547 w 7784431"/>
              <a:gd name="connsiteY63" fmla="*/ 348917 h 7243011"/>
              <a:gd name="connsiteX64" fmla="*/ 3296651 w 7784431"/>
              <a:gd name="connsiteY64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2466474 w 7784431"/>
              <a:gd name="connsiteY63" fmla="*/ 1383633 h 7243011"/>
              <a:gd name="connsiteX64" fmla="*/ 2875547 w 7784431"/>
              <a:gd name="connsiteY64" fmla="*/ 348917 h 7243011"/>
              <a:gd name="connsiteX65" fmla="*/ 3296651 w 7784431"/>
              <a:gd name="connsiteY65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466474 w 7784431"/>
              <a:gd name="connsiteY64" fmla="*/ 1383633 h 7243011"/>
              <a:gd name="connsiteX65" fmla="*/ 2875547 w 7784431"/>
              <a:gd name="connsiteY65" fmla="*/ 348917 h 7243011"/>
              <a:gd name="connsiteX66" fmla="*/ 3296651 w 7784431"/>
              <a:gd name="connsiteY66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875547 w 7784431"/>
              <a:gd name="connsiteY66" fmla="*/ 348917 h 7243011"/>
              <a:gd name="connsiteX67" fmla="*/ 3296651 w 7784431"/>
              <a:gd name="connsiteY67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296651 w 7784431"/>
              <a:gd name="connsiteY68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75547 w 7784431"/>
              <a:gd name="connsiteY67" fmla="*/ 34891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21107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51483 w 7784431"/>
              <a:gd name="connsiteY67" fmla="*/ 457202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779294 w 7784431"/>
              <a:gd name="connsiteY67" fmla="*/ 637676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815388 w 7784431"/>
              <a:gd name="connsiteY67" fmla="*/ 505329 h 7243011"/>
              <a:gd name="connsiteX68" fmla="*/ 3140242 w 7784431"/>
              <a:gd name="connsiteY68" fmla="*/ 264696 h 7243011"/>
              <a:gd name="connsiteX69" fmla="*/ 3296651 w 7784431"/>
              <a:gd name="connsiteY69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784431"/>
              <a:gd name="connsiteY0" fmla="*/ 24063 h 7243011"/>
              <a:gd name="connsiteX1" fmla="*/ 6906126 w 7784431"/>
              <a:gd name="connsiteY1" fmla="*/ 409074 h 7243011"/>
              <a:gd name="connsiteX2" fmla="*/ 6966284 w 7784431"/>
              <a:gd name="connsiteY2" fmla="*/ 529390 h 7243011"/>
              <a:gd name="connsiteX3" fmla="*/ 6821905 w 7784431"/>
              <a:gd name="connsiteY3" fmla="*/ 625642 h 7243011"/>
              <a:gd name="connsiteX4" fmla="*/ 6858000 w 7784431"/>
              <a:gd name="connsiteY4" fmla="*/ 794084 h 7243011"/>
              <a:gd name="connsiteX5" fmla="*/ 7122695 w 7784431"/>
              <a:gd name="connsiteY5" fmla="*/ 986590 h 7243011"/>
              <a:gd name="connsiteX6" fmla="*/ 7399421 w 7784431"/>
              <a:gd name="connsiteY6" fmla="*/ 1239253 h 7243011"/>
              <a:gd name="connsiteX7" fmla="*/ 7784431 w 7784431"/>
              <a:gd name="connsiteY7" fmla="*/ 1407695 h 7243011"/>
              <a:gd name="connsiteX8" fmla="*/ 7772400 w 7784431"/>
              <a:gd name="connsiteY8" fmla="*/ 1503948 h 7243011"/>
              <a:gd name="connsiteX9" fmla="*/ 7615989 w 7784431"/>
              <a:gd name="connsiteY9" fmla="*/ 1720516 h 7243011"/>
              <a:gd name="connsiteX10" fmla="*/ 7375358 w 7784431"/>
              <a:gd name="connsiteY10" fmla="*/ 2093495 h 7243011"/>
              <a:gd name="connsiteX11" fmla="*/ 7170821 w 7784431"/>
              <a:gd name="connsiteY11" fmla="*/ 2033337 h 7243011"/>
              <a:gd name="connsiteX12" fmla="*/ 7098631 w 7784431"/>
              <a:gd name="connsiteY12" fmla="*/ 2189748 h 7243011"/>
              <a:gd name="connsiteX13" fmla="*/ 6785810 w 7784431"/>
              <a:gd name="connsiteY13" fmla="*/ 2418348 h 7243011"/>
              <a:gd name="connsiteX14" fmla="*/ 6785810 w 7784431"/>
              <a:gd name="connsiteY14" fmla="*/ 2875548 h 7243011"/>
              <a:gd name="connsiteX15" fmla="*/ 6906126 w 7784431"/>
              <a:gd name="connsiteY15" fmla="*/ 3019926 h 7243011"/>
              <a:gd name="connsiteX16" fmla="*/ 6833937 w 7784431"/>
              <a:gd name="connsiteY16" fmla="*/ 3080084 h 7243011"/>
              <a:gd name="connsiteX17" fmla="*/ 6545179 w 7784431"/>
              <a:gd name="connsiteY17" fmla="*/ 3224463 h 7243011"/>
              <a:gd name="connsiteX18" fmla="*/ 6497052 w 7784431"/>
              <a:gd name="connsiteY18" fmla="*/ 3332748 h 7243011"/>
              <a:gd name="connsiteX19" fmla="*/ 6280484 w 7784431"/>
              <a:gd name="connsiteY19" fmla="*/ 3465095 h 7243011"/>
              <a:gd name="connsiteX20" fmla="*/ 6352674 w 7784431"/>
              <a:gd name="connsiteY20" fmla="*/ 3633537 h 7243011"/>
              <a:gd name="connsiteX21" fmla="*/ 6232358 w 7784431"/>
              <a:gd name="connsiteY21" fmla="*/ 3801979 h 7243011"/>
              <a:gd name="connsiteX22" fmla="*/ 6027821 w 7784431"/>
              <a:gd name="connsiteY22" fmla="*/ 3801979 h 7243011"/>
              <a:gd name="connsiteX23" fmla="*/ 5739063 w 7784431"/>
              <a:gd name="connsiteY23" fmla="*/ 3994484 h 7243011"/>
              <a:gd name="connsiteX24" fmla="*/ 5450305 w 7784431"/>
              <a:gd name="connsiteY24" fmla="*/ 4042611 h 7243011"/>
              <a:gd name="connsiteX25" fmla="*/ 5354052 w 7784431"/>
              <a:gd name="connsiteY25" fmla="*/ 4174958 h 7243011"/>
              <a:gd name="connsiteX26" fmla="*/ 5017168 w 7784431"/>
              <a:gd name="connsiteY26" fmla="*/ 4427621 h 7243011"/>
              <a:gd name="connsiteX27" fmla="*/ 4884821 w 7784431"/>
              <a:gd name="connsiteY27" fmla="*/ 5017169 h 7243011"/>
              <a:gd name="connsiteX28" fmla="*/ 4764505 w 7784431"/>
              <a:gd name="connsiteY28" fmla="*/ 5041232 h 7243011"/>
              <a:gd name="connsiteX29" fmla="*/ 4511842 w 7784431"/>
              <a:gd name="connsiteY29" fmla="*/ 5354053 h 7243011"/>
              <a:gd name="connsiteX30" fmla="*/ 4523874 w 7784431"/>
              <a:gd name="connsiteY30" fmla="*/ 5414211 h 7243011"/>
              <a:gd name="connsiteX31" fmla="*/ 4259179 w 7784431"/>
              <a:gd name="connsiteY31" fmla="*/ 5474369 h 7243011"/>
              <a:gd name="connsiteX32" fmla="*/ 4162926 w 7784431"/>
              <a:gd name="connsiteY32" fmla="*/ 5666874 h 7243011"/>
              <a:gd name="connsiteX33" fmla="*/ 3982452 w 7784431"/>
              <a:gd name="connsiteY33" fmla="*/ 5666874 h 7243011"/>
              <a:gd name="connsiteX34" fmla="*/ 3970421 w 7784431"/>
              <a:gd name="connsiteY34" fmla="*/ 5751095 h 7243011"/>
              <a:gd name="connsiteX35" fmla="*/ 3705726 w 7784431"/>
              <a:gd name="connsiteY35" fmla="*/ 5883442 h 7243011"/>
              <a:gd name="connsiteX36" fmla="*/ 3561347 w 7784431"/>
              <a:gd name="connsiteY36" fmla="*/ 6075948 h 7243011"/>
              <a:gd name="connsiteX37" fmla="*/ 3633537 w 7784431"/>
              <a:gd name="connsiteY37" fmla="*/ 6364705 h 7243011"/>
              <a:gd name="connsiteX38" fmla="*/ 3765884 w 7784431"/>
              <a:gd name="connsiteY38" fmla="*/ 6509084 h 7243011"/>
              <a:gd name="connsiteX39" fmla="*/ 3489158 w 7784431"/>
              <a:gd name="connsiteY39" fmla="*/ 6845969 h 7243011"/>
              <a:gd name="connsiteX40" fmla="*/ 3068052 w 7784431"/>
              <a:gd name="connsiteY40" fmla="*/ 7110663 h 7243011"/>
              <a:gd name="connsiteX41" fmla="*/ 2743200 w 7784431"/>
              <a:gd name="connsiteY41" fmla="*/ 7098632 h 7243011"/>
              <a:gd name="connsiteX42" fmla="*/ 2562726 w 7784431"/>
              <a:gd name="connsiteY42" fmla="*/ 7170821 h 7243011"/>
              <a:gd name="connsiteX43" fmla="*/ 2406316 w 7784431"/>
              <a:gd name="connsiteY43" fmla="*/ 7122695 h 7243011"/>
              <a:gd name="connsiteX44" fmla="*/ 1720516 w 7784431"/>
              <a:gd name="connsiteY44" fmla="*/ 7098632 h 7243011"/>
              <a:gd name="connsiteX45" fmla="*/ 1528010 w 7784431"/>
              <a:gd name="connsiteY45" fmla="*/ 7243011 h 7243011"/>
              <a:gd name="connsiteX46" fmla="*/ 1046747 w 7784431"/>
              <a:gd name="connsiteY46" fmla="*/ 7170821 h 7243011"/>
              <a:gd name="connsiteX47" fmla="*/ 878305 w 7784431"/>
              <a:gd name="connsiteY47" fmla="*/ 6882063 h 7243011"/>
              <a:gd name="connsiteX48" fmla="*/ 469231 w 7784431"/>
              <a:gd name="connsiteY48" fmla="*/ 6629400 h 7243011"/>
              <a:gd name="connsiteX49" fmla="*/ 409074 w 7784431"/>
              <a:gd name="connsiteY49" fmla="*/ 6364705 h 7243011"/>
              <a:gd name="connsiteX50" fmla="*/ 565484 w 7784431"/>
              <a:gd name="connsiteY50" fmla="*/ 5739063 h 7243011"/>
              <a:gd name="connsiteX51" fmla="*/ 613610 w 7784431"/>
              <a:gd name="connsiteY51" fmla="*/ 5342021 h 7243011"/>
              <a:gd name="connsiteX52" fmla="*/ 264695 w 7784431"/>
              <a:gd name="connsiteY52" fmla="*/ 4993105 h 7243011"/>
              <a:gd name="connsiteX53" fmla="*/ 288758 w 7784431"/>
              <a:gd name="connsiteY53" fmla="*/ 4451684 h 7243011"/>
              <a:gd name="connsiteX54" fmla="*/ 228600 w 7784431"/>
              <a:gd name="connsiteY54" fmla="*/ 4307305 h 7243011"/>
              <a:gd name="connsiteX55" fmla="*/ 264695 w 7784431"/>
              <a:gd name="connsiteY55" fmla="*/ 4211053 h 7243011"/>
              <a:gd name="connsiteX56" fmla="*/ 156410 w 7784431"/>
              <a:gd name="connsiteY56" fmla="*/ 4030579 h 7243011"/>
              <a:gd name="connsiteX57" fmla="*/ 36095 w 7784431"/>
              <a:gd name="connsiteY57" fmla="*/ 3814011 h 7243011"/>
              <a:gd name="connsiteX58" fmla="*/ 0 w 7784431"/>
              <a:gd name="connsiteY58" fmla="*/ 3236495 h 7243011"/>
              <a:gd name="connsiteX59" fmla="*/ 180474 w 7784431"/>
              <a:gd name="connsiteY59" fmla="*/ 2863516 h 7243011"/>
              <a:gd name="connsiteX60" fmla="*/ 866274 w 7784431"/>
              <a:gd name="connsiteY60" fmla="*/ 3056021 h 7243011"/>
              <a:gd name="connsiteX61" fmla="*/ 1070810 w 7784431"/>
              <a:gd name="connsiteY61" fmla="*/ 3092116 h 7243011"/>
              <a:gd name="connsiteX62" fmla="*/ 1479884 w 7784431"/>
              <a:gd name="connsiteY62" fmla="*/ 2538663 h 7243011"/>
              <a:gd name="connsiteX63" fmla="*/ 1720516 w 7784431"/>
              <a:gd name="connsiteY63" fmla="*/ 2141622 h 7243011"/>
              <a:gd name="connsiteX64" fmla="*/ 2117558 w 7784431"/>
              <a:gd name="connsiteY64" fmla="*/ 1624264 h 7243011"/>
              <a:gd name="connsiteX65" fmla="*/ 2466474 w 7784431"/>
              <a:gd name="connsiteY65" fmla="*/ 1383633 h 7243011"/>
              <a:gd name="connsiteX66" fmla="*/ 2466474 w 7784431"/>
              <a:gd name="connsiteY66" fmla="*/ 1155033 h 7243011"/>
              <a:gd name="connsiteX67" fmla="*/ 2514600 w 7784431"/>
              <a:gd name="connsiteY67" fmla="*/ 782054 h 7243011"/>
              <a:gd name="connsiteX68" fmla="*/ 2815388 w 7784431"/>
              <a:gd name="connsiteY68" fmla="*/ 505329 h 7243011"/>
              <a:gd name="connsiteX69" fmla="*/ 3140242 w 7784431"/>
              <a:gd name="connsiteY69" fmla="*/ 264696 h 7243011"/>
              <a:gd name="connsiteX70" fmla="*/ 3296651 w 7784431"/>
              <a:gd name="connsiteY70" fmla="*/ 0 h 7243011"/>
              <a:gd name="connsiteX0" fmla="*/ 7182852 w 7844681"/>
              <a:gd name="connsiteY0" fmla="*/ 24063 h 7243011"/>
              <a:gd name="connsiteX1" fmla="*/ 6906126 w 7844681"/>
              <a:gd name="connsiteY1" fmla="*/ 409074 h 7243011"/>
              <a:gd name="connsiteX2" fmla="*/ 6966284 w 7844681"/>
              <a:gd name="connsiteY2" fmla="*/ 529390 h 7243011"/>
              <a:gd name="connsiteX3" fmla="*/ 6821905 w 7844681"/>
              <a:gd name="connsiteY3" fmla="*/ 625642 h 7243011"/>
              <a:gd name="connsiteX4" fmla="*/ 6858000 w 7844681"/>
              <a:gd name="connsiteY4" fmla="*/ 794084 h 7243011"/>
              <a:gd name="connsiteX5" fmla="*/ 7122695 w 7844681"/>
              <a:gd name="connsiteY5" fmla="*/ 986590 h 7243011"/>
              <a:gd name="connsiteX6" fmla="*/ 7399421 w 7844681"/>
              <a:gd name="connsiteY6" fmla="*/ 1239253 h 7243011"/>
              <a:gd name="connsiteX7" fmla="*/ 7784431 w 7844681"/>
              <a:gd name="connsiteY7" fmla="*/ 1407695 h 7243011"/>
              <a:gd name="connsiteX8" fmla="*/ 7772400 w 7844681"/>
              <a:gd name="connsiteY8" fmla="*/ 1503948 h 7243011"/>
              <a:gd name="connsiteX9" fmla="*/ 7615989 w 7844681"/>
              <a:gd name="connsiteY9" fmla="*/ 1720516 h 7243011"/>
              <a:gd name="connsiteX10" fmla="*/ 7375358 w 7844681"/>
              <a:gd name="connsiteY10" fmla="*/ 2093495 h 7243011"/>
              <a:gd name="connsiteX11" fmla="*/ 7170821 w 7844681"/>
              <a:gd name="connsiteY11" fmla="*/ 2033337 h 7243011"/>
              <a:gd name="connsiteX12" fmla="*/ 7098631 w 7844681"/>
              <a:gd name="connsiteY12" fmla="*/ 2189748 h 7243011"/>
              <a:gd name="connsiteX13" fmla="*/ 6785810 w 7844681"/>
              <a:gd name="connsiteY13" fmla="*/ 2418348 h 7243011"/>
              <a:gd name="connsiteX14" fmla="*/ 6785810 w 7844681"/>
              <a:gd name="connsiteY14" fmla="*/ 2875548 h 7243011"/>
              <a:gd name="connsiteX15" fmla="*/ 6906126 w 7844681"/>
              <a:gd name="connsiteY15" fmla="*/ 3019926 h 7243011"/>
              <a:gd name="connsiteX16" fmla="*/ 6833937 w 7844681"/>
              <a:gd name="connsiteY16" fmla="*/ 3080084 h 7243011"/>
              <a:gd name="connsiteX17" fmla="*/ 6545179 w 7844681"/>
              <a:gd name="connsiteY17" fmla="*/ 3224463 h 7243011"/>
              <a:gd name="connsiteX18" fmla="*/ 6497052 w 7844681"/>
              <a:gd name="connsiteY18" fmla="*/ 3332748 h 7243011"/>
              <a:gd name="connsiteX19" fmla="*/ 6280484 w 7844681"/>
              <a:gd name="connsiteY19" fmla="*/ 3465095 h 7243011"/>
              <a:gd name="connsiteX20" fmla="*/ 6352674 w 7844681"/>
              <a:gd name="connsiteY20" fmla="*/ 3633537 h 7243011"/>
              <a:gd name="connsiteX21" fmla="*/ 6232358 w 7844681"/>
              <a:gd name="connsiteY21" fmla="*/ 3801979 h 7243011"/>
              <a:gd name="connsiteX22" fmla="*/ 6027821 w 7844681"/>
              <a:gd name="connsiteY22" fmla="*/ 3801979 h 7243011"/>
              <a:gd name="connsiteX23" fmla="*/ 5739063 w 7844681"/>
              <a:gd name="connsiteY23" fmla="*/ 3994484 h 7243011"/>
              <a:gd name="connsiteX24" fmla="*/ 5450305 w 7844681"/>
              <a:gd name="connsiteY24" fmla="*/ 4042611 h 7243011"/>
              <a:gd name="connsiteX25" fmla="*/ 5354052 w 7844681"/>
              <a:gd name="connsiteY25" fmla="*/ 4174958 h 7243011"/>
              <a:gd name="connsiteX26" fmla="*/ 5017168 w 7844681"/>
              <a:gd name="connsiteY26" fmla="*/ 4427621 h 7243011"/>
              <a:gd name="connsiteX27" fmla="*/ 4884821 w 7844681"/>
              <a:gd name="connsiteY27" fmla="*/ 5017169 h 7243011"/>
              <a:gd name="connsiteX28" fmla="*/ 4764505 w 7844681"/>
              <a:gd name="connsiteY28" fmla="*/ 5041232 h 7243011"/>
              <a:gd name="connsiteX29" fmla="*/ 4511842 w 7844681"/>
              <a:gd name="connsiteY29" fmla="*/ 5354053 h 7243011"/>
              <a:gd name="connsiteX30" fmla="*/ 4523874 w 7844681"/>
              <a:gd name="connsiteY30" fmla="*/ 5414211 h 7243011"/>
              <a:gd name="connsiteX31" fmla="*/ 4259179 w 7844681"/>
              <a:gd name="connsiteY31" fmla="*/ 5474369 h 7243011"/>
              <a:gd name="connsiteX32" fmla="*/ 4162926 w 7844681"/>
              <a:gd name="connsiteY32" fmla="*/ 5666874 h 7243011"/>
              <a:gd name="connsiteX33" fmla="*/ 3982452 w 7844681"/>
              <a:gd name="connsiteY33" fmla="*/ 5666874 h 7243011"/>
              <a:gd name="connsiteX34" fmla="*/ 3970421 w 7844681"/>
              <a:gd name="connsiteY34" fmla="*/ 5751095 h 7243011"/>
              <a:gd name="connsiteX35" fmla="*/ 3705726 w 7844681"/>
              <a:gd name="connsiteY35" fmla="*/ 5883442 h 7243011"/>
              <a:gd name="connsiteX36" fmla="*/ 3561347 w 7844681"/>
              <a:gd name="connsiteY36" fmla="*/ 6075948 h 7243011"/>
              <a:gd name="connsiteX37" fmla="*/ 3633537 w 7844681"/>
              <a:gd name="connsiteY37" fmla="*/ 6364705 h 7243011"/>
              <a:gd name="connsiteX38" fmla="*/ 3765884 w 7844681"/>
              <a:gd name="connsiteY38" fmla="*/ 6509084 h 7243011"/>
              <a:gd name="connsiteX39" fmla="*/ 3489158 w 7844681"/>
              <a:gd name="connsiteY39" fmla="*/ 6845969 h 7243011"/>
              <a:gd name="connsiteX40" fmla="*/ 3068052 w 7844681"/>
              <a:gd name="connsiteY40" fmla="*/ 7110663 h 7243011"/>
              <a:gd name="connsiteX41" fmla="*/ 2743200 w 7844681"/>
              <a:gd name="connsiteY41" fmla="*/ 7098632 h 7243011"/>
              <a:gd name="connsiteX42" fmla="*/ 2562726 w 7844681"/>
              <a:gd name="connsiteY42" fmla="*/ 7170821 h 7243011"/>
              <a:gd name="connsiteX43" fmla="*/ 2406316 w 7844681"/>
              <a:gd name="connsiteY43" fmla="*/ 7122695 h 7243011"/>
              <a:gd name="connsiteX44" fmla="*/ 1720516 w 7844681"/>
              <a:gd name="connsiteY44" fmla="*/ 7098632 h 7243011"/>
              <a:gd name="connsiteX45" fmla="*/ 1528010 w 7844681"/>
              <a:gd name="connsiteY45" fmla="*/ 7243011 h 7243011"/>
              <a:gd name="connsiteX46" fmla="*/ 1046747 w 7844681"/>
              <a:gd name="connsiteY46" fmla="*/ 7170821 h 7243011"/>
              <a:gd name="connsiteX47" fmla="*/ 878305 w 7844681"/>
              <a:gd name="connsiteY47" fmla="*/ 6882063 h 7243011"/>
              <a:gd name="connsiteX48" fmla="*/ 469231 w 7844681"/>
              <a:gd name="connsiteY48" fmla="*/ 6629400 h 7243011"/>
              <a:gd name="connsiteX49" fmla="*/ 409074 w 7844681"/>
              <a:gd name="connsiteY49" fmla="*/ 6364705 h 7243011"/>
              <a:gd name="connsiteX50" fmla="*/ 565484 w 7844681"/>
              <a:gd name="connsiteY50" fmla="*/ 5739063 h 7243011"/>
              <a:gd name="connsiteX51" fmla="*/ 613610 w 7844681"/>
              <a:gd name="connsiteY51" fmla="*/ 5342021 h 7243011"/>
              <a:gd name="connsiteX52" fmla="*/ 264695 w 7844681"/>
              <a:gd name="connsiteY52" fmla="*/ 4993105 h 7243011"/>
              <a:gd name="connsiteX53" fmla="*/ 288758 w 7844681"/>
              <a:gd name="connsiteY53" fmla="*/ 4451684 h 7243011"/>
              <a:gd name="connsiteX54" fmla="*/ 228600 w 7844681"/>
              <a:gd name="connsiteY54" fmla="*/ 4307305 h 7243011"/>
              <a:gd name="connsiteX55" fmla="*/ 264695 w 7844681"/>
              <a:gd name="connsiteY55" fmla="*/ 4211053 h 7243011"/>
              <a:gd name="connsiteX56" fmla="*/ 156410 w 7844681"/>
              <a:gd name="connsiteY56" fmla="*/ 4030579 h 7243011"/>
              <a:gd name="connsiteX57" fmla="*/ 36095 w 7844681"/>
              <a:gd name="connsiteY57" fmla="*/ 3814011 h 7243011"/>
              <a:gd name="connsiteX58" fmla="*/ 0 w 7844681"/>
              <a:gd name="connsiteY58" fmla="*/ 3236495 h 7243011"/>
              <a:gd name="connsiteX59" fmla="*/ 180474 w 7844681"/>
              <a:gd name="connsiteY59" fmla="*/ 2863516 h 7243011"/>
              <a:gd name="connsiteX60" fmla="*/ 866274 w 7844681"/>
              <a:gd name="connsiteY60" fmla="*/ 3056021 h 7243011"/>
              <a:gd name="connsiteX61" fmla="*/ 1070810 w 7844681"/>
              <a:gd name="connsiteY61" fmla="*/ 3092116 h 7243011"/>
              <a:gd name="connsiteX62" fmla="*/ 1479884 w 7844681"/>
              <a:gd name="connsiteY62" fmla="*/ 2538663 h 7243011"/>
              <a:gd name="connsiteX63" fmla="*/ 1720516 w 7844681"/>
              <a:gd name="connsiteY63" fmla="*/ 2141622 h 7243011"/>
              <a:gd name="connsiteX64" fmla="*/ 2117558 w 7844681"/>
              <a:gd name="connsiteY64" fmla="*/ 1624264 h 7243011"/>
              <a:gd name="connsiteX65" fmla="*/ 2466474 w 7844681"/>
              <a:gd name="connsiteY65" fmla="*/ 1383633 h 7243011"/>
              <a:gd name="connsiteX66" fmla="*/ 2466474 w 7844681"/>
              <a:gd name="connsiteY66" fmla="*/ 1155033 h 7243011"/>
              <a:gd name="connsiteX67" fmla="*/ 2514600 w 7844681"/>
              <a:gd name="connsiteY67" fmla="*/ 782054 h 7243011"/>
              <a:gd name="connsiteX68" fmla="*/ 2815388 w 7844681"/>
              <a:gd name="connsiteY68" fmla="*/ 505329 h 7243011"/>
              <a:gd name="connsiteX69" fmla="*/ 3140242 w 7844681"/>
              <a:gd name="connsiteY69" fmla="*/ 264696 h 7243011"/>
              <a:gd name="connsiteX70" fmla="*/ 3296651 w 7844681"/>
              <a:gd name="connsiteY70" fmla="*/ 0 h 7243011"/>
              <a:gd name="connsiteX0" fmla="*/ 7182852 w 7822209"/>
              <a:gd name="connsiteY0" fmla="*/ 24063 h 7243011"/>
              <a:gd name="connsiteX1" fmla="*/ 6906126 w 7822209"/>
              <a:gd name="connsiteY1" fmla="*/ 409074 h 7243011"/>
              <a:gd name="connsiteX2" fmla="*/ 6966284 w 7822209"/>
              <a:gd name="connsiteY2" fmla="*/ 529390 h 7243011"/>
              <a:gd name="connsiteX3" fmla="*/ 6821905 w 7822209"/>
              <a:gd name="connsiteY3" fmla="*/ 625642 h 7243011"/>
              <a:gd name="connsiteX4" fmla="*/ 6858000 w 7822209"/>
              <a:gd name="connsiteY4" fmla="*/ 794084 h 7243011"/>
              <a:gd name="connsiteX5" fmla="*/ 7122695 w 7822209"/>
              <a:gd name="connsiteY5" fmla="*/ 986590 h 7243011"/>
              <a:gd name="connsiteX6" fmla="*/ 7399421 w 7822209"/>
              <a:gd name="connsiteY6" fmla="*/ 1239253 h 7243011"/>
              <a:gd name="connsiteX7" fmla="*/ 7784431 w 7822209"/>
              <a:gd name="connsiteY7" fmla="*/ 1407695 h 7243011"/>
              <a:gd name="connsiteX8" fmla="*/ 7772400 w 7822209"/>
              <a:gd name="connsiteY8" fmla="*/ 1503948 h 7243011"/>
              <a:gd name="connsiteX9" fmla="*/ 7615989 w 7822209"/>
              <a:gd name="connsiteY9" fmla="*/ 1720516 h 7243011"/>
              <a:gd name="connsiteX10" fmla="*/ 7375358 w 7822209"/>
              <a:gd name="connsiteY10" fmla="*/ 2093495 h 7243011"/>
              <a:gd name="connsiteX11" fmla="*/ 7170821 w 7822209"/>
              <a:gd name="connsiteY11" fmla="*/ 2033337 h 7243011"/>
              <a:gd name="connsiteX12" fmla="*/ 7098631 w 7822209"/>
              <a:gd name="connsiteY12" fmla="*/ 2189748 h 7243011"/>
              <a:gd name="connsiteX13" fmla="*/ 6785810 w 7822209"/>
              <a:gd name="connsiteY13" fmla="*/ 2418348 h 7243011"/>
              <a:gd name="connsiteX14" fmla="*/ 6785810 w 7822209"/>
              <a:gd name="connsiteY14" fmla="*/ 2875548 h 7243011"/>
              <a:gd name="connsiteX15" fmla="*/ 6906126 w 7822209"/>
              <a:gd name="connsiteY15" fmla="*/ 3019926 h 7243011"/>
              <a:gd name="connsiteX16" fmla="*/ 6833937 w 7822209"/>
              <a:gd name="connsiteY16" fmla="*/ 3080084 h 7243011"/>
              <a:gd name="connsiteX17" fmla="*/ 6545179 w 7822209"/>
              <a:gd name="connsiteY17" fmla="*/ 3224463 h 7243011"/>
              <a:gd name="connsiteX18" fmla="*/ 6497052 w 7822209"/>
              <a:gd name="connsiteY18" fmla="*/ 3332748 h 7243011"/>
              <a:gd name="connsiteX19" fmla="*/ 6280484 w 7822209"/>
              <a:gd name="connsiteY19" fmla="*/ 3465095 h 7243011"/>
              <a:gd name="connsiteX20" fmla="*/ 6352674 w 7822209"/>
              <a:gd name="connsiteY20" fmla="*/ 3633537 h 7243011"/>
              <a:gd name="connsiteX21" fmla="*/ 6232358 w 7822209"/>
              <a:gd name="connsiteY21" fmla="*/ 3801979 h 7243011"/>
              <a:gd name="connsiteX22" fmla="*/ 6027821 w 7822209"/>
              <a:gd name="connsiteY22" fmla="*/ 3801979 h 7243011"/>
              <a:gd name="connsiteX23" fmla="*/ 5739063 w 7822209"/>
              <a:gd name="connsiteY23" fmla="*/ 3994484 h 7243011"/>
              <a:gd name="connsiteX24" fmla="*/ 5450305 w 7822209"/>
              <a:gd name="connsiteY24" fmla="*/ 4042611 h 7243011"/>
              <a:gd name="connsiteX25" fmla="*/ 5354052 w 7822209"/>
              <a:gd name="connsiteY25" fmla="*/ 4174958 h 7243011"/>
              <a:gd name="connsiteX26" fmla="*/ 5017168 w 7822209"/>
              <a:gd name="connsiteY26" fmla="*/ 4427621 h 7243011"/>
              <a:gd name="connsiteX27" fmla="*/ 4884821 w 7822209"/>
              <a:gd name="connsiteY27" fmla="*/ 5017169 h 7243011"/>
              <a:gd name="connsiteX28" fmla="*/ 4764505 w 7822209"/>
              <a:gd name="connsiteY28" fmla="*/ 5041232 h 7243011"/>
              <a:gd name="connsiteX29" fmla="*/ 4511842 w 7822209"/>
              <a:gd name="connsiteY29" fmla="*/ 5354053 h 7243011"/>
              <a:gd name="connsiteX30" fmla="*/ 4523874 w 7822209"/>
              <a:gd name="connsiteY30" fmla="*/ 5414211 h 7243011"/>
              <a:gd name="connsiteX31" fmla="*/ 4259179 w 7822209"/>
              <a:gd name="connsiteY31" fmla="*/ 5474369 h 7243011"/>
              <a:gd name="connsiteX32" fmla="*/ 4162926 w 7822209"/>
              <a:gd name="connsiteY32" fmla="*/ 5666874 h 7243011"/>
              <a:gd name="connsiteX33" fmla="*/ 3982452 w 7822209"/>
              <a:gd name="connsiteY33" fmla="*/ 5666874 h 7243011"/>
              <a:gd name="connsiteX34" fmla="*/ 3970421 w 7822209"/>
              <a:gd name="connsiteY34" fmla="*/ 5751095 h 7243011"/>
              <a:gd name="connsiteX35" fmla="*/ 3705726 w 7822209"/>
              <a:gd name="connsiteY35" fmla="*/ 5883442 h 7243011"/>
              <a:gd name="connsiteX36" fmla="*/ 3561347 w 7822209"/>
              <a:gd name="connsiteY36" fmla="*/ 6075948 h 7243011"/>
              <a:gd name="connsiteX37" fmla="*/ 3633537 w 7822209"/>
              <a:gd name="connsiteY37" fmla="*/ 6364705 h 7243011"/>
              <a:gd name="connsiteX38" fmla="*/ 3765884 w 7822209"/>
              <a:gd name="connsiteY38" fmla="*/ 6509084 h 7243011"/>
              <a:gd name="connsiteX39" fmla="*/ 3489158 w 7822209"/>
              <a:gd name="connsiteY39" fmla="*/ 6845969 h 7243011"/>
              <a:gd name="connsiteX40" fmla="*/ 3068052 w 7822209"/>
              <a:gd name="connsiteY40" fmla="*/ 7110663 h 7243011"/>
              <a:gd name="connsiteX41" fmla="*/ 2743200 w 7822209"/>
              <a:gd name="connsiteY41" fmla="*/ 7098632 h 7243011"/>
              <a:gd name="connsiteX42" fmla="*/ 2562726 w 7822209"/>
              <a:gd name="connsiteY42" fmla="*/ 7170821 h 7243011"/>
              <a:gd name="connsiteX43" fmla="*/ 2406316 w 7822209"/>
              <a:gd name="connsiteY43" fmla="*/ 7122695 h 7243011"/>
              <a:gd name="connsiteX44" fmla="*/ 1720516 w 7822209"/>
              <a:gd name="connsiteY44" fmla="*/ 7098632 h 7243011"/>
              <a:gd name="connsiteX45" fmla="*/ 1528010 w 7822209"/>
              <a:gd name="connsiteY45" fmla="*/ 7243011 h 7243011"/>
              <a:gd name="connsiteX46" fmla="*/ 1046747 w 7822209"/>
              <a:gd name="connsiteY46" fmla="*/ 7170821 h 7243011"/>
              <a:gd name="connsiteX47" fmla="*/ 878305 w 7822209"/>
              <a:gd name="connsiteY47" fmla="*/ 6882063 h 7243011"/>
              <a:gd name="connsiteX48" fmla="*/ 469231 w 7822209"/>
              <a:gd name="connsiteY48" fmla="*/ 6629400 h 7243011"/>
              <a:gd name="connsiteX49" fmla="*/ 409074 w 7822209"/>
              <a:gd name="connsiteY49" fmla="*/ 6364705 h 7243011"/>
              <a:gd name="connsiteX50" fmla="*/ 565484 w 7822209"/>
              <a:gd name="connsiteY50" fmla="*/ 5739063 h 7243011"/>
              <a:gd name="connsiteX51" fmla="*/ 613610 w 7822209"/>
              <a:gd name="connsiteY51" fmla="*/ 5342021 h 7243011"/>
              <a:gd name="connsiteX52" fmla="*/ 264695 w 7822209"/>
              <a:gd name="connsiteY52" fmla="*/ 4993105 h 7243011"/>
              <a:gd name="connsiteX53" fmla="*/ 288758 w 7822209"/>
              <a:gd name="connsiteY53" fmla="*/ 4451684 h 7243011"/>
              <a:gd name="connsiteX54" fmla="*/ 228600 w 7822209"/>
              <a:gd name="connsiteY54" fmla="*/ 4307305 h 7243011"/>
              <a:gd name="connsiteX55" fmla="*/ 264695 w 7822209"/>
              <a:gd name="connsiteY55" fmla="*/ 4211053 h 7243011"/>
              <a:gd name="connsiteX56" fmla="*/ 156410 w 7822209"/>
              <a:gd name="connsiteY56" fmla="*/ 4030579 h 7243011"/>
              <a:gd name="connsiteX57" fmla="*/ 36095 w 7822209"/>
              <a:gd name="connsiteY57" fmla="*/ 3814011 h 7243011"/>
              <a:gd name="connsiteX58" fmla="*/ 0 w 7822209"/>
              <a:gd name="connsiteY58" fmla="*/ 3236495 h 7243011"/>
              <a:gd name="connsiteX59" fmla="*/ 180474 w 7822209"/>
              <a:gd name="connsiteY59" fmla="*/ 2863516 h 7243011"/>
              <a:gd name="connsiteX60" fmla="*/ 866274 w 7822209"/>
              <a:gd name="connsiteY60" fmla="*/ 3056021 h 7243011"/>
              <a:gd name="connsiteX61" fmla="*/ 1070810 w 7822209"/>
              <a:gd name="connsiteY61" fmla="*/ 3092116 h 7243011"/>
              <a:gd name="connsiteX62" fmla="*/ 1479884 w 7822209"/>
              <a:gd name="connsiteY62" fmla="*/ 2538663 h 7243011"/>
              <a:gd name="connsiteX63" fmla="*/ 1720516 w 7822209"/>
              <a:gd name="connsiteY63" fmla="*/ 2141622 h 7243011"/>
              <a:gd name="connsiteX64" fmla="*/ 2117558 w 7822209"/>
              <a:gd name="connsiteY64" fmla="*/ 1624264 h 7243011"/>
              <a:gd name="connsiteX65" fmla="*/ 2466474 w 7822209"/>
              <a:gd name="connsiteY65" fmla="*/ 1383633 h 7243011"/>
              <a:gd name="connsiteX66" fmla="*/ 2466474 w 7822209"/>
              <a:gd name="connsiteY66" fmla="*/ 1155033 h 7243011"/>
              <a:gd name="connsiteX67" fmla="*/ 2514600 w 7822209"/>
              <a:gd name="connsiteY67" fmla="*/ 782054 h 7243011"/>
              <a:gd name="connsiteX68" fmla="*/ 2815388 w 7822209"/>
              <a:gd name="connsiteY68" fmla="*/ 505329 h 7243011"/>
              <a:gd name="connsiteX69" fmla="*/ 3140242 w 7822209"/>
              <a:gd name="connsiteY69" fmla="*/ 264696 h 7243011"/>
              <a:gd name="connsiteX70" fmla="*/ 3296651 w 7822209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43011"/>
              <a:gd name="connsiteX1" fmla="*/ 6906126 w 7807594"/>
              <a:gd name="connsiteY1" fmla="*/ 409074 h 7243011"/>
              <a:gd name="connsiteX2" fmla="*/ 6966284 w 7807594"/>
              <a:gd name="connsiteY2" fmla="*/ 529390 h 7243011"/>
              <a:gd name="connsiteX3" fmla="*/ 6821905 w 7807594"/>
              <a:gd name="connsiteY3" fmla="*/ 625642 h 7243011"/>
              <a:gd name="connsiteX4" fmla="*/ 6858000 w 7807594"/>
              <a:gd name="connsiteY4" fmla="*/ 794084 h 7243011"/>
              <a:gd name="connsiteX5" fmla="*/ 7122695 w 7807594"/>
              <a:gd name="connsiteY5" fmla="*/ 986590 h 7243011"/>
              <a:gd name="connsiteX6" fmla="*/ 7399421 w 7807594"/>
              <a:gd name="connsiteY6" fmla="*/ 1239253 h 7243011"/>
              <a:gd name="connsiteX7" fmla="*/ 7784431 w 7807594"/>
              <a:gd name="connsiteY7" fmla="*/ 1407695 h 7243011"/>
              <a:gd name="connsiteX8" fmla="*/ 7732643 w 7807594"/>
              <a:gd name="connsiteY8" fmla="*/ 1551655 h 7243011"/>
              <a:gd name="connsiteX9" fmla="*/ 7615989 w 7807594"/>
              <a:gd name="connsiteY9" fmla="*/ 1720516 h 7243011"/>
              <a:gd name="connsiteX10" fmla="*/ 7375358 w 7807594"/>
              <a:gd name="connsiteY10" fmla="*/ 2093495 h 7243011"/>
              <a:gd name="connsiteX11" fmla="*/ 7170821 w 7807594"/>
              <a:gd name="connsiteY11" fmla="*/ 2033337 h 7243011"/>
              <a:gd name="connsiteX12" fmla="*/ 7098631 w 7807594"/>
              <a:gd name="connsiteY12" fmla="*/ 2189748 h 7243011"/>
              <a:gd name="connsiteX13" fmla="*/ 6785810 w 7807594"/>
              <a:gd name="connsiteY13" fmla="*/ 2418348 h 7243011"/>
              <a:gd name="connsiteX14" fmla="*/ 6785810 w 7807594"/>
              <a:gd name="connsiteY14" fmla="*/ 2875548 h 7243011"/>
              <a:gd name="connsiteX15" fmla="*/ 6906126 w 7807594"/>
              <a:gd name="connsiteY15" fmla="*/ 3019926 h 7243011"/>
              <a:gd name="connsiteX16" fmla="*/ 6833937 w 7807594"/>
              <a:gd name="connsiteY16" fmla="*/ 3080084 h 7243011"/>
              <a:gd name="connsiteX17" fmla="*/ 6545179 w 7807594"/>
              <a:gd name="connsiteY17" fmla="*/ 3224463 h 7243011"/>
              <a:gd name="connsiteX18" fmla="*/ 6497052 w 7807594"/>
              <a:gd name="connsiteY18" fmla="*/ 3332748 h 7243011"/>
              <a:gd name="connsiteX19" fmla="*/ 6280484 w 7807594"/>
              <a:gd name="connsiteY19" fmla="*/ 3465095 h 7243011"/>
              <a:gd name="connsiteX20" fmla="*/ 6352674 w 7807594"/>
              <a:gd name="connsiteY20" fmla="*/ 3633537 h 7243011"/>
              <a:gd name="connsiteX21" fmla="*/ 6232358 w 7807594"/>
              <a:gd name="connsiteY21" fmla="*/ 3801979 h 7243011"/>
              <a:gd name="connsiteX22" fmla="*/ 6027821 w 7807594"/>
              <a:gd name="connsiteY22" fmla="*/ 3801979 h 7243011"/>
              <a:gd name="connsiteX23" fmla="*/ 5739063 w 7807594"/>
              <a:gd name="connsiteY23" fmla="*/ 3994484 h 7243011"/>
              <a:gd name="connsiteX24" fmla="*/ 5450305 w 7807594"/>
              <a:gd name="connsiteY24" fmla="*/ 4042611 h 7243011"/>
              <a:gd name="connsiteX25" fmla="*/ 5354052 w 7807594"/>
              <a:gd name="connsiteY25" fmla="*/ 4174958 h 7243011"/>
              <a:gd name="connsiteX26" fmla="*/ 5017168 w 7807594"/>
              <a:gd name="connsiteY26" fmla="*/ 4427621 h 7243011"/>
              <a:gd name="connsiteX27" fmla="*/ 4884821 w 7807594"/>
              <a:gd name="connsiteY27" fmla="*/ 5017169 h 7243011"/>
              <a:gd name="connsiteX28" fmla="*/ 4764505 w 7807594"/>
              <a:gd name="connsiteY28" fmla="*/ 5041232 h 7243011"/>
              <a:gd name="connsiteX29" fmla="*/ 4511842 w 7807594"/>
              <a:gd name="connsiteY29" fmla="*/ 5354053 h 7243011"/>
              <a:gd name="connsiteX30" fmla="*/ 4523874 w 7807594"/>
              <a:gd name="connsiteY30" fmla="*/ 5414211 h 7243011"/>
              <a:gd name="connsiteX31" fmla="*/ 4259179 w 7807594"/>
              <a:gd name="connsiteY31" fmla="*/ 5474369 h 7243011"/>
              <a:gd name="connsiteX32" fmla="*/ 4162926 w 7807594"/>
              <a:gd name="connsiteY32" fmla="*/ 5666874 h 7243011"/>
              <a:gd name="connsiteX33" fmla="*/ 3982452 w 7807594"/>
              <a:gd name="connsiteY33" fmla="*/ 5666874 h 7243011"/>
              <a:gd name="connsiteX34" fmla="*/ 3970421 w 7807594"/>
              <a:gd name="connsiteY34" fmla="*/ 5751095 h 7243011"/>
              <a:gd name="connsiteX35" fmla="*/ 3705726 w 7807594"/>
              <a:gd name="connsiteY35" fmla="*/ 5883442 h 7243011"/>
              <a:gd name="connsiteX36" fmla="*/ 3561347 w 7807594"/>
              <a:gd name="connsiteY36" fmla="*/ 6075948 h 7243011"/>
              <a:gd name="connsiteX37" fmla="*/ 3633537 w 7807594"/>
              <a:gd name="connsiteY37" fmla="*/ 6364705 h 7243011"/>
              <a:gd name="connsiteX38" fmla="*/ 3765884 w 7807594"/>
              <a:gd name="connsiteY38" fmla="*/ 6509084 h 7243011"/>
              <a:gd name="connsiteX39" fmla="*/ 3489158 w 7807594"/>
              <a:gd name="connsiteY39" fmla="*/ 6845969 h 7243011"/>
              <a:gd name="connsiteX40" fmla="*/ 3068052 w 7807594"/>
              <a:gd name="connsiteY40" fmla="*/ 7110663 h 7243011"/>
              <a:gd name="connsiteX41" fmla="*/ 2743200 w 7807594"/>
              <a:gd name="connsiteY41" fmla="*/ 7098632 h 7243011"/>
              <a:gd name="connsiteX42" fmla="*/ 2562726 w 7807594"/>
              <a:gd name="connsiteY42" fmla="*/ 7170821 h 7243011"/>
              <a:gd name="connsiteX43" fmla="*/ 2406316 w 7807594"/>
              <a:gd name="connsiteY43" fmla="*/ 7122695 h 7243011"/>
              <a:gd name="connsiteX44" fmla="*/ 1720516 w 7807594"/>
              <a:gd name="connsiteY44" fmla="*/ 7098632 h 7243011"/>
              <a:gd name="connsiteX45" fmla="*/ 1528010 w 7807594"/>
              <a:gd name="connsiteY45" fmla="*/ 7243011 h 7243011"/>
              <a:gd name="connsiteX46" fmla="*/ 1046747 w 7807594"/>
              <a:gd name="connsiteY46" fmla="*/ 7170821 h 7243011"/>
              <a:gd name="connsiteX47" fmla="*/ 878305 w 7807594"/>
              <a:gd name="connsiteY47" fmla="*/ 6882063 h 7243011"/>
              <a:gd name="connsiteX48" fmla="*/ 469231 w 7807594"/>
              <a:gd name="connsiteY48" fmla="*/ 6629400 h 7243011"/>
              <a:gd name="connsiteX49" fmla="*/ 409074 w 7807594"/>
              <a:gd name="connsiteY49" fmla="*/ 6364705 h 7243011"/>
              <a:gd name="connsiteX50" fmla="*/ 565484 w 7807594"/>
              <a:gd name="connsiteY50" fmla="*/ 5739063 h 7243011"/>
              <a:gd name="connsiteX51" fmla="*/ 613610 w 7807594"/>
              <a:gd name="connsiteY51" fmla="*/ 5342021 h 7243011"/>
              <a:gd name="connsiteX52" fmla="*/ 264695 w 7807594"/>
              <a:gd name="connsiteY52" fmla="*/ 4993105 h 7243011"/>
              <a:gd name="connsiteX53" fmla="*/ 288758 w 7807594"/>
              <a:gd name="connsiteY53" fmla="*/ 4451684 h 7243011"/>
              <a:gd name="connsiteX54" fmla="*/ 228600 w 7807594"/>
              <a:gd name="connsiteY54" fmla="*/ 4307305 h 7243011"/>
              <a:gd name="connsiteX55" fmla="*/ 264695 w 7807594"/>
              <a:gd name="connsiteY55" fmla="*/ 4211053 h 7243011"/>
              <a:gd name="connsiteX56" fmla="*/ 156410 w 7807594"/>
              <a:gd name="connsiteY56" fmla="*/ 4030579 h 7243011"/>
              <a:gd name="connsiteX57" fmla="*/ 36095 w 7807594"/>
              <a:gd name="connsiteY57" fmla="*/ 3814011 h 7243011"/>
              <a:gd name="connsiteX58" fmla="*/ 0 w 7807594"/>
              <a:gd name="connsiteY58" fmla="*/ 3236495 h 7243011"/>
              <a:gd name="connsiteX59" fmla="*/ 180474 w 7807594"/>
              <a:gd name="connsiteY59" fmla="*/ 2863516 h 7243011"/>
              <a:gd name="connsiteX60" fmla="*/ 866274 w 7807594"/>
              <a:gd name="connsiteY60" fmla="*/ 3056021 h 7243011"/>
              <a:gd name="connsiteX61" fmla="*/ 1070810 w 7807594"/>
              <a:gd name="connsiteY61" fmla="*/ 3092116 h 7243011"/>
              <a:gd name="connsiteX62" fmla="*/ 1479884 w 7807594"/>
              <a:gd name="connsiteY62" fmla="*/ 2538663 h 7243011"/>
              <a:gd name="connsiteX63" fmla="*/ 1720516 w 7807594"/>
              <a:gd name="connsiteY63" fmla="*/ 2141622 h 7243011"/>
              <a:gd name="connsiteX64" fmla="*/ 2117558 w 7807594"/>
              <a:gd name="connsiteY64" fmla="*/ 1624264 h 7243011"/>
              <a:gd name="connsiteX65" fmla="*/ 2466474 w 7807594"/>
              <a:gd name="connsiteY65" fmla="*/ 1383633 h 7243011"/>
              <a:gd name="connsiteX66" fmla="*/ 2466474 w 7807594"/>
              <a:gd name="connsiteY66" fmla="*/ 1155033 h 7243011"/>
              <a:gd name="connsiteX67" fmla="*/ 2514600 w 7807594"/>
              <a:gd name="connsiteY67" fmla="*/ 782054 h 7243011"/>
              <a:gd name="connsiteX68" fmla="*/ 2815388 w 7807594"/>
              <a:gd name="connsiteY68" fmla="*/ 505329 h 7243011"/>
              <a:gd name="connsiteX69" fmla="*/ 3140242 w 7807594"/>
              <a:gd name="connsiteY69" fmla="*/ 264696 h 7243011"/>
              <a:gd name="connsiteX70" fmla="*/ 3296651 w 7807594"/>
              <a:gd name="connsiteY70" fmla="*/ 0 h 7243011"/>
              <a:gd name="connsiteX0" fmla="*/ 7182852 w 7807594"/>
              <a:gd name="connsiteY0" fmla="*/ 24063 h 7260499"/>
              <a:gd name="connsiteX1" fmla="*/ 6906126 w 7807594"/>
              <a:gd name="connsiteY1" fmla="*/ 409074 h 7260499"/>
              <a:gd name="connsiteX2" fmla="*/ 6966284 w 7807594"/>
              <a:gd name="connsiteY2" fmla="*/ 529390 h 7260499"/>
              <a:gd name="connsiteX3" fmla="*/ 6821905 w 7807594"/>
              <a:gd name="connsiteY3" fmla="*/ 625642 h 7260499"/>
              <a:gd name="connsiteX4" fmla="*/ 6858000 w 7807594"/>
              <a:gd name="connsiteY4" fmla="*/ 794084 h 7260499"/>
              <a:gd name="connsiteX5" fmla="*/ 7122695 w 7807594"/>
              <a:gd name="connsiteY5" fmla="*/ 986590 h 7260499"/>
              <a:gd name="connsiteX6" fmla="*/ 7399421 w 7807594"/>
              <a:gd name="connsiteY6" fmla="*/ 1239253 h 7260499"/>
              <a:gd name="connsiteX7" fmla="*/ 7784431 w 7807594"/>
              <a:gd name="connsiteY7" fmla="*/ 1407695 h 7260499"/>
              <a:gd name="connsiteX8" fmla="*/ 7732643 w 7807594"/>
              <a:gd name="connsiteY8" fmla="*/ 1551655 h 7260499"/>
              <a:gd name="connsiteX9" fmla="*/ 7615989 w 7807594"/>
              <a:gd name="connsiteY9" fmla="*/ 1720516 h 7260499"/>
              <a:gd name="connsiteX10" fmla="*/ 7375358 w 7807594"/>
              <a:gd name="connsiteY10" fmla="*/ 2093495 h 7260499"/>
              <a:gd name="connsiteX11" fmla="*/ 7170821 w 7807594"/>
              <a:gd name="connsiteY11" fmla="*/ 2033337 h 7260499"/>
              <a:gd name="connsiteX12" fmla="*/ 7098631 w 7807594"/>
              <a:gd name="connsiteY12" fmla="*/ 2189748 h 7260499"/>
              <a:gd name="connsiteX13" fmla="*/ 6785810 w 7807594"/>
              <a:gd name="connsiteY13" fmla="*/ 2418348 h 7260499"/>
              <a:gd name="connsiteX14" fmla="*/ 6785810 w 7807594"/>
              <a:gd name="connsiteY14" fmla="*/ 2875548 h 7260499"/>
              <a:gd name="connsiteX15" fmla="*/ 6906126 w 7807594"/>
              <a:gd name="connsiteY15" fmla="*/ 3019926 h 7260499"/>
              <a:gd name="connsiteX16" fmla="*/ 6833937 w 7807594"/>
              <a:gd name="connsiteY16" fmla="*/ 3080084 h 7260499"/>
              <a:gd name="connsiteX17" fmla="*/ 6545179 w 7807594"/>
              <a:gd name="connsiteY17" fmla="*/ 3224463 h 7260499"/>
              <a:gd name="connsiteX18" fmla="*/ 6497052 w 7807594"/>
              <a:gd name="connsiteY18" fmla="*/ 3332748 h 7260499"/>
              <a:gd name="connsiteX19" fmla="*/ 6280484 w 7807594"/>
              <a:gd name="connsiteY19" fmla="*/ 3465095 h 7260499"/>
              <a:gd name="connsiteX20" fmla="*/ 6352674 w 7807594"/>
              <a:gd name="connsiteY20" fmla="*/ 3633537 h 7260499"/>
              <a:gd name="connsiteX21" fmla="*/ 6232358 w 7807594"/>
              <a:gd name="connsiteY21" fmla="*/ 3801979 h 7260499"/>
              <a:gd name="connsiteX22" fmla="*/ 6027821 w 7807594"/>
              <a:gd name="connsiteY22" fmla="*/ 3801979 h 7260499"/>
              <a:gd name="connsiteX23" fmla="*/ 5739063 w 7807594"/>
              <a:gd name="connsiteY23" fmla="*/ 3994484 h 7260499"/>
              <a:gd name="connsiteX24" fmla="*/ 5450305 w 7807594"/>
              <a:gd name="connsiteY24" fmla="*/ 4042611 h 7260499"/>
              <a:gd name="connsiteX25" fmla="*/ 5354052 w 7807594"/>
              <a:gd name="connsiteY25" fmla="*/ 4174958 h 7260499"/>
              <a:gd name="connsiteX26" fmla="*/ 5017168 w 7807594"/>
              <a:gd name="connsiteY26" fmla="*/ 4427621 h 7260499"/>
              <a:gd name="connsiteX27" fmla="*/ 4884821 w 7807594"/>
              <a:gd name="connsiteY27" fmla="*/ 5017169 h 7260499"/>
              <a:gd name="connsiteX28" fmla="*/ 4764505 w 7807594"/>
              <a:gd name="connsiteY28" fmla="*/ 5041232 h 7260499"/>
              <a:gd name="connsiteX29" fmla="*/ 4511842 w 7807594"/>
              <a:gd name="connsiteY29" fmla="*/ 5354053 h 7260499"/>
              <a:gd name="connsiteX30" fmla="*/ 4523874 w 7807594"/>
              <a:gd name="connsiteY30" fmla="*/ 5414211 h 7260499"/>
              <a:gd name="connsiteX31" fmla="*/ 4259179 w 7807594"/>
              <a:gd name="connsiteY31" fmla="*/ 5474369 h 7260499"/>
              <a:gd name="connsiteX32" fmla="*/ 4162926 w 7807594"/>
              <a:gd name="connsiteY32" fmla="*/ 5666874 h 7260499"/>
              <a:gd name="connsiteX33" fmla="*/ 3982452 w 7807594"/>
              <a:gd name="connsiteY33" fmla="*/ 5666874 h 7260499"/>
              <a:gd name="connsiteX34" fmla="*/ 3970421 w 7807594"/>
              <a:gd name="connsiteY34" fmla="*/ 5751095 h 7260499"/>
              <a:gd name="connsiteX35" fmla="*/ 3705726 w 7807594"/>
              <a:gd name="connsiteY35" fmla="*/ 5883442 h 7260499"/>
              <a:gd name="connsiteX36" fmla="*/ 3561347 w 7807594"/>
              <a:gd name="connsiteY36" fmla="*/ 6075948 h 7260499"/>
              <a:gd name="connsiteX37" fmla="*/ 3633537 w 7807594"/>
              <a:gd name="connsiteY37" fmla="*/ 6364705 h 7260499"/>
              <a:gd name="connsiteX38" fmla="*/ 3765884 w 7807594"/>
              <a:gd name="connsiteY38" fmla="*/ 6509084 h 7260499"/>
              <a:gd name="connsiteX39" fmla="*/ 3489158 w 7807594"/>
              <a:gd name="connsiteY39" fmla="*/ 6845969 h 7260499"/>
              <a:gd name="connsiteX40" fmla="*/ 3068052 w 7807594"/>
              <a:gd name="connsiteY40" fmla="*/ 7110663 h 7260499"/>
              <a:gd name="connsiteX41" fmla="*/ 2743200 w 7807594"/>
              <a:gd name="connsiteY41" fmla="*/ 7098632 h 7260499"/>
              <a:gd name="connsiteX42" fmla="*/ 2562726 w 7807594"/>
              <a:gd name="connsiteY42" fmla="*/ 7170821 h 7260499"/>
              <a:gd name="connsiteX43" fmla="*/ 2406316 w 7807594"/>
              <a:gd name="connsiteY43" fmla="*/ 7122695 h 7260499"/>
              <a:gd name="connsiteX44" fmla="*/ 1720516 w 7807594"/>
              <a:gd name="connsiteY44" fmla="*/ 7098632 h 7260499"/>
              <a:gd name="connsiteX45" fmla="*/ 1528010 w 7807594"/>
              <a:gd name="connsiteY45" fmla="*/ 7243011 h 7260499"/>
              <a:gd name="connsiteX46" fmla="*/ 1046747 w 7807594"/>
              <a:gd name="connsiteY46" fmla="*/ 7170821 h 7260499"/>
              <a:gd name="connsiteX47" fmla="*/ 878305 w 7807594"/>
              <a:gd name="connsiteY47" fmla="*/ 6882063 h 7260499"/>
              <a:gd name="connsiteX48" fmla="*/ 469231 w 7807594"/>
              <a:gd name="connsiteY48" fmla="*/ 6629400 h 7260499"/>
              <a:gd name="connsiteX49" fmla="*/ 409074 w 7807594"/>
              <a:gd name="connsiteY49" fmla="*/ 6364705 h 7260499"/>
              <a:gd name="connsiteX50" fmla="*/ 565484 w 7807594"/>
              <a:gd name="connsiteY50" fmla="*/ 5739063 h 7260499"/>
              <a:gd name="connsiteX51" fmla="*/ 613610 w 7807594"/>
              <a:gd name="connsiteY51" fmla="*/ 5342021 h 7260499"/>
              <a:gd name="connsiteX52" fmla="*/ 264695 w 7807594"/>
              <a:gd name="connsiteY52" fmla="*/ 4993105 h 7260499"/>
              <a:gd name="connsiteX53" fmla="*/ 288758 w 7807594"/>
              <a:gd name="connsiteY53" fmla="*/ 4451684 h 7260499"/>
              <a:gd name="connsiteX54" fmla="*/ 228600 w 7807594"/>
              <a:gd name="connsiteY54" fmla="*/ 4307305 h 7260499"/>
              <a:gd name="connsiteX55" fmla="*/ 264695 w 7807594"/>
              <a:gd name="connsiteY55" fmla="*/ 4211053 h 7260499"/>
              <a:gd name="connsiteX56" fmla="*/ 156410 w 7807594"/>
              <a:gd name="connsiteY56" fmla="*/ 4030579 h 7260499"/>
              <a:gd name="connsiteX57" fmla="*/ 36095 w 7807594"/>
              <a:gd name="connsiteY57" fmla="*/ 3814011 h 7260499"/>
              <a:gd name="connsiteX58" fmla="*/ 0 w 7807594"/>
              <a:gd name="connsiteY58" fmla="*/ 3236495 h 7260499"/>
              <a:gd name="connsiteX59" fmla="*/ 180474 w 7807594"/>
              <a:gd name="connsiteY59" fmla="*/ 2863516 h 7260499"/>
              <a:gd name="connsiteX60" fmla="*/ 866274 w 7807594"/>
              <a:gd name="connsiteY60" fmla="*/ 3056021 h 7260499"/>
              <a:gd name="connsiteX61" fmla="*/ 1070810 w 7807594"/>
              <a:gd name="connsiteY61" fmla="*/ 3092116 h 7260499"/>
              <a:gd name="connsiteX62" fmla="*/ 1479884 w 7807594"/>
              <a:gd name="connsiteY62" fmla="*/ 2538663 h 7260499"/>
              <a:gd name="connsiteX63" fmla="*/ 1720516 w 7807594"/>
              <a:gd name="connsiteY63" fmla="*/ 2141622 h 7260499"/>
              <a:gd name="connsiteX64" fmla="*/ 2117558 w 7807594"/>
              <a:gd name="connsiteY64" fmla="*/ 1624264 h 7260499"/>
              <a:gd name="connsiteX65" fmla="*/ 2466474 w 7807594"/>
              <a:gd name="connsiteY65" fmla="*/ 1383633 h 7260499"/>
              <a:gd name="connsiteX66" fmla="*/ 2466474 w 7807594"/>
              <a:gd name="connsiteY66" fmla="*/ 1155033 h 7260499"/>
              <a:gd name="connsiteX67" fmla="*/ 2514600 w 7807594"/>
              <a:gd name="connsiteY67" fmla="*/ 782054 h 7260499"/>
              <a:gd name="connsiteX68" fmla="*/ 2815388 w 7807594"/>
              <a:gd name="connsiteY68" fmla="*/ 505329 h 7260499"/>
              <a:gd name="connsiteX69" fmla="*/ 3140242 w 7807594"/>
              <a:gd name="connsiteY69" fmla="*/ 264696 h 7260499"/>
              <a:gd name="connsiteX70" fmla="*/ 3296651 w 7807594"/>
              <a:gd name="connsiteY70" fmla="*/ 0 h 7260499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82852 w 7807594"/>
              <a:gd name="connsiteY0" fmla="*/ 24063 h 7251031"/>
              <a:gd name="connsiteX1" fmla="*/ 6906126 w 7807594"/>
              <a:gd name="connsiteY1" fmla="*/ 409074 h 7251031"/>
              <a:gd name="connsiteX2" fmla="*/ 6966284 w 7807594"/>
              <a:gd name="connsiteY2" fmla="*/ 529390 h 7251031"/>
              <a:gd name="connsiteX3" fmla="*/ 6821905 w 7807594"/>
              <a:gd name="connsiteY3" fmla="*/ 625642 h 7251031"/>
              <a:gd name="connsiteX4" fmla="*/ 6858000 w 7807594"/>
              <a:gd name="connsiteY4" fmla="*/ 794084 h 7251031"/>
              <a:gd name="connsiteX5" fmla="*/ 7122695 w 7807594"/>
              <a:gd name="connsiteY5" fmla="*/ 986590 h 7251031"/>
              <a:gd name="connsiteX6" fmla="*/ 7399421 w 7807594"/>
              <a:gd name="connsiteY6" fmla="*/ 1239253 h 7251031"/>
              <a:gd name="connsiteX7" fmla="*/ 7784431 w 7807594"/>
              <a:gd name="connsiteY7" fmla="*/ 1407695 h 7251031"/>
              <a:gd name="connsiteX8" fmla="*/ 7732643 w 7807594"/>
              <a:gd name="connsiteY8" fmla="*/ 1551655 h 7251031"/>
              <a:gd name="connsiteX9" fmla="*/ 7615989 w 7807594"/>
              <a:gd name="connsiteY9" fmla="*/ 1720516 h 7251031"/>
              <a:gd name="connsiteX10" fmla="*/ 7375358 w 7807594"/>
              <a:gd name="connsiteY10" fmla="*/ 2093495 h 7251031"/>
              <a:gd name="connsiteX11" fmla="*/ 7170821 w 7807594"/>
              <a:gd name="connsiteY11" fmla="*/ 2033337 h 7251031"/>
              <a:gd name="connsiteX12" fmla="*/ 7098631 w 7807594"/>
              <a:gd name="connsiteY12" fmla="*/ 2189748 h 7251031"/>
              <a:gd name="connsiteX13" fmla="*/ 6785810 w 7807594"/>
              <a:gd name="connsiteY13" fmla="*/ 2418348 h 7251031"/>
              <a:gd name="connsiteX14" fmla="*/ 6785810 w 7807594"/>
              <a:gd name="connsiteY14" fmla="*/ 2875548 h 7251031"/>
              <a:gd name="connsiteX15" fmla="*/ 6906126 w 7807594"/>
              <a:gd name="connsiteY15" fmla="*/ 3019926 h 7251031"/>
              <a:gd name="connsiteX16" fmla="*/ 6833937 w 7807594"/>
              <a:gd name="connsiteY16" fmla="*/ 3080084 h 7251031"/>
              <a:gd name="connsiteX17" fmla="*/ 6545179 w 7807594"/>
              <a:gd name="connsiteY17" fmla="*/ 3224463 h 7251031"/>
              <a:gd name="connsiteX18" fmla="*/ 6497052 w 7807594"/>
              <a:gd name="connsiteY18" fmla="*/ 3332748 h 7251031"/>
              <a:gd name="connsiteX19" fmla="*/ 6280484 w 7807594"/>
              <a:gd name="connsiteY19" fmla="*/ 3465095 h 7251031"/>
              <a:gd name="connsiteX20" fmla="*/ 6352674 w 7807594"/>
              <a:gd name="connsiteY20" fmla="*/ 3633537 h 7251031"/>
              <a:gd name="connsiteX21" fmla="*/ 6232358 w 7807594"/>
              <a:gd name="connsiteY21" fmla="*/ 3801979 h 7251031"/>
              <a:gd name="connsiteX22" fmla="*/ 6027821 w 7807594"/>
              <a:gd name="connsiteY22" fmla="*/ 3801979 h 7251031"/>
              <a:gd name="connsiteX23" fmla="*/ 5739063 w 7807594"/>
              <a:gd name="connsiteY23" fmla="*/ 3994484 h 7251031"/>
              <a:gd name="connsiteX24" fmla="*/ 5450305 w 7807594"/>
              <a:gd name="connsiteY24" fmla="*/ 4042611 h 7251031"/>
              <a:gd name="connsiteX25" fmla="*/ 5354052 w 7807594"/>
              <a:gd name="connsiteY25" fmla="*/ 4174958 h 7251031"/>
              <a:gd name="connsiteX26" fmla="*/ 5017168 w 7807594"/>
              <a:gd name="connsiteY26" fmla="*/ 4427621 h 7251031"/>
              <a:gd name="connsiteX27" fmla="*/ 4884821 w 7807594"/>
              <a:gd name="connsiteY27" fmla="*/ 5017169 h 7251031"/>
              <a:gd name="connsiteX28" fmla="*/ 4764505 w 7807594"/>
              <a:gd name="connsiteY28" fmla="*/ 5041232 h 7251031"/>
              <a:gd name="connsiteX29" fmla="*/ 4511842 w 7807594"/>
              <a:gd name="connsiteY29" fmla="*/ 5354053 h 7251031"/>
              <a:gd name="connsiteX30" fmla="*/ 4523874 w 7807594"/>
              <a:gd name="connsiteY30" fmla="*/ 5414211 h 7251031"/>
              <a:gd name="connsiteX31" fmla="*/ 4259179 w 7807594"/>
              <a:gd name="connsiteY31" fmla="*/ 5474369 h 7251031"/>
              <a:gd name="connsiteX32" fmla="*/ 4162926 w 7807594"/>
              <a:gd name="connsiteY32" fmla="*/ 5666874 h 7251031"/>
              <a:gd name="connsiteX33" fmla="*/ 3982452 w 7807594"/>
              <a:gd name="connsiteY33" fmla="*/ 5666874 h 7251031"/>
              <a:gd name="connsiteX34" fmla="*/ 3970421 w 7807594"/>
              <a:gd name="connsiteY34" fmla="*/ 5751095 h 7251031"/>
              <a:gd name="connsiteX35" fmla="*/ 3705726 w 7807594"/>
              <a:gd name="connsiteY35" fmla="*/ 5883442 h 7251031"/>
              <a:gd name="connsiteX36" fmla="*/ 3561347 w 7807594"/>
              <a:gd name="connsiteY36" fmla="*/ 6075948 h 7251031"/>
              <a:gd name="connsiteX37" fmla="*/ 3633537 w 7807594"/>
              <a:gd name="connsiteY37" fmla="*/ 6364705 h 7251031"/>
              <a:gd name="connsiteX38" fmla="*/ 3765884 w 7807594"/>
              <a:gd name="connsiteY38" fmla="*/ 6509084 h 7251031"/>
              <a:gd name="connsiteX39" fmla="*/ 3489158 w 7807594"/>
              <a:gd name="connsiteY39" fmla="*/ 6845969 h 7251031"/>
              <a:gd name="connsiteX40" fmla="*/ 3068052 w 7807594"/>
              <a:gd name="connsiteY40" fmla="*/ 7110663 h 7251031"/>
              <a:gd name="connsiteX41" fmla="*/ 2743200 w 7807594"/>
              <a:gd name="connsiteY41" fmla="*/ 7098632 h 7251031"/>
              <a:gd name="connsiteX42" fmla="*/ 2562726 w 7807594"/>
              <a:gd name="connsiteY42" fmla="*/ 7170821 h 7251031"/>
              <a:gd name="connsiteX43" fmla="*/ 2406316 w 7807594"/>
              <a:gd name="connsiteY43" fmla="*/ 7122695 h 7251031"/>
              <a:gd name="connsiteX44" fmla="*/ 1720516 w 7807594"/>
              <a:gd name="connsiteY44" fmla="*/ 7098632 h 7251031"/>
              <a:gd name="connsiteX45" fmla="*/ 1528010 w 7807594"/>
              <a:gd name="connsiteY45" fmla="*/ 7243011 h 7251031"/>
              <a:gd name="connsiteX46" fmla="*/ 1046747 w 7807594"/>
              <a:gd name="connsiteY46" fmla="*/ 7170821 h 7251031"/>
              <a:gd name="connsiteX47" fmla="*/ 878305 w 7807594"/>
              <a:gd name="connsiteY47" fmla="*/ 6882063 h 7251031"/>
              <a:gd name="connsiteX48" fmla="*/ 469231 w 7807594"/>
              <a:gd name="connsiteY48" fmla="*/ 6629400 h 7251031"/>
              <a:gd name="connsiteX49" fmla="*/ 409074 w 7807594"/>
              <a:gd name="connsiteY49" fmla="*/ 6364705 h 7251031"/>
              <a:gd name="connsiteX50" fmla="*/ 565484 w 7807594"/>
              <a:gd name="connsiteY50" fmla="*/ 5739063 h 7251031"/>
              <a:gd name="connsiteX51" fmla="*/ 613610 w 7807594"/>
              <a:gd name="connsiteY51" fmla="*/ 5342021 h 7251031"/>
              <a:gd name="connsiteX52" fmla="*/ 264695 w 7807594"/>
              <a:gd name="connsiteY52" fmla="*/ 4993105 h 7251031"/>
              <a:gd name="connsiteX53" fmla="*/ 288758 w 7807594"/>
              <a:gd name="connsiteY53" fmla="*/ 4451684 h 7251031"/>
              <a:gd name="connsiteX54" fmla="*/ 228600 w 7807594"/>
              <a:gd name="connsiteY54" fmla="*/ 4307305 h 7251031"/>
              <a:gd name="connsiteX55" fmla="*/ 264695 w 7807594"/>
              <a:gd name="connsiteY55" fmla="*/ 4211053 h 7251031"/>
              <a:gd name="connsiteX56" fmla="*/ 156410 w 7807594"/>
              <a:gd name="connsiteY56" fmla="*/ 4030579 h 7251031"/>
              <a:gd name="connsiteX57" fmla="*/ 36095 w 7807594"/>
              <a:gd name="connsiteY57" fmla="*/ 3814011 h 7251031"/>
              <a:gd name="connsiteX58" fmla="*/ 0 w 7807594"/>
              <a:gd name="connsiteY58" fmla="*/ 3236495 h 7251031"/>
              <a:gd name="connsiteX59" fmla="*/ 180474 w 7807594"/>
              <a:gd name="connsiteY59" fmla="*/ 2863516 h 7251031"/>
              <a:gd name="connsiteX60" fmla="*/ 866274 w 7807594"/>
              <a:gd name="connsiteY60" fmla="*/ 3056021 h 7251031"/>
              <a:gd name="connsiteX61" fmla="*/ 1070810 w 7807594"/>
              <a:gd name="connsiteY61" fmla="*/ 3092116 h 7251031"/>
              <a:gd name="connsiteX62" fmla="*/ 1479884 w 7807594"/>
              <a:gd name="connsiteY62" fmla="*/ 2538663 h 7251031"/>
              <a:gd name="connsiteX63" fmla="*/ 1720516 w 7807594"/>
              <a:gd name="connsiteY63" fmla="*/ 2141622 h 7251031"/>
              <a:gd name="connsiteX64" fmla="*/ 2117558 w 7807594"/>
              <a:gd name="connsiteY64" fmla="*/ 1624264 h 7251031"/>
              <a:gd name="connsiteX65" fmla="*/ 2466474 w 7807594"/>
              <a:gd name="connsiteY65" fmla="*/ 1383633 h 7251031"/>
              <a:gd name="connsiteX66" fmla="*/ 2466474 w 7807594"/>
              <a:gd name="connsiteY66" fmla="*/ 1155033 h 7251031"/>
              <a:gd name="connsiteX67" fmla="*/ 2514600 w 7807594"/>
              <a:gd name="connsiteY67" fmla="*/ 782054 h 7251031"/>
              <a:gd name="connsiteX68" fmla="*/ 2815388 w 7807594"/>
              <a:gd name="connsiteY68" fmla="*/ 505329 h 7251031"/>
              <a:gd name="connsiteX69" fmla="*/ 3140242 w 7807594"/>
              <a:gd name="connsiteY69" fmla="*/ 264696 h 7251031"/>
              <a:gd name="connsiteX70" fmla="*/ 3296651 w 7807594"/>
              <a:gd name="connsiteY70" fmla="*/ 0 h 7251031"/>
              <a:gd name="connsiteX0" fmla="*/ 7193248 w 7817990"/>
              <a:gd name="connsiteY0" fmla="*/ 24063 h 7251031"/>
              <a:gd name="connsiteX1" fmla="*/ 6916522 w 7817990"/>
              <a:gd name="connsiteY1" fmla="*/ 409074 h 7251031"/>
              <a:gd name="connsiteX2" fmla="*/ 6976680 w 7817990"/>
              <a:gd name="connsiteY2" fmla="*/ 529390 h 7251031"/>
              <a:gd name="connsiteX3" fmla="*/ 6832301 w 7817990"/>
              <a:gd name="connsiteY3" fmla="*/ 625642 h 7251031"/>
              <a:gd name="connsiteX4" fmla="*/ 6868396 w 7817990"/>
              <a:gd name="connsiteY4" fmla="*/ 794084 h 7251031"/>
              <a:gd name="connsiteX5" fmla="*/ 7133091 w 7817990"/>
              <a:gd name="connsiteY5" fmla="*/ 986590 h 7251031"/>
              <a:gd name="connsiteX6" fmla="*/ 7409817 w 7817990"/>
              <a:gd name="connsiteY6" fmla="*/ 1239253 h 7251031"/>
              <a:gd name="connsiteX7" fmla="*/ 7794827 w 7817990"/>
              <a:gd name="connsiteY7" fmla="*/ 1407695 h 7251031"/>
              <a:gd name="connsiteX8" fmla="*/ 7743039 w 7817990"/>
              <a:gd name="connsiteY8" fmla="*/ 1551655 h 7251031"/>
              <a:gd name="connsiteX9" fmla="*/ 7626385 w 7817990"/>
              <a:gd name="connsiteY9" fmla="*/ 1720516 h 7251031"/>
              <a:gd name="connsiteX10" fmla="*/ 7385754 w 7817990"/>
              <a:gd name="connsiteY10" fmla="*/ 2093495 h 7251031"/>
              <a:gd name="connsiteX11" fmla="*/ 7181217 w 7817990"/>
              <a:gd name="connsiteY11" fmla="*/ 2033337 h 7251031"/>
              <a:gd name="connsiteX12" fmla="*/ 7109027 w 7817990"/>
              <a:gd name="connsiteY12" fmla="*/ 2189748 h 7251031"/>
              <a:gd name="connsiteX13" fmla="*/ 6796206 w 7817990"/>
              <a:gd name="connsiteY13" fmla="*/ 2418348 h 7251031"/>
              <a:gd name="connsiteX14" fmla="*/ 6796206 w 7817990"/>
              <a:gd name="connsiteY14" fmla="*/ 2875548 h 7251031"/>
              <a:gd name="connsiteX15" fmla="*/ 6916522 w 7817990"/>
              <a:gd name="connsiteY15" fmla="*/ 3019926 h 7251031"/>
              <a:gd name="connsiteX16" fmla="*/ 6844333 w 7817990"/>
              <a:gd name="connsiteY16" fmla="*/ 3080084 h 7251031"/>
              <a:gd name="connsiteX17" fmla="*/ 6555575 w 7817990"/>
              <a:gd name="connsiteY17" fmla="*/ 3224463 h 7251031"/>
              <a:gd name="connsiteX18" fmla="*/ 6507448 w 7817990"/>
              <a:gd name="connsiteY18" fmla="*/ 3332748 h 7251031"/>
              <a:gd name="connsiteX19" fmla="*/ 6290880 w 7817990"/>
              <a:gd name="connsiteY19" fmla="*/ 3465095 h 7251031"/>
              <a:gd name="connsiteX20" fmla="*/ 6363070 w 7817990"/>
              <a:gd name="connsiteY20" fmla="*/ 3633537 h 7251031"/>
              <a:gd name="connsiteX21" fmla="*/ 6242754 w 7817990"/>
              <a:gd name="connsiteY21" fmla="*/ 3801979 h 7251031"/>
              <a:gd name="connsiteX22" fmla="*/ 6038217 w 7817990"/>
              <a:gd name="connsiteY22" fmla="*/ 3801979 h 7251031"/>
              <a:gd name="connsiteX23" fmla="*/ 5749459 w 7817990"/>
              <a:gd name="connsiteY23" fmla="*/ 3994484 h 7251031"/>
              <a:gd name="connsiteX24" fmla="*/ 5460701 w 7817990"/>
              <a:gd name="connsiteY24" fmla="*/ 4042611 h 7251031"/>
              <a:gd name="connsiteX25" fmla="*/ 5364448 w 7817990"/>
              <a:gd name="connsiteY25" fmla="*/ 4174958 h 7251031"/>
              <a:gd name="connsiteX26" fmla="*/ 5027564 w 7817990"/>
              <a:gd name="connsiteY26" fmla="*/ 4427621 h 7251031"/>
              <a:gd name="connsiteX27" fmla="*/ 4895217 w 7817990"/>
              <a:gd name="connsiteY27" fmla="*/ 5017169 h 7251031"/>
              <a:gd name="connsiteX28" fmla="*/ 4774901 w 7817990"/>
              <a:gd name="connsiteY28" fmla="*/ 5041232 h 7251031"/>
              <a:gd name="connsiteX29" fmla="*/ 4522238 w 7817990"/>
              <a:gd name="connsiteY29" fmla="*/ 5354053 h 7251031"/>
              <a:gd name="connsiteX30" fmla="*/ 4534270 w 7817990"/>
              <a:gd name="connsiteY30" fmla="*/ 5414211 h 7251031"/>
              <a:gd name="connsiteX31" fmla="*/ 4269575 w 7817990"/>
              <a:gd name="connsiteY31" fmla="*/ 5474369 h 7251031"/>
              <a:gd name="connsiteX32" fmla="*/ 4173322 w 7817990"/>
              <a:gd name="connsiteY32" fmla="*/ 5666874 h 7251031"/>
              <a:gd name="connsiteX33" fmla="*/ 3992848 w 7817990"/>
              <a:gd name="connsiteY33" fmla="*/ 5666874 h 7251031"/>
              <a:gd name="connsiteX34" fmla="*/ 3980817 w 7817990"/>
              <a:gd name="connsiteY34" fmla="*/ 5751095 h 7251031"/>
              <a:gd name="connsiteX35" fmla="*/ 3716122 w 7817990"/>
              <a:gd name="connsiteY35" fmla="*/ 5883442 h 7251031"/>
              <a:gd name="connsiteX36" fmla="*/ 3571743 w 7817990"/>
              <a:gd name="connsiteY36" fmla="*/ 6075948 h 7251031"/>
              <a:gd name="connsiteX37" fmla="*/ 3643933 w 7817990"/>
              <a:gd name="connsiteY37" fmla="*/ 6364705 h 7251031"/>
              <a:gd name="connsiteX38" fmla="*/ 3776280 w 7817990"/>
              <a:gd name="connsiteY38" fmla="*/ 6509084 h 7251031"/>
              <a:gd name="connsiteX39" fmla="*/ 3499554 w 7817990"/>
              <a:gd name="connsiteY39" fmla="*/ 6845969 h 7251031"/>
              <a:gd name="connsiteX40" fmla="*/ 3078448 w 7817990"/>
              <a:gd name="connsiteY40" fmla="*/ 7110663 h 7251031"/>
              <a:gd name="connsiteX41" fmla="*/ 2753596 w 7817990"/>
              <a:gd name="connsiteY41" fmla="*/ 7098632 h 7251031"/>
              <a:gd name="connsiteX42" fmla="*/ 2573122 w 7817990"/>
              <a:gd name="connsiteY42" fmla="*/ 7170821 h 7251031"/>
              <a:gd name="connsiteX43" fmla="*/ 2416712 w 7817990"/>
              <a:gd name="connsiteY43" fmla="*/ 7122695 h 7251031"/>
              <a:gd name="connsiteX44" fmla="*/ 1730912 w 7817990"/>
              <a:gd name="connsiteY44" fmla="*/ 7098632 h 7251031"/>
              <a:gd name="connsiteX45" fmla="*/ 1538406 w 7817990"/>
              <a:gd name="connsiteY45" fmla="*/ 7243011 h 7251031"/>
              <a:gd name="connsiteX46" fmla="*/ 1057143 w 7817990"/>
              <a:gd name="connsiteY46" fmla="*/ 7170821 h 7251031"/>
              <a:gd name="connsiteX47" fmla="*/ 888701 w 7817990"/>
              <a:gd name="connsiteY47" fmla="*/ 6882063 h 7251031"/>
              <a:gd name="connsiteX48" fmla="*/ 479627 w 7817990"/>
              <a:gd name="connsiteY48" fmla="*/ 6629400 h 7251031"/>
              <a:gd name="connsiteX49" fmla="*/ 419470 w 7817990"/>
              <a:gd name="connsiteY49" fmla="*/ 6364705 h 7251031"/>
              <a:gd name="connsiteX50" fmla="*/ 575880 w 7817990"/>
              <a:gd name="connsiteY50" fmla="*/ 5739063 h 7251031"/>
              <a:gd name="connsiteX51" fmla="*/ 624006 w 7817990"/>
              <a:gd name="connsiteY51" fmla="*/ 5342021 h 7251031"/>
              <a:gd name="connsiteX52" fmla="*/ 275091 w 7817990"/>
              <a:gd name="connsiteY52" fmla="*/ 4993105 h 7251031"/>
              <a:gd name="connsiteX53" fmla="*/ 299154 w 7817990"/>
              <a:gd name="connsiteY53" fmla="*/ 4451684 h 7251031"/>
              <a:gd name="connsiteX54" fmla="*/ 238996 w 7817990"/>
              <a:gd name="connsiteY54" fmla="*/ 4307305 h 7251031"/>
              <a:gd name="connsiteX55" fmla="*/ 275091 w 7817990"/>
              <a:gd name="connsiteY55" fmla="*/ 4211053 h 7251031"/>
              <a:gd name="connsiteX56" fmla="*/ 166806 w 7817990"/>
              <a:gd name="connsiteY56" fmla="*/ 4030579 h 7251031"/>
              <a:gd name="connsiteX57" fmla="*/ 46491 w 7817990"/>
              <a:gd name="connsiteY57" fmla="*/ 3814011 h 7251031"/>
              <a:gd name="connsiteX58" fmla="*/ 10396 w 7817990"/>
              <a:gd name="connsiteY58" fmla="*/ 3236495 h 7251031"/>
              <a:gd name="connsiteX59" fmla="*/ 190870 w 7817990"/>
              <a:gd name="connsiteY59" fmla="*/ 2863516 h 7251031"/>
              <a:gd name="connsiteX60" fmla="*/ 876670 w 7817990"/>
              <a:gd name="connsiteY60" fmla="*/ 3056021 h 7251031"/>
              <a:gd name="connsiteX61" fmla="*/ 1081206 w 7817990"/>
              <a:gd name="connsiteY61" fmla="*/ 3092116 h 7251031"/>
              <a:gd name="connsiteX62" fmla="*/ 1490280 w 7817990"/>
              <a:gd name="connsiteY62" fmla="*/ 2538663 h 7251031"/>
              <a:gd name="connsiteX63" fmla="*/ 1730912 w 7817990"/>
              <a:gd name="connsiteY63" fmla="*/ 2141622 h 7251031"/>
              <a:gd name="connsiteX64" fmla="*/ 2127954 w 7817990"/>
              <a:gd name="connsiteY64" fmla="*/ 1624264 h 7251031"/>
              <a:gd name="connsiteX65" fmla="*/ 2476870 w 7817990"/>
              <a:gd name="connsiteY65" fmla="*/ 1383633 h 7251031"/>
              <a:gd name="connsiteX66" fmla="*/ 2476870 w 7817990"/>
              <a:gd name="connsiteY66" fmla="*/ 1155033 h 7251031"/>
              <a:gd name="connsiteX67" fmla="*/ 2524996 w 7817990"/>
              <a:gd name="connsiteY67" fmla="*/ 782054 h 7251031"/>
              <a:gd name="connsiteX68" fmla="*/ 2825784 w 7817990"/>
              <a:gd name="connsiteY68" fmla="*/ 505329 h 7251031"/>
              <a:gd name="connsiteX69" fmla="*/ 3150638 w 7817990"/>
              <a:gd name="connsiteY69" fmla="*/ 264696 h 7251031"/>
              <a:gd name="connsiteX70" fmla="*/ 3307047 w 7817990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4908533 w 7831306"/>
              <a:gd name="connsiteY27" fmla="*/ 5017169 h 7251031"/>
              <a:gd name="connsiteX28" fmla="*/ 4788217 w 7831306"/>
              <a:gd name="connsiteY28" fmla="*/ 5041232 h 7251031"/>
              <a:gd name="connsiteX29" fmla="*/ 4535554 w 7831306"/>
              <a:gd name="connsiteY29" fmla="*/ 5354053 h 7251031"/>
              <a:gd name="connsiteX30" fmla="*/ 4547586 w 7831306"/>
              <a:gd name="connsiteY30" fmla="*/ 5414211 h 7251031"/>
              <a:gd name="connsiteX31" fmla="*/ 4282891 w 7831306"/>
              <a:gd name="connsiteY31" fmla="*/ 5474369 h 7251031"/>
              <a:gd name="connsiteX32" fmla="*/ 4186638 w 7831306"/>
              <a:gd name="connsiteY32" fmla="*/ 5666874 h 7251031"/>
              <a:gd name="connsiteX33" fmla="*/ 4006164 w 7831306"/>
              <a:gd name="connsiteY33" fmla="*/ 5666874 h 7251031"/>
              <a:gd name="connsiteX34" fmla="*/ 3994133 w 7831306"/>
              <a:gd name="connsiteY34" fmla="*/ 5751095 h 7251031"/>
              <a:gd name="connsiteX35" fmla="*/ 3729438 w 7831306"/>
              <a:gd name="connsiteY35" fmla="*/ 5883442 h 7251031"/>
              <a:gd name="connsiteX36" fmla="*/ 3585059 w 7831306"/>
              <a:gd name="connsiteY36" fmla="*/ 6075948 h 7251031"/>
              <a:gd name="connsiteX37" fmla="*/ 3657249 w 7831306"/>
              <a:gd name="connsiteY37" fmla="*/ 6364705 h 7251031"/>
              <a:gd name="connsiteX38" fmla="*/ 3789596 w 7831306"/>
              <a:gd name="connsiteY38" fmla="*/ 6509084 h 7251031"/>
              <a:gd name="connsiteX39" fmla="*/ 3512870 w 7831306"/>
              <a:gd name="connsiteY39" fmla="*/ 6845969 h 7251031"/>
              <a:gd name="connsiteX40" fmla="*/ 3091764 w 7831306"/>
              <a:gd name="connsiteY40" fmla="*/ 7110663 h 7251031"/>
              <a:gd name="connsiteX41" fmla="*/ 2766912 w 7831306"/>
              <a:gd name="connsiteY41" fmla="*/ 7098632 h 7251031"/>
              <a:gd name="connsiteX42" fmla="*/ 2586438 w 7831306"/>
              <a:gd name="connsiteY42" fmla="*/ 7170821 h 7251031"/>
              <a:gd name="connsiteX43" fmla="*/ 2430028 w 7831306"/>
              <a:gd name="connsiteY43" fmla="*/ 7122695 h 7251031"/>
              <a:gd name="connsiteX44" fmla="*/ 1744228 w 7831306"/>
              <a:gd name="connsiteY44" fmla="*/ 7098632 h 7251031"/>
              <a:gd name="connsiteX45" fmla="*/ 1551722 w 7831306"/>
              <a:gd name="connsiteY45" fmla="*/ 7243011 h 7251031"/>
              <a:gd name="connsiteX46" fmla="*/ 1070459 w 7831306"/>
              <a:gd name="connsiteY46" fmla="*/ 7170821 h 7251031"/>
              <a:gd name="connsiteX47" fmla="*/ 902017 w 7831306"/>
              <a:gd name="connsiteY47" fmla="*/ 6882063 h 7251031"/>
              <a:gd name="connsiteX48" fmla="*/ 492943 w 7831306"/>
              <a:gd name="connsiteY48" fmla="*/ 6629400 h 7251031"/>
              <a:gd name="connsiteX49" fmla="*/ 432786 w 7831306"/>
              <a:gd name="connsiteY49" fmla="*/ 6364705 h 7251031"/>
              <a:gd name="connsiteX50" fmla="*/ 589196 w 7831306"/>
              <a:gd name="connsiteY50" fmla="*/ 5739063 h 7251031"/>
              <a:gd name="connsiteX51" fmla="*/ 637322 w 7831306"/>
              <a:gd name="connsiteY51" fmla="*/ 5342021 h 7251031"/>
              <a:gd name="connsiteX52" fmla="*/ 288407 w 7831306"/>
              <a:gd name="connsiteY52" fmla="*/ 4993105 h 7251031"/>
              <a:gd name="connsiteX53" fmla="*/ 312470 w 7831306"/>
              <a:gd name="connsiteY53" fmla="*/ 4451684 h 7251031"/>
              <a:gd name="connsiteX54" fmla="*/ 252312 w 7831306"/>
              <a:gd name="connsiteY54" fmla="*/ 4307305 h 7251031"/>
              <a:gd name="connsiteX55" fmla="*/ 288407 w 7831306"/>
              <a:gd name="connsiteY55" fmla="*/ 4211053 h 7251031"/>
              <a:gd name="connsiteX56" fmla="*/ 180122 w 7831306"/>
              <a:gd name="connsiteY56" fmla="*/ 4030579 h 7251031"/>
              <a:gd name="connsiteX57" fmla="*/ 59807 w 7831306"/>
              <a:gd name="connsiteY57" fmla="*/ 3814011 h 7251031"/>
              <a:gd name="connsiteX58" fmla="*/ 23712 w 7831306"/>
              <a:gd name="connsiteY58" fmla="*/ 3236495 h 7251031"/>
              <a:gd name="connsiteX59" fmla="*/ 204186 w 7831306"/>
              <a:gd name="connsiteY59" fmla="*/ 2863516 h 7251031"/>
              <a:gd name="connsiteX60" fmla="*/ 889986 w 7831306"/>
              <a:gd name="connsiteY60" fmla="*/ 3056021 h 7251031"/>
              <a:gd name="connsiteX61" fmla="*/ 1094522 w 7831306"/>
              <a:gd name="connsiteY61" fmla="*/ 3092116 h 7251031"/>
              <a:gd name="connsiteX62" fmla="*/ 1503596 w 7831306"/>
              <a:gd name="connsiteY62" fmla="*/ 2538663 h 7251031"/>
              <a:gd name="connsiteX63" fmla="*/ 1744228 w 7831306"/>
              <a:gd name="connsiteY63" fmla="*/ 2141622 h 7251031"/>
              <a:gd name="connsiteX64" fmla="*/ 2141270 w 7831306"/>
              <a:gd name="connsiteY64" fmla="*/ 1624264 h 7251031"/>
              <a:gd name="connsiteX65" fmla="*/ 2490186 w 7831306"/>
              <a:gd name="connsiteY65" fmla="*/ 1383633 h 7251031"/>
              <a:gd name="connsiteX66" fmla="*/ 2490186 w 7831306"/>
              <a:gd name="connsiteY66" fmla="*/ 1155033 h 7251031"/>
              <a:gd name="connsiteX67" fmla="*/ 2538312 w 7831306"/>
              <a:gd name="connsiteY67" fmla="*/ 782054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889986 w 7831306"/>
              <a:gd name="connsiteY61" fmla="*/ 3056021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1094522 w 7831306"/>
              <a:gd name="connsiteY62" fmla="*/ 30921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1503596 w 7831306"/>
              <a:gd name="connsiteY63" fmla="*/ 2538663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1744228 w 7831306"/>
              <a:gd name="connsiteY64" fmla="*/ 2141622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2141270 w 7831306"/>
              <a:gd name="connsiteY65" fmla="*/ 1624264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2490186 w 7831306"/>
              <a:gd name="connsiteY66" fmla="*/ 1383633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2490186 w 7831306"/>
              <a:gd name="connsiteY67" fmla="*/ 1155033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538312 w 7831306"/>
              <a:gd name="connsiteY68" fmla="*/ 782054 h 7251031"/>
              <a:gd name="connsiteX69" fmla="*/ 2839100 w 7831306"/>
              <a:gd name="connsiteY69" fmla="*/ 505329 h 7251031"/>
              <a:gd name="connsiteX70" fmla="*/ 3163954 w 7831306"/>
              <a:gd name="connsiteY70" fmla="*/ 264696 h 7251031"/>
              <a:gd name="connsiteX71" fmla="*/ 3320363 w 7831306"/>
              <a:gd name="connsiteY71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2839100 w 7831306"/>
              <a:gd name="connsiteY68" fmla="*/ 505329 h 7251031"/>
              <a:gd name="connsiteX69" fmla="*/ 3163954 w 7831306"/>
              <a:gd name="connsiteY69" fmla="*/ 264696 h 7251031"/>
              <a:gd name="connsiteX70" fmla="*/ 3320363 w 7831306"/>
              <a:gd name="connsiteY70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3163954 w 7831306"/>
              <a:gd name="connsiteY68" fmla="*/ 264696 h 7251031"/>
              <a:gd name="connsiteX69" fmla="*/ 3320363 w 7831306"/>
              <a:gd name="connsiteY69" fmla="*/ 0 h 7251031"/>
              <a:gd name="connsiteX0" fmla="*/ 7206564 w 7831306"/>
              <a:gd name="connsiteY0" fmla="*/ 24063 h 7251031"/>
              <a:gd name="connsiteX1" fmla="*/ 6929838 w 7831306"/>
              <a:gd name="connsiteY1" fmla="*/ 409074 h 7251031"/>
              <a:gd name="connsiteX2" fmla="*/ 6989996 w 7831306"/>
              <a:gd name="connsiteY2" fmla="*/ 529390 h 7251031"/>
              <a:gd name="connsiteX3" fmla="*/ 6845617 w 7831306"/>
              <a:gd name="connsiteY3" fmla="*/ 625642 h 7251031"/>
              <a:gd name="connsiteX4" fmla="*/ 6881712 w 7831306"/>
              <a:gd name="connsiteY4" fmla="*/ 794084 h 7251031"/>
              <a:gd name="connsiteX5" fmla="*/ 7146407 w 7831306"/>
              <a:gd name="connsiteY5" fmla="*/ 986590 h 7251031"/>
              <a:gd name="connsiteX6" fmla="*/ 7423133 w 7831306"/>
              <a:gd name="connsiteY6" fmla="*/ 1239253 h 7251031"/>
              <a:gd name="connsiteX7" fmla="*/ 7808143 w 7831306"/>
              <a:gd name="connsiteY7" fmla="*/ 1407695 h 7251031"/>
              <a:gd name="connsiteX8" fmla="*/ 7756355 w 7831306"/>
              <a:gd name="connsiteY8" fmla="*/ 1551655 h 7251031"/>
              <a:gd name="connsiteX9" fmla="*/ 7639701 w 7831306"/>
              <a:gd name="connsiteY9" fmla="*/ 1720516 h 7251031"/>
              <a:gd name="connsiteX10" fmla="*/ 7399070 w 7831306"/>
              <a:gd name="connsiteY10" fmla="*/ 2093495 h 7251031"/>
              <a:gd name="connsiteX11" fmla="*/ 7194533 w 7831306"/>
              <a:gd name="connsiteY11" fmla="*/ 2033337 h 7251031"/>
              <a:gd name="connsiteX12" fmla="*/ 7122343 w 7831306"/>
              <a:gd name="connsiteY12" fmla="*/ 2189748 h 7251031"/>
              <a:gd name="connsiteX13" fmla="*/ 6809522 w 7831306"/>
              <a:gd name="connsiteY13" fmla="*/ 2418348 h 7251031"/>
              <a:gd name="connsiteX14" fmla="*/ 6809522 w 7831306"/>
              <a:gd name="connsiteY14" fmla="*/ 2875548 h 7251031"/>
              <a:gd name="connsiteX15" fmla="*/ 6929838 w 7831306"/>
              <a:gd name="connsiteY15" fmla="*/ 3019926 h 7251031"/>
              <a:gd name="connsiteX16" fmla="*/ 6857649 w 7831306"/>
              <a:gd name="connsiteY16" fmla="*/ 3080084 h 7251031"/>
              <a:gd name="connsiteX17" fmla="*/ 6568891 w 7831306"/>
              <a:gd name="connsiteY17" fmla="*/ 3224463 h 7251031"/>
              <a:gd name="connsiteX18" fmla="*/ 6520764 w 7831306"/>
              <a:gd name="connsiteY18" fmla="*/ 3332748 h 7251031"/>
              <a:gd name="connsiteX19" fmla="*/ 6304196 w 7831306"/>
              <a:gd name="connsiteY19" fmla="*/ 3465095 h 7251031"/>
              <a:gd name="connsiteX20" fmla="*/ 6376386 w 7831306"/>
              <a:gd name="connsiteY20" fmla="*/ 3633537 h 7251031"/>
              <a:gd name="connsiteX21" fmla="*/ 6256070 w 7831306"/>
              <a:gd name="connsiteY21" fmla="*/ 3801979 h 7251031"/>
              <a:gd name="connsiteX22" fmla="*/ 6051533 w 7831306"/>
              <a:gd name="connsiteY22" fmla="*/ 3801979 h 7251031"/>
              <a:gd name="connsiteX23" fmla="*/ 5762775 w 7831306"/>
              <a:gd name="connsiteY23" fmla="*/ 3994484 h 7251031"/>
              <a:gd name="connsiteX24" fmla="*/ 5474017 w 7831306"/>
              <a:gd name="connsiteY24" fmla="*/ 4042611 h 7251031"/>
              <a:gd name="connsiteX25" fmla="*/ 5377764 w 7831306"/>
              <a:gd name="connsiteY25" fmla="*/ 4174958 h 7251031"/>
              <a:gd name="connsiteX26" fmla="*/ 5040880 w 7831306"/>
              <a:gd name="connsiteY26" fmla="*/ 4427621 h 7251031"/>
              <a:gd name="connsiteX27" fmla="*/ 5024036 w 7831306"/>
              <a:gd name="connsiteY27" fmla="*/ 4723599 h 7251031"/>
              <a:gd name="connsiteX28" fmla="*/ 4908533 w 7831306"/>
              <a:gd name="connsiteY28" fmla="*/ 5017169 h 7251031"/>
              <a:gd name="connsiteX29" fmla="*/ 4788217 w 7831306"/>
              <a:gd name="connsiteY29" fmla="*/ 5041232 h 7251031"/>
              <a:gd name="connsiteX30" fmla="*/ 4535554 w 7831306"/>
              <a:gd name="connsiteY30" fmla="*/ 5354053 h 7251031"/>
              <a:gd name="connsiteX31" fmla="*/ 4547586 w 7831306"/>
              <a:gd name="connsiteY31" fmla="*/ 5414211 h 7251031"/>
              <a:gd name="connsiteX32" fmla="*/ 4282891 w 7831306"/>
              <a:gd name="connsiteY32" fmla="*/ 5474369 h 7251031"/>
              <a:gd name="connsiteX33" fmla="*/ 4186638 w 7831306"/>
              <a:gd name="connsiteY33" fmla="*/ 5666874 h 7251031"/>
              <a:gd name="connsiteX34" fmla="*/ 4006164 w 7831306"/>
              <a:gd name="connsiteY34" fmla="*/ 5666874 h 7251031"/>
              <a:gd name="connsiteX35" fmla="*/ 3994133 w 7831306"/>
              <a:gd name="connsiteY35" fmla="*/ 5751095 h 7251031"/>
              <a:gd name="connsiteX36" fmla="*/ 3729438 w 7831306"/>
              <a:gd name="connsiteY36" fmla="*/ 5883442 h 7251031"/>
              <a:gd name="connsiteX37" fmla="*/ 3585059 w 7831306"/>
              <a:gd name="connsiteY37" fmla="*/ 6075948 h 7251031"/>
              <a:gd name="connsiteX38" fmla="*/ 3657249 w 7831306"/>
              <a:gd name="connsiteY38" fmla="*/ 6364705 h 7251031"/>
              <a:gd name="connsiteX39" fmla="*/ 3789596 w 7831306"/>
              <a:gd name="connsiteY39" fmla="*/ 6509084 h 7251031"/>
              <a:gd name="connsiteX40" fmla="*/ 3512870 w 7831306"/>
              <a:gd name="connsiteY40" fmla="*/ 6845969 h 7251031"/>
              <a:gd name="connsiteX41" fmla="*/ 3091764 w 7831306"/>
              <a:gd name="connsiteY41" fmla="*/ 7110663 h 7251031"/>
              <a:gd name="connsiteX42" fmla="*/ 2766912 w 7831306"/>
              <a:gd name="connsiteY42" fmla="*/ 7098632 h 7251031"/>
              <a:gd name="connsiteX43" fmla="*/ 2586438 w 7831306"/>
              <a:gd name="connsiteY43" fmla="*/ 7170821 h 7251031"/>
              <a:gd name="connsiteX44" fmla="*/ 2430028 w 7831306"/>
              <a:gd name="connsiteY44" fmla="*/ 7122695 h 7251031"/>
              <a:gd name="connsiteX45" fmla="*/ 1744228 w 7831306"/>
              <a:gd name="connsiteY45" fmla="*/ 7098632 h 7251031"/>
              <a:gd name="connsiteX46" fmla="*/ 1551722 w 7831306"/>
              <a:gd name="connsiteY46" fmla="*/ 7243011 h 7251031"/>
              <a:gd name="connsiteX47" fmla="*/ 1070459 w 7831306"/>
              <a:gd name="connsiteY47" fmla="*/ 7170821 h 7251031"/>
              <a:gd name="connsiteX48" fmla="*/ 902017 w 7831306"/>
              <a:gd name="connsiteY48" fmla="*/ 6882063 h 7251031"/>
              <a:gd name="connsiteX49" fmla="*/ 492943 w 7831306"/>
              <a:gd name="connsiteY49" fmla="*/ 6629400 h 7251031"/>
              <a:gd name="connsiteX50" fmla="*/ 432786 w 7831306"/>
              <a:gd name="connsiteY50" fmla="*/ 6364705 h 7251031"/>
              <a:gd name="connsiteX51" fmla="*/ 589196 w 7831306"/>
              <a:gd name="connsiteY51" fmla="*/ 5739063 h 7251031"/>
              <a:gd name="connsiteX52" fmla="*/ 637322 w 7831306"/>
              <a:gd name="connsiteY52" fmla="*/ 5342021 h 7251031"/>
              <a:gd name="connsiteX53" fmla="*/ 288407 w 7831306"/>
              <a:gd name="connsiteY53" fmla="*/ 4993105 h 7251031"/>
              <a:gd name="connsiteX54" fmla="*/ 312470 w 7831306"/>
              <a:gd name="connsiteY54" fmla="*/ 4451684 h 7251031"/>
              <a:gd name="connsiteX55" fmla="*/ 252312 w 7831306"/>
              <a:gd name="connsiteY55" fmla="*/ 4307305 h 7251031"/>
              <a:gd name="connsiteX56" fmla="*/ 288407 w 7831306"/>
              <a:gd name="connsiteY56" fmla="*/ 4211053 h 7251031"/>
              <a:gd name="connsiteX57" fmla="*/ 180122 w 7831306"/>
              <a:gd name="connsiteY57" fmla="*/ 4030579 h 7251031"/>
              <a:gd name="connsiteX58" fmla="*/ 59807 w 7831306"/>
              <a:gd name="connsiteY58" fmla="*/ 3814011 h 7251031"/>
              <a:gd name="connsiteX59" fmla="*/ 23712 w 7831306"/>
              <a:gd name="connsiteY59" fmla="*/ 3236495 h 7251031"/>
              <a:gd name="connsiteX60" fmla="*/ 204186 w 7831306"/>
              <a:gd name="connsiteY60" fmla="*/ 2863516 h 7251031"/>
              <a:gd name="connsiteX61" fmla="*/ 302845 w 7831306"/>
              <a:gd name="connsiteY61" fmla="*/ 2661385 h 7251031"/>
              <a:gd name="connsiteX62" fmla="*/ 411129 w 7831306"/>
              <a:gd name="connsiteY62" fmla="*/ 2177716 h 7251031"/>
              <a:gd name="connsiteX63" fmla="*/ 560320 w 7831306"/>
              <a:gd name="connsiteY63" fmla="*/ 1913021 h 7251031"/>
              <a:gd name="connsiteX64" fmla="*/ 791327 w 7831306"/>
              <a:gd name="connsiteY64" fmla="*/ 1564106 h 7251031"/>
              <a:gd name="connsiteX65" fmla="*/ 504976 w 7831306"/>
              <a:gd name="connsiteY65" fmla="*/ 1239253 h 7251031"/>
              <a:gd name="connsiteX66" fmla="*/ 372628 w 7831306"/>
              <a:gd name="connsiteY66" fmla="*/ 1037124 h 7251031"/>
              <a:gd name="connsiteX67" fmla="*/ 391879 w 7831306"/>
              <a:gd name="connsiteY67" fmla="*/ 702646 h 7251031"/>
              <a:gd name="connsiteX68" fmla="*/ 1248527 w 7831306"/>
              <a:gd name="connsiteY68" fmla="*/ 216570 h 7251031"/>
              <a:gd name="connsiteX69" fmla="*/ 3320363 w 7831306"/>
              <a:gd name="connsiteY69" fmla="*/ 0 h 7251031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248527 w 7831306"/>
              <a:gd name="connsiteY68" fmla="*/ 197319 h 7231780"/>
              <a:gd name="connsiteX69" fmla="*/ 18898 w 7831306"/>
              <a:gd name="connsiteY69" fmla="*/ 0 h 7231780"/>
              <a:gd name="connsiteX0" fmla="*/ 7206564 w 7831306"/>
              <a:gd name="connsiteY0" fmla="*/ 4812 h 7231780"/>
              <a:gd name="connsiteX1" fmla="*/ 6929838 w 7831306"/>
              <a:gd name="connsiteY1" fmla="*/ 389823 h 7231780"/>
              <a:gd name="connsiteX2" fmla="*/ 6989996 w 7831306"/>
              <a:gd name="connsiteY2" fmla="*/ 510139 h 7231780"/>
              <a:gd name="connsiteX3" fmla="*/ 6845617 w 7831306"/>
              <a:gd name="connsiteY3" fmla="*/ 606391 h 7231780"/>
              <a:gd name="connsiteX4" fmla="*/ 6881712 w 7831306"/>
              <a:gd name="connsiteY4" fmla="*/ 774833 h 7231780"/>
              <a:gd name="connsiteX5" fmla="*/ 7146407 w 7831306"/>
              <a:gd name="connsiteY5" fmla="*/ 967339 h 7231780"/>
              <a:gd name="connsiteX6" fmla="*/ 7423133 w 7831306"/>
              <a:gd name="connsiteY6" fmla="*/ 1220002 h 7231780"/>
              <a:gd name="connsiteX7" fmla="*/ 7808143 w 7831306"/>
              <a:gd name="connsiteY7" fmla="*/ 1388444 h 7231780"/>
              <a:gd name="connsiteX8" fmla="*/ 7756355 w 7831306"/>
              <a:gd name="connsiteY8" fmla="*/ 1532404 h 7231780"/>
              <a:gd name="connsiteX9" fmla="*/ 7639701 w 7831306"/>
              <a:gd name="connsiteY9" fmla="*/ 1701265 h 7231780"/>
              <a:gd name="connsiteX10" fmla="*/ 7399070 w 7831306"/>
              <a:gd name="connsiteY10" fmla="*/ 2074244 h 7231780"/>
              <a:gd name="connsiteX11" fmla="*/ 7194533 w 7831306"/>
              <a:gd name="connsiteY11" fmla="*/ 2014086 h 7231780"/>
              <a:gd name="connsiteX12" fmla="*/ 7122343 w 7831306"/>
              <a:gd name="connsiteY12" fmla="*/ 2170497 h 7231780"/>
              <a:gd name="connsiteX13" fmla="*/ 6809522 w 7831306"/>
              <a:gd name="connsiteY13" fmla="*/ 2399097 h 7231780"/>
              <a:gd name="connsiteX14" fmla="*/ 6809522 w 7831306"/>
              <a:gd name="connsiteY14" fmla="*/ 2856297 h 7231780"/>
              <a:gd name="connsiteX15" fmla="*/ 6929838 w 7831306"/>
              <a:gd name="connsiteY15" fmla="*/ 3000675 h 7231780"/>
              <a:gd name="connsiteX16" fmla="*/ 6857649 w 7831306"/>
              <a:gd name="connsiteY16" fmla="*/ 3060833 h 7231780"/>
              <a:gd name="connsiteX17" fmla="*/ 6568891 w 7831306"/>
              <a:gd name="connsiteY17" fmla="*/ 3205212 h 7231780"/>
              <a:gd name="connsiteX18" fmla="*/ 6520764 w 7831306"/>
              <a:gd name="connsiteY18" fmla="*/ 3313497 h 7231780"/>
              <a:gd name="connsiteX19" fmla="*/ 6304196 w 7831306"/>
              <a:gd name="connsiteY19" fmla="*/ 3445844 h 7231780"/>
              <a:gd name="connsiteX20" fmla="*/ 6376386 w 7831306"/>
              <a:gd name="connsiteY20" fmla="*/ 3614286 h 7231780"/>
              <a:gd name="connsiteX21" fmla="*/ 6256070 w 7831306"/>
              <a:gd name="connsiteY21" fmla="*/ 3782728 h 7231780"/>
              <a:gd name="connsiteX22" fmla="*/ 6051533 w 7831306"/>
              <a:gd name="connsiteY22" fmla="*/ 3782728 h 7231780"/>
              <a:gd name="connsiteX23" fmla="*/ 5762775 w 7831306"/>
              <a:gd name="connsiteY23" fmla="*/ 3975233 h 7231780"/>
              <a:gd name="connsiteX24" fmla="*/ 5474017 w 7831306"/>
              <a:gd name="connsiteY24" fmla="*/ 4023360 h 7231780"/>
              <a:gd name="connsiteX25" fmla="*/ 5377764 w 7831306"/>
              <a:gd name="connsiteY25" fmla="*/ 4155707 h 7231780"/>
              <a:gd name="connsiteX26" fmla="*/ 5040880 w 7831306"/>
              <a:gd name="connsiteY26" fmla="*/ 4408370 h 7231780"/>
              <a:gd name="connsiteX27" fmla="*/ 5024036 w 7831306"/>
              <a:gd name="connsiteY27" fmla="*/ 4704348 h 7231780"/>
              <a:gd name="connsiteX28" fmla="*/ 4908533 w 7831306"/>
              <a:gd name="connsiteY28" fmla="*/ 4997918 h 7231780"/>
              <a:gd name="connsiteX29" fmla="*/ 4788217 w 7831306"/>
              <a:gd name="connsiteY29" fmla="*/ 5021981 h 7231780"/>
              <a:gd name="connsiteX30" fmla="*/ 4535554 w 7831306"/>
              <a:gd name="connsiteY30" fmla="*/ 5334802 h 7231780"/>
              <a:gd name="connsiteX31" fmla="*/ 4547586 w 7831306"/>
              <a:gd name="connsiteY31" fmla="*/ 5394960 h 7231780"/>
              <a:gd name="connsiteX32" fmla="*/ 4282891 w 7831306"/>
              <a:gd name="connsiteY32" fmla="*/ 5455118 h 7231780"/>
              <a:gd name="connsiteX33" fmla="*/ 4186638 w 7831306"/>
              <a:gd name="connsiteY33" fmla="*/ 5647623 h 7231780"/>
              <a:gd name="connsiteX34" fmla="*/ 4006164 w 7831306"/>
              <a:gd name="connsiteY34" fmla="*/ 5647623 h 7231780"/>
              <a:gd name="connsiteX35" fmla="*/ 3994133 w 7831306"/>
              <a:gd name="connsiteY35" fmla="*/ 5731844 h 7231780"/>
              <a:gd name="connsiteX36" fmla="*/ 3729438 w 7831306"/>
              <a:gd name="connsiteY36" fmla="*/ 5864191 h 7231780"/>
              <a:gd name="connsiteX37" fmla="*/ 3585059 w 7831306"/>
              <a:gd name="connsiteY37" fmla="*/ 6056697 h 7231780"/>
              <a:gd name="connsiteX38" fmla="*/ 3657249 w 7831306"/>
              <a:gd name="connsiteY38" fmla="*/ 6345454 h 7231780"/>
              <a:gd name="connsiteX39" fmla="*/ 3789596 w 7831306"/>
              <a:gd name="connsiteY39" fmla="*/ 6489833 h 7231780"/>
              <a:gd name="connsiteX40" fmla="*/ 3512870 w 7831306"/>
              <a:gd name="connsiteY40" fmla="*/ 6826718 h 7231780"/>
              <a:gd name="connsiteX41" fmla="*/ 3091764 w 7831306"/>
              <a:gd name="connsiteY41" fmla="*/ 7091412 h 7231780"/>
              <a:gd name="connsiteX42" fmla="*/ 2766912 w 7831306"/>
              <a:gd name="connsiteY42" fmla="*/ 7079381 h 7231780"/>
              <a:gd name="connsiteX43" fmla="*/ 2586438 w 7831306"/>
              <a:gd name="connsiteY43" fmla="*/ 7151570 h 7231780"/>
              <a:gd name="connsiteX44" fmla="*/ 2430028 w 7831306"/>
              <a:gd name="connsiteY44" fmla="*/ 7103444 h 7231780"/>
              <a:gd name="connsiteX45" fmla="*/ 1744228 w 7831306"/>
              <a:gd name="connsiteY45" fmla="*/ 7079381 h 7231780"/>
              <a:gd name="connsiteX46" fmla="*/ 1551722 w 7831306"/>
              <a:gd name="connsiteY46" fmla="*/ 7223760 h 7231780"/>
              <a:gd name="connsiteX47" fmla="*/ 1070459 w 7831306"/>
              <a:gd name="connsiteY47" fmla="*/ 7151570 h 7231780"/>
              <a:gd name="connsiteX48" fmla="*/ 902017 w 7831306"/>
              <a:gd name="connsiteY48" fmla="*/ 6862812 h 7231780"/>
              <a:gd name="connsiteX49" fmla="*/ 492943 w 7831306"/>
              <a:gd name="connsiteY49" fmla="*/ 6610149 h 7231780"/>
              <a:gd name="connsiteX50" fmla="*/ 432786 w 7831306"/>
              <a:gd name="connsiteY50" fmla="*/ 6345454 h 7231780"/>
              <a:gd name="connsiteX51" fmla="*/ 589196 w 7831306"/>
              <a:gd name="connsiteY51" fmla="*/ 5719812 h 7231780"/>
              <a:gd name="connsiteX52" fmla="*/ 637322 w 7831306"/>
              <a:gd name="connsiteY52" fmla="*/ 5322770 h 7231780"/>
              <a:gd name="connsiteX53" fmla="*/ 288407 w 7831306"/>
              <a:gd name="connsiteY53" fmla="*/ 4973854 h 7231780"/>
              <a:gd name="connsiteX54" fmla="*/ 312470 w 7831306"/>
              <a:gd name="connsiteY54" fmla="*/ 4432433 h 7231780"/>
              <a:gd name="connsiteX55" fmla="*/ 252312 w 7831306"/>
              <a:gd name="connsiteY55" fmla="*/ 4288054 h 7231780"/>
              <a:gd name="connsiteX56" fmla="*/ 288407 w 7831306"/>
              <a:gd name="connsiteY56" fmla="*/ 4191802 h 7231780"/>
              <a:gd name="connsiteX57" fmla="*/ 180122 w 7831306"/>
              <a:gd name="connsiteY57" fmla="*/ 4011328 h 7231780"/>
              <a:gd name="connsiteX58" fmla="*/ 59807 w 7831306"/>
              <a:gd name="connsiteY58" fmla="*/ 3794760 h 7231780"/>
              <a:gd name="connsiteX59" fmla="*/ 23712 w 7831306"/>
              <a:gd name="connsiteY59" fmla="*/ 3217244 h 7231780"/>
              <a:gd name="connsiteX60" fmla="*/ 204186 w 7831306"/>
              <a:gd name="connsiteY60" fmla="*/ 2844265 h 7231780"/>
              <a:gd name="connsiteX61" fmla="*/ 302845 w 7831306"/>
              <a:gd name="connsiteY61" fmla="*/ 2642134 h 7231780"/>
              <a:gd name="connsiteX62" fmla="*/ 411129 w 7831306"/>
              <a:gd name="connsiteY62" fmla="*/ 2158465 h 7231780"/>
              <a:gd name="connsiteX63" fmla="*/ 560320 w 7831306"/>
              <a:gd name="connsiteY63" fmla="*/ 1893770 h 7231780"/>
              <a:gd name="connsiteX64" fmla="*/ 791327 w 7831306"/>
              <a:gd name="connsiteY64" fmla="*/ 1544855 h 7231780"/>
              <a:gd name="connsiteX65" fmla="*/ 504976 w 7831306"/>
              <a:gd name="connsiteY65" fmla="*/ 1220002 h 7231780"/>
              <a:gd name="connsiteX66" fmla="*/ 372628 w 7831306"/>
              <a:gd name="connsiteY66" fmla="*/ 1017873 h 7231780"/>
              <a:gd name="connsiteX67" fmla="*/ 391879 w 7831306"/>
              <a:gd name="connsiteY67" fmla="*/ 683395 h 7231780"/>
              <a:gd name="connsiteX68" fmla="*/ 18898 w 7831306"/>
              <a:gd name="connsiteY68" fmla="*/ 0 h 723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831306" h="7231780">
                <a:moveTo>
                  <a:pt x="7206564" y="4812"/>
                </a:moveTo>
                <a:cubicBezTo>
                  <a:pt x="7114322" y="133149"/>
                  <a:pt x="6965933" y="305602"/>
                  <a:pt x="6929838" y="389823"/>
                </a:cubicBezTo>
                <a:cubicBezTo>
                  <a:pt x="6893743" y="474044"/>
                  <a:pt x="7038122" y="478055"/>
                  <a:pt x="6989996" y="510139"/>
                </a:cubicBezTo>
                <a:lnTo>
                  <a:pt x="6845617" y="606391"/>
                </a:lnTo>
                <a:cubicBezTo>
                  <a:pt x="6827570" y="650506"/>
                  <a:pt x="6793480" y="710664"/>
                  <a:pt x="6881712" y="774833"/>
                </a:cubicBezTo>
                <a:lnTo>
                  <a:pt x="7146407" y="967339"/>
                </a:lnTo>
                <a:cubicBezTo>
                  <a:pt x="7236644" y="1041534"/>
                  <a:pt x="7294796" y="1163855"/>
                  <a:pt x="7423133" y="1220002"/>
                </a:cubicBezTo>
                <a:cubicBezTo>
                  <a:pt x="7551470" y="1276149"/>
                  <a:pt x="7752606" y="1336377"/>
                  <a:pt x="7808143" y="1388444"/>
                </a:cubicBezTo>
                <a:cubicBezTo>
                  <a:pt x="7863680" y="1440511"/>
                  <a:pt x="7808492" y="1460215"/>
                  <a:pt x="7756355" y="1532404"/>
                </a:cubicBezTo>
                <a:lnTo>
                  <a:pt x="7639701" y="1701265"/>
                </a:lnTo>
                <a:cubicBezTo>
                  <a:pt x="7580154" y="1791572"/>
                  <a:pt x="7467249" y="2094297"/>
                  <a:pt x="7399070" y="2074244"/>
                </a:cubicBezTo>
                <a:lnTo>
                  <a:pt x="7194533" y="2014086"/>
                </a:lnTo>
                <a:cubicBezTo>
                  <a:pt x="7148412" y="2030128"/>
                  <a:pt x="7226617" y="2094297"/>
                  <a:pt x="7122343" y="2170497"/>
                </a:cubicBezTo>
                <a:lnTo>
                  <a:pt x="6809522" y="2399097"/>
                </a:lnTo>
                <a:cubicBezTo>
                  <a:pt x="6757385" y="2513397"/>
                  <a:pt x="6769417" y="2808171"/>
                  <a:pt x="6809522" y="2856297"/>
                </a:cubicBezTo>
                <a:lnTo>
                  <a:pt x="6929838" y="3000675"/>
                </a:lnTo>
                <a:cubicBezTo>
                  <a:pt x="6937859" y="3034764"/>
                  <a:pt x="6953902" y="3012707"/>
                  <a:pt x="6857649" y="3060833"/>
                </a:cubicBezTo>
                <a:lnTo>
                  <a:pt x="6568891" y="3205212"/>
                </a:lnTo>
                <a:cubicBezTo>
                  <a:pt x="6512744" y="3247323"/>
                  <a:pt x="6592953" y="3269381"/>
                  <a:pt x="6520764" y="3313497"/>
                </a:cubicBezTo>
                <a:lnTo>
                  <a:pt x="6304196" y="3445844"/>
                </a:lnTo>
                <a:cubicBezTo>
                  <a:pt x="6280133" y="3495975"/>
                  <a:pt x="6416491" y="3558139"/>
                  <a:pt x="6376386" y="3614286"/>
                </a:cubicBezTo>
                <a:lnTo>
                  <a:pt x="6256070" y="3782728"/>
                </a:lnTo>
                <a:cubicBezTo>
                  <a:pt x="6201928" y="3810802"/>
                  <a:pt x="6147786" y="3718560"/>
                  <a:pt x="6051533" y="3782728"/>
                </a:cubicBezTo>
                <a:lnTo>
                  <a:pt x="5762775" y="3975233"/>
                </a:lnTo>
                <a:cubicBezTo>
                  <a:pt x="5666522" y="4015338"/>
                  <a:pt x="5506101" y="3979244"/>
                  <a:pt x="5474017" y="4023360"/>
                </a:cubicBezTo>
                <a:lnTo>
                  <a:pt x="5377764" y="4155707"/>
                </a:lnTo>
                <a:cubicBezTo>
                  <a:pt x="5305575" y="4219875"/>
                  <a:pt x="5099835" y="4316930"/>
                  <a:pt x="5040880" y="4408370"/>
                </a:cubicBezTo>
                <a:cubicBezTo>
                  <a:pt x="4981925" y="4499810"/>
                  <a:pt x="5062537" y="4606491"/>
                  <a:pt x="5024036" y="4704348"/>
                </a:cubicBezTo>
                <a:cubicBezTo>
                  <a:pt x="4985535" y="4802205"/>
                  <a:pt x="4947836" y="4944979"/>
                  <a:pt x="4908533" y="4997918"/>
                </a:cubicBezTo>
                <a:cubicBezTo>
                  <a:pt x="4869230" y="5050857"/>
                  <a:pt x="4872438" y="4917707"/>
                  <a:pt x="4788217" y="5021981"/>
                </a:cubicBezTo>
                <a:lnTo>
                  <a:pt x="4535554" y="5334802"/>
                </a:lnTo>
                <a:cubicBezTo>
                  <a:pt x="4495449" y="5396965"/>
                  <a:pt x="4635818" y="5374907"/>
                  <a:pt x="4547586" y="5394960"/>
                </a:cubicBezTo>
                <a:lnTo>
                  <a:pt x="4282891" y="5455118"/>
                </a:lnTo>
                <a:cubicBezTo>
                  <a:pt x="4222733" y="5497229"/>
                  <a:pt x="4246796" y="5647623"/>
                  <a:pt x="4186638" y="5647623"/>
                </a:cubicBezTo>
                <a:lnTo>
                  <a:pt x="4006164" y="5647623"/>
                </a:lnTo>
                <a:cubicBezTo>
                  <a:pt x="3974080" y="5661660"/>
                  <a:pt x="4082365" y="5687728"/>
                  <a:pt x="3994133" y="5731844"/>
                </a:cubicBezTo>
                <a:lnTo>
                  <a:pt x="3729438" y="5864191"/>
                </a:lnTo>
                <a:cubicBezTo>
                  <a:pt x="3661259" y="5918333"/>
                  <a:pt x="3560996" y="5960445"/>
                  <a:pt x="3585059" y="6056697"/>
                </a:cubicBezTo>
                <a:lnTo>
                  <a:pt x="3657249" y="6345454"/>
                </a:lnTo>
                <a:cubicBezTo>
                  <a:pt x="3691338" y="6417643"/>
                  <a:pt x="3881838" y="6377538"/>
                  <a:pt x="3789596" y="6489833"/>
                </a:cubicBezTo>
                <a:lnTo>
                  <a:pt x="3512870" y="6826718"/>
                </a:lnTo>
                <a:cubicBezTo>
                  <a:pt x="3396565" y="6926981"/>
                  <a:pt x="3200048" y="7095422"/>
                  <a:pt x="3091764" y="7091412"/>
                </a:cubicBezTo>
                <a:lnTo>
                  <a:pt x="2766912" y="7079381"/>
                </a:lnTo>
                <a:cubicBezTo>
                  <a:pt x="2682691" y="7089407"/>
                  <a:pt x="2638575" y="7167612"/>
                  <a:pt x="2586438" y="7151570"/>
                </a:cubicBezTo>
                <a:lnTo>
                  <a:pt x="2430028" y="7103444"/>
                </a:lnTo>
                <a:cubicBezTo>
                  <a:pt x="2289660" y="7091413"/>
                  <a:pt x="1808397" y="7031255"/>
                  <a:pt x="1744228" y="7079381"/>
                </a:cubicBezTo>
                <a:lnTo>
                  <a:pt x="1551722" y="7223760"/>
                </a:lnTo>
                <a:cubicBezTo>
                  <a:pt x="1439427" y="7235791"/>
                  <a:pt x="1126606" y="7247823"/>
                  <a:pt x="1070459" y="7151570"/>
                </a:cubicBezTo>
                <a:lnTo>
                  <a:pt x="902017" y="6862812"/>
                </a:lnTo>
                <a:cubicBezTo>
                  <a:pt x="805765" y="6772575"/>
                  <a:pt x="512995" y="6698381"/>
                  <a:pt x="492943" y="6610149"/>
                </a:cubicBezTo>
                <a:lnTo>
                  <a:pt x="432786" y="6345454"/>
                </a:lnTo>
                <a:cubicBezTo>
                  <a:pt x="448828" y="6197065"/>
                  <a:pt x="573154" y="5852159"/>
                  <a:pt x="589196" y="5719812"/>
                </a:cubicBezTo>
                <a:lnTo>
                  <a:pt x="637322" y="5322770"/>
                </a:lnTo>
                <a:cubicBezTo>
                  <a:pt x="587191" y="5198444"/>
                  <a:pt x="280386" y="5154328"/>
                  <a:pt x="288407" y="4973854"/>
                </a:cubicBezTo>
                <a:lnTo>
                  <a:pt x="312470" y="4432433"/>
                </a:lnTo>
                <a:cubicBezTo>
                  <a:pt x="306454" y="4318133"/>
                  <a:pt x="240280" y="4320138"/>
                  <a:pt x="252312" y="4288054"/>
                </a:cubicBezTo>
                <a:lnTo>
                  <a:pt x="288407" y="4191802"/>
                </a:lnTo>
                <a:cubicBezTo>
                  <a:pt x="276375" y="4145681"/>
                  <a:pt x="220227" y="4083517"/>
                  <a:pt x="180122" y="4011328"/>
                </a:cubicBezTo>
                <a:lnTo>
                  <a:pt x="59807" y="3794760"/>
                </a:lnTo>
                <a:cubicBezTo>
                  <a:pt x="33739" y="3662413"/>
                  <a:pt x="-36446" y="3341570"/>
                  <a:pt x="23712" y="3217244"/>
                </a:cubicBezTo>
                <a:lnTo>
                  <a:pt x="204186" y="2844265"/>
                </a:lnTo>
                <a:cubicBezTo>
                  <a:pt x="348565" y="2814186"/>
                  <a:pt x="234666" y="2630102"/>
                  <a:pt x="302845" y="2642134"/>
                </a:cubicBezTo>
                <a:cubicBezTo>
                  <a:pt x="371024" y="2654166"/>
                  <a:pt x="342950" y="2146433"/>
                  <a:pt x="411129" y="2158465"/>
                </a:cubicBezTo>
                <a:cubicBezTo>
                  <a:pt x="513397" y="2072239"/>
                  <a:pt x="496954" y="1996038"/>
                  <a:pt x="560320" y="1893770"/>
                </a:cubicBezTo>
                <a:cubicBezTo>
                  <a:pt x="623686" y="1791502"/>
                  <a:pt x="800551" y="1657150"/>
                  <a:pt x="791327" y="1544855"/>
                </a:cubicBezTo>
                <a:cubicBezTo>
                  <a:pt x="782103" y="1432560"/>
                  <a:pt x="574759" y="1307832"/>
                  <a:pt x="504976" y="1220002"/>
                </a:cubicBezTo>
                <a:cubicBezTo>
                  <a:pt x="435193" y="1132172"/>
                  <a:pt x="391477" y="1107307"/>
                  <a:pt x="372628" y="1017873"/>
                </a:cubicBezTo>
                <a:cubicBezTo>
                  <a:pt x="353779" y="928439"/>
                  <a:pt x="450834" y="853041"/>
                  <a:pt x="391879" y="683395"/>
                </a:cubicBezTo>
                <a:cubicBezTo>
                  <a:pt x="332924" y="513749"/>
                  <a:pt x="96602" y="142374"/>
                  <a:pt x="18898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3009900" y="1917700"/>
            <a:ext cx="3243263" cy="2051050"/>
            <a:chOff x="3009900" y="1917700"/>
            <a:chExt cx="3242836" cy="205111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4891372" y="3560946"/>
              <a:ext cx="1361364" cy="407864"/>
              <a:chOff x="4891372" y="3560946"/>
              <a:chExt cx="1361364" cy="407864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890840" y="3560811"/>
                <a:ext cx="228570" cy="22860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5016236" y="3568748"/>
                <a:ext cx="1236500" cy="400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2000" b="1">
                    <a:solidFill>
                      <a:srgbClr val="9BBB59"/>
                    </a:solidFill>
                    <a:latin typeface="Calibri" panose="020F0502020204030204" pitchFamily="34" charset="0"/>
                  </a:rPr>
                  <a:t>Asadabad</a:t>
                </a:r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3009900" y="2578100"/>
              <a:ext cx="1264808" cy="373380"/>
              <a:chOff x="3009900" y="2578100"/>
              <a:chExt cx="1264808" cy="373380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3009900" y="2768625"/>
                <a:ext cx="182539" cy="182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/>
              <p:cNvSpPr txBox="1">
                <a:spLocks noChangeArrowheads="1"/>
              </p:cNvSpPr>
              <p:nvPr/>
            </p:nvSpPr>
            <p:spPr bwMode="auto">
              <a:xfrm>
                <a:off x="3124185" y="2578119"/>
                <a:ext cx="1150786" cy="368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800" b="1">
                    <a:solidFill>
                      <a:srgbClr val="9BBB59"/>
                    </a:solidFill>
                    <a:latin typeface="Calibri" panose="020F0502020204030204" pitchFamily="34" charset="0"/>
                  </a:rPr>
                  <a:t>Nangalam</a:t>
                </a: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3086100" y="1917700"/>
              <a:ext cx="769771" cy="389354"/>
              <a:chOff x="3086100" y="1917700"/>
              <a:chExt cx="769771" cy="389354"/>
            </a:xfrm>
          </p:grpSpPr>
          <p:sp>
            <p:nvSpPr>
              <p:cNvPr id="8" name="Oval 7"/>
              <p:cNvSpPr>
                <a:spLocks noChangeAspect="1"/>
              </p:cNvSpPr>
              <p:nvPr/>
            </p:nvSpPr>
            <p:spPr>
              <a:xfrm>
                <a:off x="3086090" y="1917700"/>
                <a:ext cx="136507" cy="1365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>
                <a:spLocks noChangeArrowheads="1"/>
              </p:cNvSpPr>
              <p:nvPr/>
            </p:nvSpPr>
            <p:spPr bwMode="auto">
              <a:xfrm>
                <a:off x="3111487" y="1968501"/>
                <a:ext cx="744440" cy="3381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600" b="1">
                    <a:solidFill>
                      <a:srgbClr val="9BBB59"/>
                    </a:solidFill>
                    <a:latin typeface="Calibri" panose="020F0502020204030204" pitchFamily="34" charset="0"/>
                  </a:rPr>
                  <a:t>Wanat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67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44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65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65279-4A2F-4CDA-9466-3CC12ED3B1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82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0D4B7-6EEA-423B-BFF0-85425DC388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64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268AEDC-5CF1-48DB-A591-32CC51561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  <p:sldLayoutId id="2147484897" r:id="rId3"/>
    <p:sldLayoutId id="2147484898" r:id="rId4"/>
    <p:sldLayoutId id="2147484899" r:id="rId5"/>
    <p:sldLayoutId id="2147484900" r:id="rId6"/>
    <p:sldLayoutId id="2147484901" r:id="rId7"/>
    <p:sldLayoutId id="2147484891" r:id="rId8"/>
    <p:sldLayoutId id="2147484892" r:id="rId9"/>
    <p:sldLayoutId id="2147484893" r:id="rId10"/>
    <p:sldLayoutId id="2147484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62D23AF-4B65-4409-BFDB-ABE499D40FA7}" type="datetimeFigureOut">
              <a:rPr lang="en-US"/>
              <a:pPr>
                <a:defRPr/>
              </a:pPr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2EEBF15-EE92-4824-9B17-DE530774E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32D004B-3246-4BAE-BE02-8124DF8A33CF}" type="datetime1">
              <a:rPr lang="en-US"/>
              <a:pPr>
                <a:defRPr/>
              </a:pPr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9792A1-A3BA-4134-B3CC-0B54797D13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  <p:sldLayoutId id="2147484924" r:id="rId12"/>
    <p:sldLayoutId id="2147484925" r:id="rId13"/>
    <p:sldLayoutId id="2147484926" r:id="rId14"/>
    <p:sldLayoutId id="2147484927" r:id="rId15"/>
    <p:sldLayoutId id="2147484928" r:id="rId16"/>
    <p:sldLayoutId id="2147484929" r:id="rId17"/>
    <p:sldLayoutId id="2147484930" r:id="rId18"/>
    <p:sldLayoutId id="2147484931" r:id="rId19"/>
    <p:sldLayoutId id="2147484932" r:id="rId20"/>
    <p:sldLayoutId id="2147484933" r:id="rId21"/>
    <p:sldLayoutId id="2147484934" r:id="rId22"/>
    <p:sldLayoutId id="2147484935" r:id="rId23"/>
    <p:sldLayoutId id="2147484936" r:id="rId24"/>
    <p:sldLayoutId id="2147484937" r:id="rId25"/>
    <p:sldLayoutId id="2147484938" r:id="rId26"/>
    <p:sldLayoutId id="2147484939" r:id="rId27"/>
    <p:sldLayoutId id="2147484940" r:id="rId28"/>
    <p:sldLayoutId id="2147484941" r:id="rId29"/>
    <p:sldLayoutId id="2147484942" r:id="rId30"/>
    <p:sldLayoutId id="2147484943" r:id="rId31"/>
    <p:sldLayoutId id="2147484944" r:id="rId3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fi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f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f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f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f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6" descr="new csi cre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 b="12694"/>
          <a:stretch/>
        </p:blipFill>
        <p:spPr>
          <a:xfrm>
            <a:off x="563072" y="1810694"/>
            <a:ext cx="8052684" cy="49712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034375" y="66675"/>
            <a:ext cx="6968888" cy="2809875"/>
          </a:xfrm>
          <a:prstGeom prst="roundRect">
            <a:avLst/>
          </a:prstGeom>
          <a:solidFill>
            <a:schemeClr val="accent1"/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FORCE NORMANDY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Ride</a:t>
            </a:r>
          </a:p>
          <a:p>
            <a:pPr algn="ctr" eaLnBrk="1" hangingPunct="1">
              <a:defRPr/>
            </a:pPr>
            <a:endParaRPr 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Battalion, 101st Aviation Brigade</a:t>
            </a:r>
          </a:p>
          <a:p>
            <a:pPr algn="ctr" eaLnBrk="1" hangingPunct="1"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January 1991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1">
            <a:extLst>
              <a:ext uri="{FF2B5EF4-FFF2-40B4-BE49-F238E27FC236}">
                <a16:creationId xmlns:a16="http://schemas.microsoft.com/office/drawing/2014/main" id="{431E78F8-AA14-4167-AB4D-EE105C0A9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0" y="6567488"/>
            <a:ext cx="18473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2720259" y="1942660"/>
            <a:chExt cx="3680542" cy="31585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0436E3-6134-42DD-912D-970F5EED9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23" t="17007" r="14285" b="18776"/>
            <a:stretch/>
          </p:blipFill>
          <p:spPr>
            <a:xfrm>
              <a:off x="2720259" y="1942660"/>
              <a:ext cx="3680542" cy="315857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6A4D0-D8C8-4AE7-B853-FAE1582274C3}"/>
                </a:ext>
              </a:extLst>
            </p:cNvPr>
            <p:cNvSpPr/>
            <p:nvPr/>
          </p:nvSpPr>
          <p:spPr>
            <a:xfrm>
              <a:off x="3387012" y="2283843"/>
              <a:ext cx="136227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78F2F9-0E87-45FE-9AE5-2E1BCEBC124D}"/>
                </a:ext>
              </a:extLst>
            </p:cNvPr>
            <p:cNvSpPr/>
            <p:nvPr/>
          </p:nvSpPr>
          <p:spPr>
            <a:xfrm>
              <a:off x="4823930" y="2787698"/>
              <a:ext cx="136227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17D447A9-E7E3-4907-BFD7-DFEBBD10E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2600" y="6551252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2-4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C4F02-56AD-4812-81F7-DB025894ABB0}"/>
              </a:ext>
            </a:extLst>
          </p:cNvPr>
          <p:cNvGrpSpPr/>
          <p:nvPr/>
        </p:nvGrpSpPr>
        <p:grpSpPr>
          <a:xfrm>
            <a:off x="59028" y="5192199"/>
            <a:ext cx="8995755" cy="1380147"/>
            <a:chOff x="33338" y="1593799"/>
            <a:chExt cx="9054385" cy="826866"/>
          </a:xfrm>
        </p:grpSpPr>
        <p:sp>
          <p:nvSpPr>
            <p:cNvPr id="52" name="Rectangle 51"/>
            <p:cNvSpPr/>
            <p:nvPr/>
          </p:nvSpPr>
          <p:spPr bwMode="auto">
            <a:xfrm>
              <a:off x="33338" y="1593799"/>
              <a:ext cx="9054385" cy="579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3544" name="TextBox 49"/>
            <p:cNvSpPr txBox="1">
              <a:spLocks noChangeArrowheads="1"/>
            </p:cNvSpPr>
            <p:nvPr/>
          </p:nvSpPr>
          <p:spPr bwMode="auto">
            <a:xfrm>
              <a:off x="427278" y="1651224"/>
              <a:ext cx="82734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On order, destroy three early warning radar sites within Iraq to open coalition flight paths.</a:t>
              </a:r>
              <a:endParaRPr lang="en-US" alt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1475854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 Normandy Mission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" descr="new csi crest">
            <a:extLst>
              <a:ext uri="{FF2B5EF4-FFF2-40B4-BE49-F238E27FC236}">
                <a16:creationId xmlns:a16="http://schemas.microsoft.com/office/drawing/2014/main" id="{2AF12B63-FA64-4CBF-B45D-3CB9A8BC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id="{481BC331-20E8-406E-B066-5E4F6A724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58398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2399168" y="1418650"/>
            <a:ext cx="3503691" cy="984476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876765">
            <a:off x="3771180" y="1642789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 Arial"/>
              </a:rPr>
              <a:t>40 Miles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6083" y="6412752"/>
            <a:ext cx="984524" cy="353094"/>
            <a:chOff x="716083" y="6412752"/>
            <a:chExt cx="984524" cy="353094"/>
          </a:xfrm>
        </p:grpSpPr>
        <p:sp>
          <p:nvSpPr>
            <p:cNvPr id="22" name="TextBox 21"/>
            <p:cNvSpPr txBox="1"/>
            <p:nvPr/>
          </p:nvSpPr>
          <p:spPr>
            <a:xfrm>
              <a:off x="716083" y="6427292"/>
              <a:ext cx="966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n>
                    <a:solidFill>
                      <a:schemeClr val="tx1"/>
                    </a:solidFill>
                  </a:ln>
                  <a:latin typeface="Arial Black" panose="020B0A04020102020204" pitchFamily="34" charset="0"/>
                </a:rPr>
                <a:t>Al </a:t>
              </a:r>
              <a:r>
                <a:rPr lang="en-US" sz="1600" dirty="0" err="1">
                  <a:ln>
                    <a:solidFill>
                      <a:schemeClr val="tx1"/>
                    </a:solidFill>
                  </a:ln>
                  <a:latin typeface="Arial Black" panose="020B0A04020102020204" pitchFamily="34" charset="0"/>
                </a:rPr>
                <a:t>Jouf</a:t>
              </a:r>
              <a:endParaRPr lang="en-US" sz="16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4189" y="6412752"/>
              <a:ext cx="966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Al </a:t>
              </a:r>
              <a:r>
                <a:rPr lang="en-US" sz="16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Jouf</a:t>
              </a:r>
              <a:endParaRPr lang="en-US" sz="1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532763">
            <a:off x="507274" y="2336727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Saudi Arabia</a:t>
            </a:r>
          </a:p>
        </p:txBody>
      </p:sp>
      <p:sp>
        <p:nvSpPr>
          <p:cNvPr id="25" name="TextBox 24"/>
          <p:cNvSpPr txBox="1"/>
          <p:nvPr/>
        </p:nvSpPr>
        <p:spPr>
          <a:xfrm rot="548473">
            <a:off x="791005" y="2050517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Iraq</a:t>
            </a:r>
          </a:p>
        </p:txBody>
      </p:sp>
      <p:sp>
        <p:nvSpPr>
          <p:cNvPr id="26" name="TextBox 25"/>
          <p:cNvSpPr txBox="1"/>
          <p:nvPr/>
        </p:nvSpPr>
        <p:spPr>
          <a:xfrm rot="2037279">
            <a:off x="6361238" y="4760406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Saudi Arabia</a:t>
            </a:r>
          </a:p>
        </p:txBody>
      </p:sp>
      <p:sp>
        <p:nvSpPr>
          <p:cNvPr id="27" name="TextBox 26"/>
          <p:cNvSpPr txBox="1"/>
          <p:nvPr/>
        </p:nvSpPr>
        <p:spPr>
          <a:xfrm rot="2094903">
            <a:off x="6880534" y="4546361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Iraq</a:t>
            </a:r>
          </a:p>
        </p:txBody>
      </p:sp>
    </p:spTree>
    <p:extLst>
      <p:ext uri="{BB962C8B-B14F-4D97-AF65-F5344CB8AC3E}">
        <p14:creationId xmlns:p14="http://schemas.microsoft.com/office/powerpoint/2010/main" val="465910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ew csi crest">
            <a:extLst>
              <a:ext uri="{FF2B5EF4-FFF2-40B4-BE49-F238E27FC236}">
                <a16:creationId xmlns:a16="http://schemas.microsoft.com/office/drawing/2014/main" id="{868DB084-6BE5-4FDE-A64B-5A71B4ED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47B8CF5-1F20-4197-8AD8-E3490D225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outdoor, airplane, water, sitting&#10;&#10;Description automatically generated">
            <a:extLst>
              <a:ext uri="{FF2B5EF4-FFF2-40B4-BE49-F238E27FC236}">
                <a16:creationId xmlns:a16="http://schemas.microsoft.com/office/drawing/2014/main" id="{D52BD717-7667-46AB-90FD-FBBE3BC2C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9" y="1640309"/>
            <a:ext cx="8722068" cy="51186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CEAD2A0B-4C55-47A0-86D2-4B95D1815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3-1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AAB86E2C-E238-4040-B530-43E6DA3B41C4}"/>
              </a:ext>
            </a:extLst>
          </p:cNvPr>
          <p:cNvSpPr/>
          <p:nvPr/>
        </p:nvSpPr>
        <p:spPr>
          <a:xfrm>
            <a:off x="1067753" y="66675"/>
            <a:ext cx="6932612" cy="1508125"/>
          </a:xfrm>
          <a:prstGeom prst="round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Pre-Mission Prep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new csi crest">
            <a:extLst>
              <a:ext uri="{FF2B5EF4-FFF2-40B4-BE49-F238E27FC236}">
                <a16:creationId xmlns:a16="http://schemas.microsoft.com/office/drawing/2014/main" id="{7B27AF53-A9CF-478E-AB59-38581D7B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6">
            <a:extLst>
              <a:ext uri="{FF2B5EF4-FFF2-40B4-BE49-F238E27FC236}">
                <a16:creationId xmlns:a16="http://schemas.microsoft.com/office/drawing/2014/main" id="{4679C373-907F-459D-9043-22E0218E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A876-1A2F-4DE8-A00D-36DC4179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3-2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30F22E01-5973-4B18-8403-F89A675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6" y="1346521"/>
            <a:ext cx="893867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Team Selection: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To Select Crews from Across the Battalion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Single Company?</a:t>
            </a:r>
          </a:p>
          <a:p>
            <a:pPr marL="914400" lvl="1" indent="-342900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“All Star” Crews?</a:t>
            </a:r>
          </a:p>
          <a:p>
            <a:pPr marL="914400" lvl="1" indent="-342900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Battle Rostered Crews?</a:t>
            </a:r>
          </a:p>
          <a:p>
            <a:pPr marL="914400" lvl="1" indent="-342900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Pros and Cons</a:t>
            </a:r>
          </a:p>
          <a:p>
            <a:pPr marL="969963" lvl="1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9963" lvl="1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indent="-33655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Mitigation of Mission or Personnel Changes</a:t>
            </a:r>
          </a:p>
          <a:p>
            <a:pPr marL="914400" lvl="1" indent="-336550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Injury or Emergency Leave</a:t>
            </a:r>
          </a:p>
          <a:p>
            <a:pPr marL="914400" lvl="1" indent="-336550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Changes to the Mission Plan</a:t>
            </a:r>
          </a:p>
          <a:p>
            <a:pPr marL="914400" lvl="1" indent="-336550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sp>
        <p:nvSpPr>
          <p:cNvPr id="8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Selection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new csi crest">
            <a:extLst>
              <a:ext uri="{FF2B5EF4-FFF2-40B4-BE49-F238E27FC236}">
                <a16:creationId xmlns:a16="http://schemas.microsoft.com/office/drawing/2014/main" id="{7B27AF53-A9CF-478E-AB59-38581D7B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6">
            <a:extLst>
              <a:ext uri="{FF2B5EF4-FFF2-40B4-BE49-F238E27FC236}">
                <a16:creationId xmlns:a16="http://schemas.microsoft.com/office/drawing/2014/main" id="{4679C373-907F-459D-9043-22E0218E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A876-1A2F-4DE8-A00D-36DC4179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3-3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30F22E01-5973-4B18-8403-F89A675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6" y="1473263"/>
            <a:ext cx="893867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588" indent="-1588"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Training:</a:t>
            </a:r>
          </a:p>
          <a:p>
            <a:pPr marL="1588" indent="-1588" eaLnBrk="1" hangingPunct="1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2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Challenges with an unknown mission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Constant rehearsals at night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Fuel range, familiarization flights with fuel pods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assignments and weapons configuration</a:t>
            </a:r>
          </a:p>
        </p:txBody>
      </p:sp>
      <p:sp>
        <p:nvSpPr>
          <p:cNvPr id="8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5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new csi crest">
            <a:extLst>
              <a:ext uri="{FF2B5EF4-FFF2-40B4-BE49-F238E27FC236}">
                <a16:creationId xmlns:a16="http://schemas.microsoft.com/office/drawing/2014/main" id="{7B27AF53-A9CF-478E-AB59-38581D7B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6">
            <a:extLst>
              <a:ext uri="{FF2B5EF4-FFF2-40B4-BE49-F238E27FC236}">
                <a16:creationId xmlns:a16="http://schemas.microsoft.com/office/drawing/2014/main" id="{4679C373-907F-459D-9043-22E0218E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A876-1A2F-4DE8-A00D-36DC4179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3-4</a:t>
            </a:r>
          </a:p>
        </p:txBody>
      </p:sp>
      <p:sp>
        <p:nvSpPr>
          <p:cNvPr id="8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</a:t>
            </a: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White Target Site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" y="1437399"/>
            <a:ext cx="9144000" cy="48985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798702">
            <a:off x="7243065" y="2275008"/>
            <a:ext cx="2025626" cy="1032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39337" y="2830288"/>
            <a:ext cx="496388" cy="4093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29840" y="2225042"/>
            <a:ext cx="496388" cy="4093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53394" y="1868451"/>
            <a:ext cx="496388" cy="4093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9541096">
            <a:off x="4359452" y="2227038"/>
            <a:ext cx="696686" cy="487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24593" y="4217982"/>
            <a:ext cx="1236617" cy="14891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94300" y="1750423"/>
            <a:ext cx="670560" cy="9666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48351" y="1868451"/>
            <a:ext cx="705394" cy="561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34788" y="4731786"/>
            <a:ext cx="574765" cy="657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94766" y="3166243"/>
            <a:ext cx="462559" cy="5087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632960" y="2406280"/>
            <a:ext cx="266134" cy="267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9541096">
            <a:off x="3289567" y="2583627"/>
            <a:ext cx="696686" cy="487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9541096">
            <a:off x="3961771" y="2687988"/>
            <a:ext cx="696686" cy="487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21126" y="2172844"/>
            <a:ext cx="342425" cy="2442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549045" y="2470737"/>
            <a:ext cx="342425" cy="2442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503585" y="5672923"/>
            <a:ext cx="1061772" cy="26255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13741" y="575923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 Arial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8289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5" grpId="0" animBg="1"/>
      <p:bldP spid="6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new csi crest">
            <a:extLst>
              <a:ext uri="{FF2B5EF4-FFF2-40B4-BE49-F238E27FC236}">
                <a16:creationId xmlns:a16="http://schemas.microsoft.com/office/drawing/2014/main" id="{7B27AF53-A9CF-478E-AB59-38581D7B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6">
            <a:extLst>
              <a:ext uri="{FF2B5EF4-FFF2-40B4-BE49-F238E27FC236}">
                <a16:creationId xmlns:a16="http://schemas.microsoft.com/office/drawing/2014/main" id="{4679C373-907F-459D-9043-22E0218E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A876-1A2F-4DE8-A00D-36DC4179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3-5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30F22E01-5973-4B18-8403-F89A675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6" y="1473263"/>
            <a:ext cx="8938674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588" indent="-1588"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Training:</a:t>
            </a:r>
          </a:p>
          <a:p>
            <a:pPr marL="1588" indent="-1588" eaLnBrk="1" hangingPunct="1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2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Challenges with an unknown mission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Constant rehearsals at night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Fuel range, familiarization flights with fuel pods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assignments and weapons configuration</a:t>
            </a:r>
          </a:p>
          <a:p>
            <a:pPr marL="566737" lvl="1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347663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Joint Operations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Movement and attack techniques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Pre-briefs and post-flight hot washes</a:t>
            </a:r>
          </a:p>
          <a:p>
            <a:pPr marL="227012" eaLnBrk="1" hangingPunct="1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347663" eaLnBrk="1" hangingPunct="1">
              <a:spcBef>
                <a:spcPct val="0"/>
              </a:spcBef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OPSEC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Cleared for the mission and had a need to know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Never practiced the actual mission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Movement to the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ISB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was classified</a:t>
            </a:r>
          </a:p>
          <a:p>
            <a:pPr marL="1317625" lvl="1" indent="-347663" eaLnBrk="1" hangingPunct="1"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new csi crest">
            <a:extLst>
              <a:ext uri="{FF2B5EF4-FFF2-40B4-BE49-F238E27FC236}">
                <a16:creationId xmlns:a16="http://schemas.microsoft.com/office/drawing/2014/main" id="{7B27AF53-A9CF-478E-AB59-38581D7B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6">
            <a:extLst>
              <a:ext uri="{FF2B5EF4-FFF2-40B4-BE49-F238E27FC236}">
                <a16:creationId xmlns:a16="http://schemas.microsoft.com/office/drawing/2014/main" id="{4679C373-907F-459D-9043-22E0218E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A876-1A2F-4DE8-A00D-36DC4179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3-6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30F22E01-5973-4B18-8403-F89A675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6" y="1473263"/>
            <a:ext cx="893867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175" indent="-3175"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Interoperability:</a:t>
            </a:r>
          </a:p>
          <a:p>
            <a:pPr marL="3175" indent="-3175" eaLnBrk="1" hangingPunct="1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347663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Recent interoperability challenges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Grenada and Panama</a:t>
            </a:r>
          </a:p>
          <a:p>
            <a:pPr marL="227012" lvl="1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2" lvl="1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347663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Equipment and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TTPs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Tactical radio capabilities and frequencies </a:t>
            </a:r>
          </a:p>
          <a:p>
            <a:pPr marL="914400" lvl="1" indent="-347663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Night vision capabilities</a:t>
            </a:r>
          </a:p>
          <a:p>
            <a:pPr marL="1317625" lvl="1" indent="-347663" eaLnBrk="1" hangingPunct="1"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Interoperability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3" y="5303907"/>
            <a:ext cx="9120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 Arial"/>
              </a:rPr>
              <a:t>“OK.  Give ‘</a:t>
            </a:r>
            <a:r>
              <a:rPr lang="en-US" i="1" dirty="0" err="1">
                <a:latin typeface=" Arial"/>
              </a:rPr>
              <a:t>em</a:t>
            </a:r>
            <a:r>
              <a:rPr lang="en-US" i="1" dirty="0">
                <a:latin typeface=" Arial"/>
              </a:rPr>
              <a:t> a go”</a:t>
            </a:r>
          </a:p>
          <a:p>
            <a:r>
              <a:rPr lang="en-US" sz="2000" dirty="0">
                <a:latin typeface=" Arial"/>
              </a:rPr>
              <a:t>			  GEN Norman Schwarzkopf, </a:t>
            </a:r>
            <a:r>
              <a:rPr lang="en-US" sz="2000" dirty="0" err="1">
                <a:latin typeface=" Arial"/>
              </a:rPr>
              <a:t>CENTCOM</a:t>
            </a:r>
            <a:r>
              <a:rPr lang="en-US" sz="2000" dirty="0">
                <a:latin typeface=" Arial"/>
              </a:rPr>
              <a:t> Commander</a:t>
            </a:r>
          </a:p>
        </p:txBody>
      </p:sp>
    </p:spTree>
    <p:extLst>
      <p:ext uri="{BB962C8B-B14F-4D97-AF65-F5344CB8AC3E}">
        <p14:creationId xmlns:p14="http://schemas.microsoft.com/office/powerpoint/2010/main" val="10687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7"/>
          <p:cNvSpPr>
            <a:spLocks noChangeAspect="1" noChangeArrowheads="1"/>
          </p:cNvSpPr>
          <p:nvPr/>
        </p:nvSpPr>
        <p:spPr bwMode="auto">
          <a:xfrm>
            <a:off x="781050" y="77788"/>
            <a:ext cx="412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6" name="Rectangle 11"/>
          <p:cNvSpPr>
            <a:spLocks noChangeAspect="1" noChangeArrowheads="1"/>
          </p:cNvSpPr>
          <p:nvPr/>
        </p:nvSpPr>
        <p:spPr bwMode="auto">
          <a:xfrm>
            <a:off x="781050" y="77788"/>
            <a:ext cx="412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70" name="Picture 6" descr="new csi crest">
            <a:extLst>
              <a:ext uri="{FF2B5EF4-FFF2-40B4-BE49-F238E27FC236}">
                <a16:creationId xmlns:a16="http://schemas.microsoft.com/office/drawing/2014/main" id="{E131485A-0BA1-4D38-8489-9DF359FE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6">
            <a:extLst>
              <a:ext uri="{FF2B5EF4-FFF2-40B4-BE49-F238E27FC236}">
                <a16:creationId xmlns:a16="http://schemas.microsoft.com/office/drawing/2014/main" id="{99C52449-643C-4BB1-B41B-93F313A85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EDB98B3-6E2D-4AB1-B97E-91198EB8E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3-7</a:t>
            </a:r>
          </a:p>
        </p:txBody>
      </p:sp>
      <p:sp>
        <p:nvSpPr>
          <p:cNvPr id="9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 Flight Challenges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33B00EDB-24E1-498B-AB5C-0982D9A38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5" y="1819403"/>
            <a:ext cx="897675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air temperatures mean</a:t>
            </a:r>
          </a:p>
          <a:p>
            <a:pPr marL="231775"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less lift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Dust gets into everything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Erosion of rotor blades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for windscreen covers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Obstacle clearance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Poor visibility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for hover points</a:t>
            </a:r>
          </a:p>
          <a:p>
            <a:pPr marL="227013" eaLnBrk="1" hangingPunct="1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helicopter in the air&#10;&#10;Description automatically generated with low confidence">
            <a:extLst>
              <a:ext uri="{FF2B5EF4-FFF2-40B4-BE49-F238E27FC236}">
                <a16:creationId xmlns:a16="http://schemas.microsoft.com/office/drawing/2014/main" id="{52A6FBD8-A962-4ED4-8A60-D141A474C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10" y="1822586"/>
            <a:ext cx="4246694" cy="30684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1" y="5088242"/>
            <a:ext cx="91200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 Arial"/>
              </a:rPr>
              <a:t>“You have to focus 100% on flying the aircraft every second.  If you don't, it could kill you.  It was a very challenging environment, so as leaders you must constantly reinforce the basics.”</a:t>
            </a:r>
          </a:p>
          <a:p>
            <a:r>
              <a:rPr lang="en-US" sz="2000" dirty="0">
                <a:latin typeface=" Arial"/>
              </a:rPr>
              <a:t>			  1LT Tom Drew, Apache Flight Lead, Task Force White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405" y="1302505"/>
            <a:ext cx="4192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 Arial"/>
              </a:rPr>
              <a:t>Challenges with desert flying:</a:t>
            </a:r>
          </a:p>
        </p:txBody>
      </p:sp>
    </p:spTree>
    <p:extLst>
      <p:ext uri="{BB962C8B-B14F-4D97-AF65-F5344CB8AC3E}">
        <p14:creationId xmlns:p14="http://schemas.microsoft.com/office/powerpoint/2010/main" val="21417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7"/>
          <p:cNvSpPr>
            <a:spLocks noChangeAspect="1" noChangeArrowheads="1"/>
          </p:cNvSpPr>
          <p:nvPr/>
        </p:nvSpPr>
        <p:spPr bwMode="auto">
          <a:xfrm>
            <a:off x="781050" y="77788"/>
            <a:ext cx="412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6" name="Rectangle 11"/>
          <p:cNvSpPr>
            <a:spLocks noChangeAspect="1" noChangeArrowheads="1"/>
          </p:cNvSpPr>
          <p:nvPr/>
        </p:nvSpPr>
        <p:spPr bwMode="auto">
          <a:xfrm>
            <a:off x="781050" y="77788"/>
            <a:ext cx="412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70" name="Picture 6" descr="new csi crest">
            <a:extLst>
              <a:ext uri="{FF2B5EF4-FFF2-40B4-BE49-F238E27FC236}">
                <a16:creationId xmlns:a16="http://schemas.microsoft.com/office/drawing/2014/main" id="{E131485A-0BA1-4D38-8489-9DF359FE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6">
            <a:extLst>
              <a:ext uri="{FF2B5EF4-FFF2-40B4-BE49-F238E27FC236}">
                <a16:creationId xmlns:a16="http://schemas.microsoft.com/office/drawing/2014/main" id="{99C52449-643C-4BB1-B41B-93F313A85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EDB98B3-6E2D-4AB1-B97E-91198EB8E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3-8</a:t>
            </a:r>
          </a:p>
        </p:txBody>
      </p:sp>
      <p:sp>
        <p:nvSpPr>
          <p:cNvPr id="9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2"/>
            <a:ext cx="6169025" cy="1093787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 to the </a:t>
            </a:r>
            <a:r>
              <a:rPr lang="en-US" sz="36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ISB</a:t>
            </a:r>
            <a:endParaRPr lang="en-US" sz="3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January 1991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" y="1561362"/>
            <a:ext cx="8429898" cy="4815138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81600" y="4432663"/>
            <a:ext cx="209006" cy="191589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801292" y="3968931"/>
            <a:ext cx="209006" cy="191589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1968138" y="3189514"/>
            <a:ext cx="209006" cy="191589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2416629" y="2749731"/>
            <a:ext cx="209006" cy="191589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7444" y="3507266"/>
            <a:ext cx="1056701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 Arial"/>
              </a:rPr>
              <a:t>King Khalid</a:t>
            </a:r>
          </a:p>
          <a:p>
            <a:pPr algn="ctr"/>
            <a:r>
              <a:rPr lang="en-US" sz="1200" b="1" dirty="0">
                <a:latin typeface=" Arial"/>
              </a:rPr>
              <a:t>Military City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6037" y="4641567"/>
            <a:ext cx="1660134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 Arial"/>
              </a:rPr>
              <a:t>King </a:t>
            </a:r>
            <a:r>
              <a:rPr lang="en-US" sz="1200" b="1" dirty="0" err="1">
                <a:latin typeface=" Arial"/>
              </a:rPr>
              <a:t>Faud</a:t>
            </a:r>
            <a:endParaRPr lang="en-US" sz="1200" b="1" dirty="0">
              <a:latin typeface=" Arial"/>
            </a:endParaRPr>
          </a:p>
          <a:p>
            <a:pPr algn="ctr"/>
            <a:r>
              <a:rPr lang="en-US" sz="1200" b="1" dirty="0">
                <a:latin typeface=" Arial"/>
              </a:rPr>
              <a:t>International Airport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0093" y="2490150"/>
            <a:ext cx="562077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latin typeface=" Arial"/>
              </a:rPr>
              <a:t>Ar</a:t>
            </a:r>
            <a:r>
              <a:rPr lang="en-US" sz="1200" b="1" dirty="0">
                <a:latin typeface=" Arial"/>
              </a:rPr>
              <a:t> </a:t>
            </a:r>
            <a:r>
              <a:rPr lang="en-US" sz="1200" b="1" dirty="0" err="1">
                <a:latin typeface=" Arial"/>
              </a:rPr>
              <a:t>Ar</a:t>
            </a:r>
            <a:endParaRPr lang="en-US" sz="1200" b="1" dirty="0">
              <a:latin typeface=" 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9019" y="3381103"/>
            <a:ext cx="707245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 Arial"/>
              </a:rPr>
              <a:t>Al </a:t>
            </a:r>
            <a:r>
              <a:rPr lang="en-US" sz="1200" b="1" dirty="0" err="1">
                <a:latin typeface=" Arial"/>
              </a:rPr>
              <a:t>Jouf</a:t>
            </a:r>
            <a:endParaRPr lang="en-US" sz="1200" b="1" dirty="0">
              <a:latin typeface=" Arial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5077097" y="4319553"/>
            <a:ext cx="209006" cy="191589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84321" y="4038599"/>
            <a:ext cx="1194558" cy="27699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 Arial"/>
              </a:rPr>
              <a:t>Camp Eagle II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10298" y="4111534"/>
            <a:ext cx="1171302" cy="44087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152106" y="3314700"/>
            <a:ext cx="1649186" cy="77397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7"/>
          <p:cNvSpPr>
            <a:spLocks noChangeAspect="1" noChangeArrowheads="1"/>
          </p:cNvSpPr>
          <p:nvPr/>
        </p:nvSpPr>
        <p:spPr bwMode="auto">
          <a:xfrm>
            <a:off x="781050" y="77788"/>
            <a:ext cx="412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6" name="Rectangle 11"/>
          <p:cNvSpPr>
            <a:spLocks noChangeAspect="1" noChangeArrowheads="1"/>
          </p:cNvSpPr>
          <p:nvPr/>
        </p:nvSpPr>
        <p:spPr bwMode="auto">
          <a:xfrm>
            <a:off x="781050" y="77788"/>
            <a:ext cx="4127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70" name="Picture 6" descr="new csi crest">
            <a:extLst>
              <a:ext uri="{FF2B5EF4-FFF2-40B4-BE49-F238E27FC236}">
                <a16:creationId xmlns:a16="http://schemas.microsoft.com/office/drawing/2014/main" id="{E131485A-0BA1-4D38-8489-9DF359FE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6">
            <a:extLst>
              <a:ext uri="{FF2B5EF4-FFF2-40B4-BE49-F238E27FC236}">
                <a16:creationId xmlns:a16="http://schemas.microsoft.com/office/drawing/2014/main" id="{99C52449-643C-4BB1-B41B-93F313A85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EDB98B3-6E2D-4AB1-B97E-91198EB8E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3-9</a:t>
            </a:r>
          </a:p>
        </p:txBody>
      </p:sp>
      <p:sp>
        <p:nvSpPr>
          <p:cNvPr id="9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2"/>
            <a:ext cx="6169025" cy="1093787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Mission Update Brief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January 1991 - 2130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33B00EDB-24E1-498B-AB5C-0982D9A38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5" y="1479017"/>
            <a:ext cx="897675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588" indent="-1588"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Mission Brief:</a:t>
            </a:r>
          </a:p>
          <a:p>
            <a:pPr marL="1588" indent="-1588" eaLnBrk="1" hangingPunct="1">
              <a:spcBef>
                <a:spcPct val="0"/>
              </a:spcBef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the actual mission was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of satellite photos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Verifying primary and </a:t>
            </a:r>
          </a:p>
          <a:p>
            <a:pPr marL="231775"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secondary targets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Possible enemy actions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CSAR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/ DART</a:t>
            </a:r>
          </a:p>
          <a:p>
            <a:pPr marL="574675" indent="-342900"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Abort criteria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942" y="5085030"/>
            <a:ext cx="86389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 Arial"/>
              </a:rPr>
              <a:t>“I immediately had “butterflies” in my stomach.  [I thought,] oh my gosh, the weight of the world is on this mission.  A lot of people could die if we fail.”  </a:t>
            </a:r>
          </a:p>
          <a:p>
            <a:r>
              <a:rPr lang="en-US" sz="2000" dirty="0">
                <a:latin typeface=" Arial"/>
              </a:rPr>
              <a:t>	       Captain Mike Kingsley, Pave Low Flight Lead, Task Force Red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74" y="1670596"/>
            <a:ext cx="3917184" cy="2910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31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951733" y="1861678"/>
            <a:ext cx="7016618" cy="3120854"/>
          </a:xfrm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STAND 1: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Background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STAND 2: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Mission Planning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STAND 3: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Pre-Mission Prep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STAND 4: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Movement / Actions on the Objective</a:t>
            </a: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STAND 5: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Post-Mission</a:t>
            </a:r>
          </a:p>
          <a:p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14359" y="4311578"/>
            <a:ext cx="23834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06839BC7-BB54-4D86-AEE3-3666F275A8FC}"/>
              </a:ext>
            </a:extLst>
          </p:cNvPr>
          <p:cNvSpPr/>
          <p:nvPr/>
        </p:nvSpPr>
        <p:spPr>
          <a:xfrm>
            <a:off x="1067753" y="66675"/>
            <a:ext cx="6932612" cy="807231"/>
          </a:xfrm>
          <a:prstGeom prst="round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new csi crest">
            <a:extLst>
              <a:ext uri="{FF2B5EF4-FFF2-40B4-BE49-F238E27FC236}">
                <a16:creationId xmlns:a16="http://schemas.microsoft.com/office/drawing/2014/main" id="{AE8B870C-E3AF-4A6D-A7C2-8A670E8E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191252D-B262-4BBB-B108-2E9C91B1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ew csi crest">
            <a:extLst>
              <a:ext uri="{FF2B5EF4-FFF2-40B4-BE49-F238E27FC236}">
                <a16:creationId xmlns:a16="http://schemas.microsoft.com/office/drawing/2014/main" id="{A93A7B05-FA08-4373-8BD1-16E3BA27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979E540-795E-4599-B7F3-BE12FA3AB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 picture containing plane, green, airplane, light&#10;&#10;Description automatically generated">
            <a:extLst>
              <a:ext uri="{FF2B5EF4-FFF2-40B4-BE49-F238E27FC236}">
                <a16:creationId xmlns:a16="http://schemas.microsoft.com/office/drawing/2014/main" id="{9938C12A-4AB1-473E-92EB-5A5C0ECB5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1" y="1675158"/>
            <a:ext cx="8040038" cy="51262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B01FCBDC-74F5-4DD4-A776-D4D1ED8EA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4-1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849754D2-B4D0-43D2-A5E9-ACFFA0131A5F}"/>
              </a:ext>
            </a:extLst>
          </p:cNvPr>
          <p:cNvSpPr/>
          <p:nvPr/>
        </p:nvSpPr>
        <p:spPr>
          <a:xfrm>
            <a:off x="1067753" y="66675"/>
            <a:ext cx="6932612" cy="1508125"/>
          </a:xfrm>
          <a:prstGeom prst="round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 / Actions on the Objective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new csi crest">
            <a:extLst>
              <a:ext uri="{FF2B5EF4-FFF2-40B4-BE49-F238E27FC236}">
                <a16:creationId xmlns:a16="http://schemas.microsoft.com/office/drawing/2014/main" id="{8AE078BF-AE7A-455B-9914-723588C7B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D7955D5-B870-49AB-BCBA-ED08C70B3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1">
            <a:extLst>
              <a:ext uri="{FF2B5EF4-FFF2-40B4-BE49-F238E27FC236}">
                <a16:creationId xmlns:a16="http://schemas.microsoft.com/office/drawing/2014/main" id="{78180560-79C4-4A1C-BB40-29F2392133FA}"/>
              </a:ext>
            </a:extLst>
          </p:cNvPr>
          <p:cNvSpPr/>
          <p:nvPr/>
        </p:nvSpPr>
        <p:spPr>
          <a:xfrm>
            <a:off x="1487488" y="81880"/>
            <a:ext cx="6169025" cy="1155278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for Mission Execution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17E2800-8D54-440F-8305-C56FBB2F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4-2</a:t>
            </a:r>
          </a:p>
        </p:txBody>
      </p:sp>
      <p:pic>
        <p:nvPicPr>
          <p:cNvPr id="9" name="Picture 8" descr="A picture containing arrow&#10;&#10;Description automatically generated">
            <a:extLst>
              <a:ext uri="{FF2B5EF4-FFF2-40B4-BE49-F238E27FC236}">
                <a16:creationId xmlns:a16="http://schemas.microsoft.com/office/drawing/2014/main" id="{8627D94B-3167-406F-B5C7-48DF52F68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78" y="2319345"/>
            <a:ext cx="598158" cy="701254"/>
          </a:xfrm>
          <a:prstGeom prst="rect">
            <a:avLst/>
          </a:prstGeom>
        </p:spPr>
      </p:pic>
      <p:pic>
        <p:nvPicPr>
          <p:cNvPr id="10" name="Picture 9" descr="A picture containing arrow&#10;&#10;Description automatically generated">
            <a:extLst>
              <a:ext uri="{FF2B5EF4-FFF2-40B4-BE49-F238E27FC236}">
                <a16:creationId xmlns:a16="http://schemas.microsoft.com/office/drawing/2014/main" id="{7C7812A3-AFE1-4421-B022-8FBE16D37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56" y="2927293"/>
            <a:ext cx="598158" cy="701254"/>
          </a:xfrm>
          <a:prstGeom prst="rect">
            <a:avLst/>
          </a:prstGeom>
        </p:spPr>
      </p:pic>
      <p:pic>
        <p:nvPicPr>
          <p:cNvPr id="11" name="Picture 10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27DA145A-1C78-4AD2-A914-9D25511E55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1954" y="3996383"/>
            <a:ext cx="701254" cy="429206"/>
          </a:xfrm>
          <a:prstGeom prst="rect">
            <a:avLst/>
          </a:prstGeom>
        </p:spPr>
      </p:pic>
      <p:pic>
        <p:nvPicPr>
          <p:cNvPr id="12" name="Picture 11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E453813A-78F3-4FCC-8AE0-0DF101172D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301032" y="4642261"/>
            <a:ext cx="701254" cy="429206"/>
          </a:xfrm>
          <a:prstGeom prst="rect">
            <a:avLst/>
          </a:prstGeom>
        </p:spPr>
      </p:pic>
      <p:pic>
        <p:nvPicPr>
          <p:cNvPr id="13" name="Picture 12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43A0AC41-83FA-4CF9-AFB5-DDFEFE1A5D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600111" y="5330478"/>
            <a:ext cx="701254" cy="429206"/>
          </a:xfrm>
          <a:prstGeom prst="rect">
            <a:avLst/>
          </a:prstGeom>
        </p:spPr>
      </p:pic>
      <p:pic>
        <p:nvPicPr>
          <p:cNvPr id="14" name="Picture 13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E5D92543-DE47-48B1-B81B-3AB1AD048B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916880" y="6018696"/>
            <a:ext cx="701254" cy="429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98BEF7-9F29-43CF-95C4-8AADDE16F0FF}"/>
              </a:ext>
            </a:extLst>
          </p:cNvPr>
          <p:cNvSpPr txBox="1"/>
          <p:nvPr/>
        </p:nvSpPr>
        <p:spPr>
          <a:xfrm>
            <a:off x="736135" y="2259183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Pave Low 1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Capt. Corby Martin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Capt. Bill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Lemeanger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43915F-EB61-4DA2-9977-B57A153EA42D}"/>
              </a:ext>
            </a:extLst>
          </p:cNvPr>
          <p:cNvSpPr txBox="1"/>
          <p:nvPr/>
        </p:nvSpPr>
        <p:spPr>
          <a:xfrm>
            <a:off x="1035214" y="2879888"/>
            <a:ext cx="1818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Pave Low 2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Capt. Ben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Pulsifer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Capt. Penny Woodson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0BA5CE-5A64-49EA-AA3D-29DB901540B3}"/>
              </a:ext>
            </a:extLst>
          </p:cNvPr>
          <p:cNvSpPr txBox="1"/>
          <p:nvPr/>
        </p:nvSpPr>
        <p:spPr>
          <a:xfrm>
            <a:off x="567184" y="3815165"/>
            <a:ext cx="1723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1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Brian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Stewman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LTC Richard Cody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B26C14-B70A-4792-805E-043FD403E32A}"/>
              </a:ext>
            </a:extLst>
          </p:cNvPr>
          <p:cNvSpPr txBox="1"/>
          <p:nvPr/>
        </p:nvSpPr>
        <p:spPr>
          <a:xfrm>
            <a:off x="917159" y="4477007"/>
            <a:ext cx="1645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2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Tim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Zarnowski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1LT Thomas Drew**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6C0623-8187-4002-9967-03FE3ADC6861}"/>
              </a:ext>
            </a:extLst>
          </p:cNvPr>
          <p:cNvSpPr txBox="1"/>
          <p:nvPr/>
        </p:nvSpPr>
        <p:spPr>
          <a:xfrm>
            <a:off x="1183031" y="5179065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3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Lee Miller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Ron Rodrigues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A92B6D-0169-4CEB-9E62-23242C03634D}"/>
              </a:ext>
            </a:extLst>
          </p:cNvPr>
          <p:cNvSpPr txBox="1"/>
          <p:nvPr/>
        </p:nvSpPr>
        <p:spPr>
          <a:xfrm>
            <a:off x="1482111" y="5862337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4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Thomas O’Neal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CW3 David Jones</a:t>
            </a:r>
          </a:p>
        </p:txBody>
      </p:sp>
      <p:pic>
        <p:nvPicPr>
          <p:cNvPr id="21" name="Picture 20" descr="A picture containing arrow&#10;&#10;Description automatically generated">
            <a:extLst>
              <a:ext uri="{FF2B5EF4-FFF2-40B4-BE49-F238E27FC236}">
                <a16:creationId xmlns:a16="http://schemas.microsoft.com/office/drawing/2014/main" id="{9EFDCDAC-E229-46F2-81A0-ADDC5637B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3462" y="2322449"/>
            <a:ext cx="598158" cy="701254"/>
          </a:xfrm>
          <a:prstGeom prst="rect">
            <a:avLst/>
          </a:prstGeom>
        </p:spPr>
      </p:pic>
      <p:pic>
        <p:nvPicPr>
          <p:cNvPr id="22" name="Picture 21" descr="A picture containing arrow&#10;&#10;Description automatically generated">
            <a:extLst>
              <a:ext uri="{FF2B5EF4-FFF2-40B4-BE49-F238E27FC236}">
                <a16:creationId xmlns:a16="http://schemas.microsoft.com/office/drawing/2014/main" id="{806CD0C1-8618-44E7-895E-6816883D7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2540" y="2930397"/>
            <a:ext cx="598158" cy="701254"/>
          </a:xfrm>
          <a:prstGeom prst="rect">
            <a:avLst/>
          </a:prstGeom>
        </p:spPr>
      </p:pic>
      <p:pic>
        <p:nvPicPr>
          <p:cNvPr id="23" name="Picture 22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5FB30786-A487-4DBC-A382-910B5FA28A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3317438" y="3999487"/>
            <a:ext cx="701254" cy="429206"/>
          </a:xfrm>
          <a:prstGeom prst="rect">
            <a:avLst/>
          </a:prstGeom>
        </p:spPr>
      </p:pic>
      <p:pic>
        <p:nvPicPr>
          <p:cNvPr id="24" name="Picture 23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CFFCEFB8-A3EA-4138-8596-CDFD94568C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3616516" y="4645365"/>
            <a:ext cx="701254" cy="429206"/>
          </a:xfrm>
          <a:prstGeom prst="rect">
            <a:avLst/>
          </a:prstGeom>
        </p:spPr>
      </p:pic>
      <p:pic>
        <p:nvPicPr>
          <p:cNvPr id="25" name="Picture 24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0B88F787-624E-4B45-A61F-D33DDA0C5B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3915595" y="5333582"/>
            <a:ext cx="701254" cy="429206"/>
          </a:xfrm>
          <a:prstGeom prst="rect">
            <a:avLst/>
          </a:prstGeom>
        </p:spPr>
      </p:pic>
      <p:pic>
        <p:nvPicPr>
          <p:cNvPr id="26" name="Picture 25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8801F1DF-4B69-4F00-B525-F2606BE45F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4232364" y="6021800"/>
            <a:ext cx="701254" cy="4292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89D3B7-FA74-45B7-94B0-86B5589CC133}"/>
              </a:ext>
            </a:extLst>
          </p:cNvPr>
          <p:cNvSpPr txBox="1"/>
          <p:nvPr/>
        </p:nvSpPr>
        <p:spPr>
          <a:xfrm>
            <a:off x="4051619" y="2262287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Pave Low 1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Capt. Mike Kingsley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Capt. Mike Beard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B7FF79-609E-4345-81AF-B95EE11C6FFD}"/>
              </a:ext>
            </a:extLst>
          </p:cNvPr>
          <p:cNvSpPr txBox="1"/>
          <p:nvPr/>
        </p:nvSpPr>
        <p:spPr>
          <a:xfrm>
            <a:off x="4350698" y="2882992"/>
            <a:ext cx="185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Pave Low 2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Maj. Robert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Leonik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Lt. Col. Richard Comer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0A7C58-FA8B-4853-B447-C3CBE68357D0}"/>
              </a:ext>
            </a:extLst>
          </p:cNvPr>
          <p:cNvSpPr txBox="1"/>
          <p:nvPr/>
        </p:nvSpPr>
        <p:spPr>
          <a:xfrm>
            <a:off x="3882668" y="3818269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1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CPT Newman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Shufflebarger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Tim Roderick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E3CFC3-4D89-4CC4-B02D-3ADFFEFE2DA5}"/>
              </a:ext>
            </a:extLst>
          </p:cNvPr>
          <p:cNvSpPr txBox="1"/>
          <p:nvPr/>
        </p:nvSpPr>
        <p:spPr>
          <a:xfrm>
            <a:off x="4232643" y="4480111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2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WO1 Jody Bridgforth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CW3 Jim Miller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9AA657-A7A3-49B4-B2B0-64C208AB0966}"/>
              </a:ext>
            </a:extLst>
          </p:cNvPr>
          <p:cNvSpPr txBox="1"/>
          <p:nvPr/>
        </p:nvSpPr>
        <p:spPr>
          <a:xfrm>
            <a:off x="4498515" y="5182169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3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WO1 Tim Vincent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Shawn Hoban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2F4AC7-C9C7-432B-8788-535532B96766}"/>
              </a:ext>
            </a:extLst>
          </p:cNvPr>
          <p:cNvSpPr txBox="1"/>
          <p:nvPr/>
        </p:nvSpPr>
        <p:spPr>
          <a:xfrm>
            <a:off x="4797595" y="5865441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Apache 4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CW2 Jerry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Orsburn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CW4 Lou Hall</a:t>
            </a:r>
          </a:p>
        </p:txBody>
      </p:sp>
      <p:pic>
        <p:nvPicPr>
          <p:cNvPr id="33" name="Picture 32" descr="A picture containing arrow&#10;&#10;Description automatically generated">
            <a:extLst>
              <a:ext uri="{FF2B5EF4-FFF2-40B4-BE49-F238E27FC236}">
                <a16:creationId xmlns:a16="http://schemas.microsoft.com/office/drawing/2014/main" id="{AAE30285-78B8-4979-B548-E311AD067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7169" y="2440648"/>
            <a:ext cx="598158" cy="701254"/>
          </a:xfrm>
          <a:prstGeom prst="rect">
            <a:avLst/>
          </a:prstGeom>
        </p:spPr>
      </p:pic>
      <p:pic>
        <p:nvPicPr>
          <p:cNvPr id="34" name="Picture 33" descr="A picture containing arrow&#10;&#10;Description automatically generated">
            <a:extLst>
              <a:ext uri="{FF2B5EF4-FFF2-40B4-BE49-F238E27FC236}">
                <a16:creationId xmlns:a16="http://schemas.microsoft.com/office/drawing/2014/main" id="{C01B697C-8A89-48C4-9CE8-6331123EE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6247" y="3048596"/>
            <a:ext cx="598158" cy="7012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B099AF-97E6-4419-84ED-4E82D8401408}"/>
              </a:ext>
            </a:extLst>
          </p:cNvPr>
          <p:cNvSpPr txBox="1"/>
          <p:nvPr/>
        </p:nvSpPr>
        <p:spPr>
          <a:xfrm>
            <a:off x="7388671" y="2345659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Pave Low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CSAR Mission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BF4A7B-9C4E-4663-938E-20DA76A0BBAB}"/>
              </a:ext>
            </a:extLst>
          </p:cNvPr>
          <p:cNvSpPr txBox="1"/>
          <p:nvPr/>
        </p:nvSpPr>
        <p:spPr>
          <a:xfrm>
            <a:off x="7673643" y="2970564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Pave Low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CSAR Mission</a:t>
            </a:r>
          </a:p>
        </p:txBody>
      </p:sp>
      <p:pic>
        <p:nvPicPr>
          <p:cNvPr id="37" name="Picture 36" descr="A close-up of a drone&#10;&#10;Description automatically generated with low confidence">
            <a:extLst>
              <a:ext uri="{FF2B5EF4-FFF2-40B4-BE49-F238E27FC236}">
                <a16:creationId xmlns:a16="http://schemas.microsoft.com/office/drawing/2014/main" id="{6DEEED22-AF14-460B-855E-A1E55F74F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21" y="5040214"/>
            <a:ext cx="629017" cy="726409"/>
          </a:xfrm>
          <a:prstGeom prst="rect">
            <a:avLst/>
          </a:prstGeom>
        </p:spPr>
      </p:pic>
      <p:pic>
        <p:nvPicPr>
          <p:cNvPr id="38" name="Picture 37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C29D3B4D-9C87-456F-B749-1CBC05FB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6200000">
            <a:off x="6715922" y="4543634"/>
            <a:ext cx="701254" cy="4292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7A58245-B320-4235-94D7-15D07FFE9531}"/>
              </a:ext>
            </a:extLst>
          </p:cNvPr>
          <p:cNvSpPr txBox="1"/>
          <p:nvPr/>
        </p:nvSpPr>
        <p:spPr>
          <a:xfrm>
            <a:off x="7281152" y="4485971"/>
            <a:ext cx="120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AH-64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Spare Apache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3E98A2-007E-4FA6-8C1D-9451A9F73565}"/>
              </a:ext>
            </a:extLst>
          </p:cNvPr>
          <p:cNvSpPr txBox="1"/>
          <p:nvPr/>
        </p:nvSpPr>
        <p:spPr>
          <a:xfrm>
            <a:off x="7803638" y="515213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UH-60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DART Mission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D72D99-B701-451B-96B8-7F2B886DBB07}"/>
              </a:ext>
            </a:extLst>
          </p:cNvPr>
          <p:cNvSpPr txBox="1"/>
          <p:nvPr/>
        </p:nvSpPr>
        <p:spPr>
          <a:xfrm>
            <a:off x="224080" y="1608249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Task Force White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FB6C8C-28E3-4D31-ADE8-AF65A7E62222}"/>
              </a:ext>
            </a:extLst>
          </p:cNvPr>
          <p:cNvSpPr txBox="1"/>
          <p:nvPr/>
        </p:nvSpPr>
        <p:spPr>
          <a:xfrm>
            <a:off x="3421141" y="1611353"/>
            <a:ext cx="189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Task Force 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33797" y="6296051"/>
            <a:ext cx="1083951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 Arial"/>
              </a:rPr>
              <a:t>** Flight Lead</a:t>
            </a:r>
          </a:p>
        </p:txBody>
      </p:sp>
    </p:spTree>
    <p:extLst>
      <p:ext uri="{BB962C8B-B14F-4D97-AF65-F5344CB8AC3E}">
        <p14:creationId xmlns:p14="http://schemas.microsoft.com/office/powerpoint/2010/main" val="95498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new csi crest">
            <a:extLst>
              <a:ext uri="{FF2B5EF4-FFF2-40B4-BE49-F238E27FC236}">
                <a16:creationId xmlns:a16="http://schemas.microsoft.com/office/drawing/2014/main" id="{0CFEDB66-C5A0-4A30-852B-B5FA6F92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A50E0F8-BA0E-474B-9B99-4F2672A8C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F3816-B61D-46F0-AAB0-F19DD09E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DE0FA-CBD3-4DE0-B8D8-B4C82CF4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23" t="17007" r="14285" b="18776"/>
          <a:stretch/>
        </p:blipFill>
        <p:spPr>
          <a:xfrm>
            <a:off x="19835" y="1214177"/>
            <a:ext cx="9107487" cy="56339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DFAE9FFE-5BBB-4FC7-90D3-18FAD2923412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Overview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8AECCD4D-3A00-4A4F-A060-9DF3D1300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058" y="6523937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4-3</a:t>
            </a:r>
          </a:p>
        </p:txBody>
      </p:sp>
      <p:sp>
        <p:nvSpPr>
          <p:cNvPr id="23" name="Arrow: Right 1">
            <a:extLst>
              <a:ext uri="{FF2B5EF4-FFF2-40B4-BE49-F238E27FC236}">
                <a16:creationId xmlns:a16="http://schemas.microsoft.com/office/drawing/2014/main" id="{9F0D9EE2-5182-4D19-B131-F3BAF0360006}"/>
              </a:ext>
            </a:extLst>
          </p:cNvPr>
          <p:cNvSpPr/>
          <p:nvPr/>
        </p:nvSpPr>
        <p:spPr>
          <a:xfrm rot="19142235">
            <a:off x="2698769" y="4182944"/>
            <a:ext cx="3670181" cy="967318"/>
          </a:xfrm>
          <a:custGeom>
            <a:avLst/>
            <a:gdLst>
              <a:gd name="connsiteX0" fmla="*/ 0 w 3442996"/>
              <a:gd name="connsiteY0" fmla="*/ 482859 h 1931437"/>
              <a:gd name="connsiteX1" fmla="*/ 2477278 w 3442996"/>
              <a:gd name="connsiteY1" fmla="*/ 482859 h 1931437"/>
              <a:gd name="connsiteX2" fmla="*/ 2477278 w 3442996"/>
              <a:gd name="connsiteY2" fmla="*/ 0 h 1931437"/>
              <a:gd name="connsiteX3" fmla="*/ 3442996 w 3442996"/>
              <a:gd name="connsiteY3" fmla="*/ 965719 h 1931437"/>
              <a:gd name="connsiteX4" fmla="*/ 2477278 w 3442996"/>
              <a:gd name="connsiteY4" fmla="*/ 1931437 h 1931437"/>
              <a:gd name="connsiteX5" fmla="*/ 2477278 w 3442996"/>
              <a:gd name="connsiteY5" fmla="*/ 1448578 h 1931437"/>
              <a:gd name="connsiteX6" fmla="*/ 0 w 3442996"/>
              <a:gd name="connsiteY6" fmla="*/ 1448578 h 1931437"/>
              <a:gd name="connsiteX7" fmla="*/ 0 w 3442996"/>
              <a:gd name="connsiteY7" fmla="*/ 482859 h 1931437"/>
              <a:gd name="connsiteX0" fmla="*/ 578498 w 3442996"/>
              <a:gd name="connsiteY0" fmla="*/ 837422 h 1931437"/>
              <a:gd name="connsiteX1" fmla="*/ 2477278 w 3442996"/>
              <a:gd name="connsiteY1" fmla="*/ 482859 h 1931437"/>
              <a:gd name="connsiteX2" fmla="*/ 2477278 w 3442996"/>
              <a:gd name="connsiteY2" fmla="*/ 0 h 1931437"/>
              <a:gd name="connsiteX3" fmla="*/ 3442996 w 3442996"/>
              <a:gd name="connsiteY3" fmla="*/ 965719 h 1931437"/>
              <a:gd name="connsiteX4" fmla="*/ 2477278 w 3442996"/>
              <a:gd name="connsiteY4" fmla="*/ 1931437 h 1931437"/>
              <a:gd name="connsiteX5" fmla="*/ 2477278 w 3442996"/>
              <a:gd name="connsiteY5" fmla="*/ 1448578 h 1931437"/>
              <a:gd name="connsiteX6" fmla="*/ 0 w 3442996"/>
              <a:gd name="connsiteY6" fmla="*/ 1448578 h 1931437"/>
              <a:gd name="connsiteX7" fmla="*/ 578498 w 3442996"/>
              <a:gd name="connsiteY7" fmla="*/ 837422 h 1931437"/>
              <a:gd name="connsiteX0" fmla="*/ 298579 w 3163077"/>
              <a:gd name="connsiteY0" fmla="*/ 837422 h 1931437"/>
              <a:gd name="connsiteX1" fmla="*/ 2197359 w 3163077"/>
              <a:gd name="connsiteY1" fmla="*/ 482859 h 1931437"/>
              <a:gd name="connsiteX2" fmla="*/ 2197359 w 3163077"/>
              <a:gd name="connsiteY2" fmla="*/ 0 h 1931437"/>
              <a:gd name="connsiteX3" fmla="*/ 3163077 w 3163077"/>
              <a:gd name="connsiteY3" fmla="*/ 965719 h 1931437"/>
              <a:gd name="connsiteX4" fmla="*/ 2197359 w 3163077"/>
              <a:gd name="connsiteY4" fmla="*/ 1931437 h 1931437"/>
              <a:gd name="connsiteX5" fmla="*/ 2197359 w 3163077"/>
              <a:gd name="connsiteY5" fmla="*/ 1448578 h 1931437"/>
              <a:gd name="connsiteX6" fmla="*/ 0 w 3163077"/>
              <a:gd name="connsiteY6" fmla="*/ 86308 h 1931437"/>
              <a:gd name="connsiteX7" fmla="*/ 298579 w 3163077"/>
              <a:gd name="connsiteY7" fmla="*/ 837422 h 1931437"/>
              <a:gd name="connsiteX0" fmla="*/ 9330 w 3163077"/>
              <a:gd name="connsiteY0" fmla="*/ 1518557 h 1931437"/>
              <a:gd name="connsiteX1" fmla="*/ 2197359 w 3163077"/>
              <a:gd name="connsiteY1" fmla="*/ 482859 h 1931437"/>
              <a:gd name="connsiteX2" fmla="*/ 2197359 w 3163077"/>
              <a:gd name="connsiteY2" fmla="*/ 0 h 1931437"/>
              <a:gd name="connsiteX3" fmla="*/ 3163077 w 3163077"/>
              <a:gd name="connsiteY3" fmla="*/ 965719 h 1931437"/>
              <a:gd name="connsiteX4" fmla="*/ 2197359 w 3163077"/>
              <a:gd name="connsiteY4" fmla="*/ 1931437 h 1931437"/>
              <a:gd name="connsiteX5" fmla="*/ 2197359 w 3163077"/>
              <a:gd name="connsiteY5" fmla="*/ 1448578 h 1931437"/>
              <a:gd name="connsiteX6" fmla="*/ 0 w 3163077"/>
              <a:gd name="connsiteY6" fmla="*/ 86308 h 1931437"/>
              <a:gd name="connsiteX7" fmla="*/ 9330 w 3163077"/>
              <a:gd name="connsiteY7" fmla="*/ 1518557 h 1931437"/>
              <a:gd name="connsiteX0" fmla="*/ 0 w 3153747"/>
              <a:gd name="connsiteY0" fmla="*/ 1518557 h 1931437"/>
              <a:gd name="connsiteX1" fmla="*/ 2188029 w 3153747"/>
              <a:gd name="connsiteY1" fmla="*/ 482859 h 1931437"/>
              <a:gd name="connsiteX2" fmla="*/ 2188029 w 3153747"/>
              <a:gd name="connsiteY2" fmla="*/ 0 h 1931437"/>
              <a:gd name="connsiteX3" fmla="*/ 3153747 w 3153747"/>
              <a:gd name="connsiteY3" fmla="*/ 965719 h 1931437"/>
              <a:gd name="connsiteX4" fmla="*/ 2188029 w 3153747"/>
              <a:gd name="connsiteY4" fmla="*/ 1931437 h 1931437"/>
              <a:gd name="connsiteX5" fmla="*/ 2188029 w 3153747"/>
              <a:gd name="connsiteY5" fmla="*/ 1448578 h 1931437"/>
              <a:gd name="connsiteX6" fmla="*/ 1 w 3153747"/>
              <a:gd name="connsiteY6" fmla="*/ 431540 h 1931437"/>
              <a:gd name="connsiteX7" fmla="*/ 0 w 3153747"/>
              <a:gd name="connsiteY7" fmla="*/ 1518557 h 1931437"/>
              <a:gd name="connsiteX0" fmla="*/ 1800807 w 4954554"/>
              <a:gd name="connsiteY0" fmla="*/ 1518557 h 1931437"/>
              <a:gd name="connsiteX1" fmla="*/ 3988836 w 4954554"/>
              <a:gd name="connsiteY1" fmla="*/ 482859 h 1931437"/>
              <a:gd name="connsiteX2" fmla="*/ 3988836 w 4954554"/>
              <a:gd name="connsiteY2" fmla="*/ 0 h 1931437"/>
              <a:gd name="connsiteX3" fmla="*/ 4954554 w 4954554"/>
              <a:gd name="connsiteY3" fmla="*/ 965719 h 1931437"/>
              <a:gd name="connsiteX4" fmla="*/ 3988836 w 4954554"/>
              <a:gd name="connsiteY4" fmla="*/ 1931437 h 1931437"/>
              <a:gd name="connsiteX5" fmla="*/ 3988836 w 4954554"/>
              <a:gd name="connsiteY5" fmla="*/ 1448578 h 1931437"/>
              <a:gd name="connsiteX6" fmla="*/ 0 w 4954554"/>
              <a:gd name="connsiteY6" fmla="*/ 384887 h 1931437"/>
              <a:gd name="connsiteX7" fmla="*/ 1800807 w 4954554"/>
              <a:gd name="connsiteY7" fmla="*/ 1518557 h 1931437"/>
              <a:gd name="connsiteX0" fmla="*/ 9329 w 4954554"/>
              <a:gd name="connsiteY0" fmla="*/ 1602533 h 1931437"/>
              <a:gd name="connsiteX1" fmla="*/ 3988836 w 4954554"/>
              <a:gd name="connsiteY1" fmla="*/ 482859 h 1931437"/>
              <a:gd name="connsiteX2" fmla="*/ 3988836 w 4954554"/>
              <a:gd name="connsiteY2" fmla="*/ 0 h 1931437"/>
              <a:gd name="connsiteX3" fmla="*/ 4954554 w 4954554"/>
              <a:gd name="connsiteY3" fmla="*/ 965719 h 1931437"/>
              <a:gd name="connsiteX4" fmla="*/ 3988836 w 4954554"/>
              <a:gd name="connsiteY4" fmla="*/ 1931437 h 1931437"/>
              <a:gd name="connsiteX5" fmla="*/ 3988836 w 4954554"/>
              <a:gd name="connsiteY5" fmla="*/ 1448578 h 1931437"/>
              <a:gd name="connsiteX6" fmla="*/ 0 w 4954554"/>
              <a:gd name="connsiteY6" fmla="*/ 384887 h 1931437"/>
              <a:gd name="connsiteX7" fmla="*/ 9329 w 4954554"/>
              <a:gd name="connsiteY7" fmla="*/ 1602533 h 1931437"/>
              <a:gd name="connsiteX0" fmla="*/ 9329 w 5243803"/>
              <a:gd name="connsiteY0" fmla="*/ 1602533 h 1931437"/>
              <a:gd name="connsiteX1" fmla="*/ 3988836 w 5243803"/>
              <a:gd name="connsiteY1" fmla="*/ 482859 h 1931437"/>
              <a:gd name="connsiteX2" fmla="*/ 3988836 w 5243803"/>
              <a:gd name="connsiteY2" fmla="*/ 0 h 1931437"/>
              <a:gd name="connsiteX3" fmla="*/ 5243803 w 5243803"/>
              <a:gd name="connsiteY3" fmla="*/ 965719 h 1931437"/>
              <a:gd name="connsiteX4" fmla="*/ 3988836 w 5243803"/>
              <a:gd name="connsiteY4" fmla="*/ 1931437 h 1931437"/>
              <a:gd name="connsiteX5" fmla="*/ 3988836 w 5243803"/>
              <a:gd name="connsiteY5" fmla="*/ 1448578 h 1931437"/>
              <a:gd name="connsiteX6" fmla="*/ 0 w 5243803"/>
              <a:gd name="connsiteY6" fmla="*/ 384887 h 1931437"/>
              <a:gd name="connsiteX7" fmla="*/ 9329 w 5243803"/>
              <a:gd name="connsiteY7" fmla="*/ 1602533 h 193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3803" h="1931437">
                <a:moveTo>
                  <a:pt x="9329" y="1602533"/>
                </a:moveTo>
                <a:lnTo>
                  <a:pt x="3988836" y="482859"/>
                </a:lnTo>
                <a:lnTo>
                  <a:pt x="3988836" y="0"/>
                </a:lnTo>
                <a:lnTo>
                  <a:pt x="5243803" y="965719"/>
                </a:lnTo>
                <a:lnTo>
                  <a:pt x="3988836" y="1931437"/>
                </a:lnTo>
                <a:lnTo>
                  <a:pt x="3988836" y="1448578"/>
                </a:lnTo>
                <a:lnTo>
                  <a:pt x="0" y="384887"/>
                </a:lnTo>
                <a:cubicBezTo>
                  <a:pt x="0" y="747226"/>
                  <a:pt x="9329" y="1240194"/>
                  <a:pt x="9329" y="16025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1">
            <a:extLst>
              <a:ext uri="{FF2B5EF4-FFF2-40B4-BE49-F238E27FC236}">
                <a16:creationId xmlns:a16="http://schemas.microsoft.com/office/drawing/2014/main" id="{5E7089B6-33D7-45CE-B284-D056623EFE46}"/>
              </a:ext>
            </a:extLst>
          </p:cNvPr>
          <p:cNvSpPr/>
          <p:nvPr/>
        </p:nvSpPr>
        <p:spPr>
          <a:xfrm rot="18114337">
            <a:off x="384513" y="3122390"/>
            <a:ext cx="2363892" cy="856496"/>
          </a:xfrm>
          <a:custGeom>
            <a:avLst/>
            <a:gdLst>
              <a:gd name="connsiteX0" fmla="*/ 0 w 3442996"/>
              <a:gd name="connsiteY0" fmla="*/ 482859 h 1931437"/>
              <a:gd name="connsiteX1" fmla="*/ 2477278 w 3442996"/>
              <a:gd name="connsiteY1" fmla="*/ 482859 h 1931437"/>
              <a:gd name="connsiteX2" fmla="*/ 2477278 w 3442996"/>
              <a:gd name="connsiteY2" fmla="*/ 0 h 1931437"/>
              <a:gd name="connsiteX3" fmla="*/ 3442996 w 3442996"/>
              <a:gd name="connsiteY3" fmla="*/ 965719 h 1931437"/>
              <a:gd name="connsiteX4" fmla="*/ 2477278 w 3442996"/>
              <a:gd name="connsiteY4" fmla="*/ 1931437 h 1931437"/>
              <a:gd name="connsiteX5" fmla="*/ 2477278 w 3442996"/>
              <a:gd name="connsiteY5" fmla="*/ 1448578 h 1931437"/>
              <a:gd name="connsiteX6" fmla="*/ 0 w 3442996"/>
              <a:gd name="connsiteY6" fmla="*/ 1448578 h 1931437"/>
              <a:gd name="connsiteX7" fmla="*/ 0 w 3442996"/>
              <a:gd name="connsiteY7" fmla="*/ 482859 h 1931437"/>
              <a:gd name="connsiteX0" fmla="*/ 578498 w 3442996"/>
              <a:gd name="connsiteY0" fmla="*/ 837422 h 1931437"/>
              <a:gd name="connsiteX1" fmla="*/ 2477278 w 3442996"/>
              <a:gd name="connsiteY1" fmla="*/ 482859 h 1931437"/>
              <a:gd name="connsiteX2" fmla="*/ 2477278 w 3442996"/>
              <a:gd name="connsiteY2" fmla="*/ 0 h 1931437"/>
              <a:gd name="connsiteX3" fmla="*/ 3442996 w 3442996"/>
              <a:gd name="connsiteY3" fmla="*/ 965719 h 1931437"/>
              <a:gd name="connsiteX4" fmla="*/ 2477278 w 3442996"/>
              <a:gd name="connsiteY4" fmla="*/ 1931437 h 1931437"/>
              <a:gd name="connsiteX5" fmla="*/ 2477278 w 3442996"/>
              <a:gd name="connsiteY5" fmla="*/ 1448578 h 1931437"/>
              <a:gd name="connsiteX6" fmla="*/ 0 w 3442996"/>
              <a:gd name="connsiteY6" fmla="*/ 1448578 h 1931437"/>
              <a:gd name="connsiteX7" fmla="*/ 578498 w 3442996"/>
              <a:gd name="connsiteY7" fmla="*/ 837422 h 1931437"/>
              <a:gd name="connsiteX0" fmla="*/ 298579 w 3163077"/>
              <a:gd name="connsiteY0" fmla="*/ 837422 h 1931437"/>
              <a:gd name="connsiteX1" fmla="*/ 2197359 w 3163077"/>
              <a:gd name="connsiteY1" fmla="*/ 482859 h 1931437"/>
              <a:gd name="connsiteX2" fmla="*/ 2197359 w 3163077"/>
              <a:gd name="connsiteY2" fmla="*/ 0 h 1931437"/>
              <a:gd name="connsiteX3" fmla="*/ 3163077 w 3163077"/>
              <a:gd name="connsiteY3" fmla="*/ 965719 h 1931437"/>
              <a:gd name="connsiteX4" fmla="*/ 2197359 w 3163077"/>
              <a:gd name="connsiteY4" fmla="*/ 1931437 h 1931437"/>
              <a:gd name="connsiteX5" fmla="*/ 2197359 w 3163077"/>
              <a:gd name="connsiteY5" fmla="*/ 1448578 h 1931437"/>
              <a:gd name="connsiteX6" fmla="*/ 0 w 3163077"/>
              <a:gd name="connsiteY6" fmla="*/ 86308 h 1931437"/>
              <a:gd name="connsiteX7" fmla="*/ 298579 w 3163077"/>
              <a:gd name="connsiteY7" fmla="*/ 837422 h 1931437"/>
              <a:gd name="connsiteX0" fmla="*/ 9330 w 3163077"/>
              <a:gd name="connsiteY0" fmla="*/ 1518557 h 1931437"/>
              <a:gd name="connsiteX1" fmla="*/ 2197359 w 3163077"/>
              <a:gd name="connsiteY1" fmla="*/ 482859 h 1931437"/>
              <a:gd name="connsiteX2" fmla="*/ 2197359 w 3163077"/>
              <a:gd name="connsiteY2" fmla="*/ 0 h 1931437"/>
              <a:gd name="connsiteX3" fmla="*/ 3163077 w 3163077"/>
              <a:gd name="connsiteY3" fmla="*/ 965719 h 1931437"/>
              <a:gd name="connsiteX4" fmla="*/ 2197359 w 3163077"/>
              <a:gd name="connsiteY4" fmla="*/ 1931437 h 1931437"/>
              <a:gd name="connsiteX5" fmla="*/ 2197359 w 3163077"/>
              <a:gd name="connsiteY5" fmla="*/ 1448578 h 1931437"/>
              <a:gd name="connsiteX6" fmla="*/ 0 w 3163077"/>
              <a:gd name="connsiteY6" fmla="*/ 86308 h 1931437"/>
              <a:gd name="connsiteX7" fmla="*/ 9330 w 3163077"/>
              <a:gd name="connsiteY7" fmla="*/ 1518557 h 1931437"/>
              <a:gd name="connsiteX0" fmla="*/ 0 w 3153747"/>
              <a:gd name="connsiteY0" fmla="*/ 1518557 h 1931437"/>
              <a:gd name="connsiteX1" fmla="*/ 2188029 w 3153747"/>
              <a:gd name="connsiteY1" fmla="*/ 482859 h 1931437"/>
              <a:gd name="connsiteX2" fmla="*/ 2188029 w 3153747"/>
              <a:gd name="connsiteY2" fmla="*/ 0 h 1931437"/>
              <a:gd name="connsiteX3" fmla="*/ 3153747 w 3153747"/>
              <a:gd name="connsiteY3" fmla="*/ 965719 h 1931437"/>
              <a:gd name="connsiteX4" fmla="*/ 2188029 w 3153747"/>
              <a:gd name="connsiteY4" fmla="*/ 1931437 h 1931437"/>
              <a:gd name="connsiteX5" fmla="*/ 2188029 w 3153747"/>
              <a:gd name="connsiteY5" fmla="*/ 1448578 h 1931437"/>
              <a:gd name="connsiteX6" fmla="*/ 1 w 3153747"/>
              <a:gd name="connsiteY6" fmla="*/ 431540 h 1931437"/>
              <a:gd name="connsiteX7" fmla="*/ 0 w 3153747"/>
              <a:gd name="connsiteY7" fmla="*/ 1518557 h 1931437"/>
              <a:gd name="connsiteX0" fmla="*/ 1800807 w 4954554"/>
              <a:gd name="connsiteY0" fmla="*/ 1518557 h 1931437"/>
              <a:gd name="connsiteX1" fmla="*/ 3988836 w 4954554"/>
              <a:gd name="connsiteY1" fmla="*/ 482859 h 1931437"/>
              <a:gd name="connsiteX2" fmla="*/ 3988836 w 4954554"/>
              <a:gd name="connsiteY2" fmla="*/ 0 h 1931437"/>
              <a:gd name="connsiteX3" fmla="*/ 4954554 w 4954554"/>
              <a:gd name="connsiteY3" fmla="*/ 965719 h 1931437"/>
              <a:gd name="connsiteX4" fmla="*/ 3988836 w 4954554"/>
              <a:gd name="connsiteY4" fmla="*/ 1931437 h 1931437"/>
              <a:gd name="connsiteX5" fmla="*/ 3988836 w 4954554"/>
              <a:gd name="connsiteY5" fmla="*/ 1448578 h 1931437"/>
              <a:gd name="connsiteX6" fmla="*/ 0 w 4954554"/>
              <a:gd name="connsiteY6" fmla="*/ 384887 h 1931437"/>
              <a:gd name="connsiteX7" fmla="*/ 1800807 w 4954554"/>
              <a:gd name="connsiteY7" fmla="*/ 1518557 h 1931437"/>
              <a:gd name="connsiteX0" fmla="*/ 9329 w 4954554"/>
              <a:gd name="connsiteY0" fmla="*/ 1602533 h 1931437"/>
              <a:gd name="connsiteX1" fmla="*/ 3988836 w 4954554"/>
              <a:gd name="connsiteY1" fmla="*/ 482859 h 1931437"/>
              <a:gd name="connsiteX2" fmla="*/ 3988836 w 4954554"/>
              <a:gd name="connsiteY2" fmla="*/ 0 h 1931437"/>
              <a:gd name="connsiteX3" fmla="*/ 4954554 w 4954554"/>
              <a:gd name="connsiteY3" fmla="*/ 965719 h 1931437"/>
              <a:gd name="connsiteX4" fmla="*/ 3988836 w 4954554"/>
              <a:gd name="connsiteY4" fmla="*/ 1931437 h 1931437"/>
              <a:gd name="connsiteX5" fmla="*/ 3988836 w 4954554"/>
              <a:gd name="connsiteY5" fmla="*/ 1448578 h 1931437"/>
              <a:gd name="connsiteX6" fmla="*/ 0 w 4954554"/>
              <a:gd name="connsiteY6" fmla="*/ 384887 h 1931437"/>
              <a:gd name="connsiteX7" fmla="*/ 9329 w 4954554"/>
              <a:gd name="connsiteY7" fmla="*/ 1602533 h 1931437"/>
              <a:gd name="connsiteX0" fmla="*/ 9329 w 5243803"/>
              <a:gd name="connsiteY0" fmla="*/ 1602533 h 1931437"/>
              <a:gd name="connsiteX1" fmla="*/ 3988836 w 5243803"/>
              <a:gd name="connsiteY1" fmla="*/ 482859 h 1931437"/>
              <a:gd name="connsiteX2" fmla="*/ 3988836 w 5243803"/>
              <a:gd name="connsiteY2" fmla="*/ 0 h 1931437"/>
              <a:gd name="connsiteX3" fmla="*/ 5243803 w 5243803"/>
              <a:gd name="connsiteY3" fmla="*/ 965719 h 1931437"/>
              <a:gd name="connsiteX4" fmla="*/ 3988836 w 5243803"/>
              <a:gd name="connsiteY4" fmla="*/ 1931437 h 1931437"/>
              <a:gd name="connsiteX5" fmla="*/ 3988836 w 5243803"/>
              <a:gd name="connsiteY5" fmla="*/ 1448578 h 1931437"/>
              <a:gd name="connsiteX6" fmla="*/ 0 w 5243803"/>
              <a:gd name="connsiteY6" fmla="*/ 384887 h 1931437"/>
              <a:gd name="connsiteX7" fmla="*/ 9329 w 5243803"/>
              <a:gd name="connsiteY7" fmla="*/ 1602533 h 193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3803" h="1931437">
                <a:moveTo>
                  <a:pt x="9329" y="1602533"/>
                </a:moveTo>
                <a:lnTo>
                  <a:pt x="3988836" y="482859"/>
                </a:lnTo>
                <a:lnTo>
                  <a:pt x="3988836" y="0"/>
                </a:lnTo>
                <a:lnTo>
                  <a:pt x="5243803" y="965719"/>
                </a:lnTo>
                <a:lnTo>
                  <a:pt x="3988836" y="1931437"/>
                </a:lnTo>
                <a:lnTo>
                  <a:pt x="3988836" y="1448578"/>
                </a:lnTo>
                <a:lnTo>
                  <a:pt x="0" y="384887"/>
                </a:lnTo>
                <a:cubicBezTo>
                  <a:pt x="0" y="747226"/>
                  <a:pt x="9329" y="1240194"/>
                  <a:pt x="9329" y="16025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1">
            <a:extLst>
              <a:ext uri="{FF2B5EF4-FFF2-40B4-BE49-F238E27FC236}">
                <a16:creationId xmlns:a16="http://schemas.microsoft.com/office/drawing/2014/main" id="{F117CA6F-4B22-4E90-A41A-DA0058B6992F}"/>
              </a:ext>
            </a:extLst>
          </p:cNvPr>
          <p:cNvSpPr/>
          <p:nvPr/>
        </p:nvSpPr>
        <p:spPr>
          <a:xfrm rot="19898392">
            <a:off x="1194524" y="4857711"/>
            <a:ext cx="2565838" cy="674087"/>
          </a:xfrm>
          <a:custGeom>
            <a:avLst/>
            <a:gdLst>
              <a:gd name="connsiteX0" fmla="*/ 0 w 3442996"/>
              <a:gd name="connsiteY0" fmla="*/ 482859 h 1931437"/>
              <a:gd name="connsiteX1" fmla="*/ 2477278 w 3442996"/>
              <a:gd name="connsiteY1" fmla="*/ 482859 h 1931437"/>
              <a:gd name="connsiteX2" fmla="*/ 2477278 w 3442996"/>
              <a:gd name="connsiteY2" fmla="*/ 0 h 1931437"/>
              <a:gd name="connsiteX3" fmla="*/ 3442996 w 3442996"/>
              <a:gd name="connsiteY3" fmla="*/ 965719 h 1931437"/>
              <a:gd name="connsiteX4" fmla="*/ 2477278 w 3442996"/>
              <a:gd name="connsiteY4" fmla="*/ 1931437 h 1931437"/>
              <a:gd name="connsiteX5" fmla="*/ 2477278 w 3442996"/>
              <a:gd name="connsiteY5" fmla="*/ 1448578 h 1931437"/>
              <a:gd name="connsiteX6" fmla="*/ 0 w 3442996"/>
              <a:gd name="connsiteY6" fmla="*/ 1448578 h 1931437"/>
              <a:gd name="connsiteX7" fmla="*/ 0 w 3442996"/>
              <a:gd name="connsiteY7" fmla="*/ 482859 h 1931437"/>
              <a:gd name="connsiteX0" fmla="*/ 578498 w 3442996"/>
              <a:gd name="connsiteY0" fmla="*/ 837422 h 1931437"/>
              <a:gd name="connsiteX1" fmla="*/ 2477278 w 3442996"/>
              <a:gd name="connsiteY1" fmla="*/ 482859 h 1931437"/>
              <a:gd name="connsiteX2" fmla="*/ 2477278 w 3442996"/>
              <a:gd name="connsiteY2" fmla="*/ 0 h 1931437"/>
              <a:gd name="connsiteX3" fmla="*/ 3442996 w 3442996"/>
              <a:gd name="connsiteY3" fmla="*/ 965719 h 1931437"/>
              <a:gd name="connsiteX4" fmla="*/ 2477278 w 3442996"/>
              <a:gd name="connsiteY4" fmla="*/ 1931437 h 1931437"/>
              <a:gd name="connsiteX5" fmla="*/ 2477278 w 3442996"/>
              <a:gd name="connsiteY5" fmla="*/ 1448578 h 1931437"/>
              <a:gd name="connsiteX6" fmla="*/ 0 w 3442996"/>
              <a:gd name="connsiteY6" fmla="*/ 1448578 h 1931437"/>
              <a:gd name="connsiteX7" fmla="*/ 578498 w 3442996"/>
              <a:gd name="connsiteY7" fmla="*/ 837422 h 1931437"/>
              <a:gd name="connsiteX0" fmla="*/ 298579 w 3163077"/>
              <a:gd name="connsiteY0" fmla="*/ 837422 h 1931437"/>
              <a:gd name="connsiteX1" fmla="*/ 2197359 w 3163077"/>
              <a:gd name="connsiteY1" fmla="*/ 482859 h 1931437"/>
              <a:gd name="connsiteX2" fmla="*/ 2197359 w 3163077"/>
              <a:gd name="connsiteY2" fmla="*/ 0 h 1931437"/>
              <a:gd name="connsiteX3" fmla="*/ 3163077 w 3163077"/>
              <a:gd name="connsiteY3" fmla="*/ 965719 h 1931437"/>
              <a:gd name="connsiteX4" fmla="*/ 2197359 w 3163077"/>
              <a:gd name="connsiteY4" fmla="*/ 1931437 h 1931437"/>
              <a:gd name="connsiteX5" fmla="*/ 2197359 w 3163077"/>
              <a:gd name="connsiteY5" fmla="*/ 1448578 h 1931437"/>
              <a:gd name="connsiteX6" fmla="*/ 0 w 3163077"/>
              <a:gd name="connsiteY6" fmla="*/ 86308 h 1931437"/>
              <a:gd name="connsiteX7" fmla="*/ 298579 w 3163077"/>
              <a:gd name="connsiteY7" fmla="*/ 837422 h 1931437"/>
              <a:gd name="connsiteX0" fmla="*/ 9330 w 3163077"/>
              <a:gd name="connsiteY0" fmla="*/ 1518557 h 1931437"/>
              <a:gd name="connsiteX1" fmla="*/ 2197359 w 3163077"/>
              <a:gd name="connsiteY1" fmla="*/ 482859 h 1931437"/>
              <a:gd name="connsiteX2" fmla="*/ 2197359 w 3163077"/>
              <a:gd name="connsiteY2" fmla="*/ 0 h 1931437"/>
              <a:gd name="connsiteX3" fmla="*/ 3163077 w 3163077"/>
              <a:gd name="connsiteY3" fmla="*/ 965719 h 1931437"/>
              <a:gd name="connsiteX4" fmla="*/ 2197359 w 3163077"/>
              <a:gd name="connsiteY4" fmla="*/ 1931437 h 1931437"/>
              <a:gd name="connsiteX5" fmla="*/ 2197359 w 3163077"/>
              <a:gd name="connsiteY5" fmla="*/ 1448578 h 1931437"/>
              <a:gd name="connsiteX6" fmla="*/ 0 w 3163077"/>
              <a:gd name="connsiteY6" fmla="*/ 86308 h 1931437"/>
              <a:gd name="connsiteX7" fmla="*/ 9330 w 3163077"/>
              <a:gd name="connsiteY7" fmla="*/ 1518557 h 1931437"/>
              <a:gd name="connsiteX0" fmla="*/ 0 w 3153747"/>
              <a:gd name="connsiteY0" fmla="*/ 1518557 h 1931437"/>
              <a:gd name="connsiteX1" fmla="*/ 2188029 w 3153747"/>
              <a:gd name="connsiteY1" fmla="*/ 482859 h 1931437"/>
              <a:gd name="connsiteX2" fmla="*/ 2188029 w 3153747"/>
              <a:gd name="connsiteY2" fmla="*/ 0 h 1931437"/>
              <a:gd name="connsiteX3" fmla="*/ 3153747 w 3153747"/>
              <a:gd name="connsiteY3" fmla="*/ 965719 h 1931437"/>
              <a:gd name="connsiteX4" fmla="*/ 2188029 w 3153747"/>
              <a:gd name="connsiteY4" fmla="*/ 1931437 h 1931437"/>
              <a:gd name="connsiteX5" fmla="*/ 2188029 w 3153747"/>
              <a:gd name="connsiteY5" fmla="*/ 1448578 h 1931437"/>
              <a:gd name="connsiteX6" fmla="*/ 1 w 3153747"/>
              <a:gd name="connsiteY6" fmla="*/ 431540 h 1931437"/>
              <a:gd name="connsiteX7" fmla="*/ 0 w 3153747"/>
              <a:gd name="connsiteY7" fmla="*/ 1518557 h 1931437"/>
              <a:gd name="connsiteX0" fmla="*/ 1800807 w 4954554"/>
              <a:gd name="connsiteY0" fmla="*/ 1518557 h 1931437"/>
              <a:gd name="connsiteX1" fmla="*/ 3988836 w 4954554"/>
              <a:gd name="connsiteY1" fmla="*/ 482859 h 1931437"/>
              <a:gd name="connsiteX2" fmla="*/ 3988836 w 4954554"/>
              <a:gd name="connsiteY2" fmla="*/ 0 h 1931437"/>
              <a:gd name="connsiteX3" fmla="*/ 4954554 w 4954554"/>
              <a:gd name="connsiteY3" fmla="*/ 965719 h 1931437"/>
              <a:gd name="connsiteX4" fmla="*/ 3988836 w 4954554"/>
              <a:gd name="connsiteY4" fmla="*/ 1931437 h 1931437"/>
              <a:gd name="connsiteX5" fmla="*/ 3988836 w 4954554"/>
              <a:gd name="connsiteY5" fmla="*/ 1448578 h 1931437"/>
              <a:gd name="connsiteX6" fmla="*/ 0 w 4954554"/>
              <a:gd name="connsiteY6" fmla="*/ 384887 h 1931437"/>
              <a:gd name="connsiteX7" fmla="*/ 1800807 w 4954554"/>
              <a:gd name="connsiteY7" fmla="*/ 1518557 h 1931437"/>
              <a:gd name="connsiteX0" fmla="*/ 9329 w 4954554"/>
              <a:gd name="connsiteY0" fmla="*/ 1602533 h 1931437"/>
              <a:gd name="connsiteX1" fmla="*/ 3988836 w 4954554"/>
              <a:gd name="connsiteY1" fmla="*/ 482859 h 1931437"/>
              <a:gd name="connsiteX2" fmla="*/ 3988836 w 4954554"/>
              <a:gd name="connsiteY2" fmla="*/ 0 h 1931437"/>
              <a:gd name="connsiteX3" fmla="*/ 4954554 w 4954554"/>
              <a:gd name="connsiteY3" fmla="*/ 965719 h 1931437"/>
              <a:gd name="connsiteX4" fmla="*/ 3988836 w 4954554"/>
              <a:gd name="connsiteY4" fmla="*/ 1931437 h 1931437"/>
              <a:gd name="connsiteX5" fmla="*/ 3988836 w 4954554"/>
              <a:gd name="connsiteY5" fmla="*/ 1448578 h 1931437"/>
              <a:gd name="connsiteX6" fmla="*/ 0 w 4954554"/>
              <a:gd name="connsiteY6" fmla="*/ 384887 h 1931437"/>
              <a:gd name="connsiteX7" fmla="*/ 9329 w 4954554"/>
              <a:gd name="connsiteY7" fmla="*/ 1602533 h 1931437"/>
              <a:gd name="connsiteX0" fmla="*/ 9329 w 5243803"/>
              <a:gd name="connsiteY0" fmla="*/ 1602533 h 1931437"/>
              <a:gd name="connsiteX1" fmla="*/ 3988836 w 5243803"/>
              <a:gd name="connsiteY1" fmla="*/ 482859 h 1931437"/>
              <a:gd name="connsiteX2" fmla="*/ 3988836 w 5243803"/>
              <a:gd name="connsiteY2" fmla="*/ 0 h 1931437"/>
              <a:gd name="connsiteX3" fmla="*/ 5243803 w 5243803"/>
              <a:gd name="connsiteY3" fmla="*/ 965719 h 1931437"/>
              <a:gd name="connsiteX4" fmla="*/ 3988836 w 5243803"/>
              <a:gd name="connsiteY4" fmla="*/ 1931437 h 1931437"/>
              <a:gd name="connsiteX5" fmla="*/ 3988836 w 5243803"/>
              <a:gd name="connsiteY5" fmla="*/ 1448578 h 1931437"/>
              <a:gd name="connsiteX6" fmla="*/ 0 w 5243803"/>
              <a:gd name="connsiteY6" fmla="*/ 384887 h 1931437"/>
              <a:gd name="connsiteX7" fmla="*/ 9329 w 5243803"/>
              <a:gd name="connsiteY7" fmla="*/ 1602533 h 193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3803" h="1931437">
                <a:moveTo>
                  <a:pt x="9329" y="1602533"/>
                </a:moveTo>
                <a:lnTo>
                  <a:pt x="3988836" y="482859"/>
                </a:lnTo>
                <a:lnTo>
                  <a:pt x="3988836" y="0"/>
                </a:lnTo>
                <a:lnTo>
                  <a:pt x="5243803" y="965719"/>
                </a:lnTo>
                <a:lnTo>
                  <a:pt x="3988836" y="1931437"/>
                </a:lnTo>
                <a:lnTo>
                  <a:pt x="3988836" y="1448578"/>
                </a:lnTo>
                <a:lnTo>
                  <a:pt x="0" y="384887"/>
                </a:lnTo>
                <a:cubicBezTo>
                  <a:pt x="0" y="747226"/>
                  <a:pt x="9329" y="1240194"/>
                  <a:pt x="9329" y="16025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arrow&#10;&#10;Description automatically generated">
            <a:extLst>
              <a:ext uri="{FF2B5EF4-FFF2-40B4-BE49-F238E27FC236}">
                <a16:creationId xmlns:a16="http://schemas.microsoft.com/office/drawing/2014/main" id="{CF6BCFA8-A0FA-4C5B-A88B-F5D4B80D55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9189" flipH="1">
            <a:off x="3622456" y="4063611"/>
            <a:ext cx="371086" cy="435044"/>
          </a:xfrm>
          <a:prstGeom prst="rect">
            <a:avLst/>
          </a:prstGeom>
        </p:spPr>
      </p:pic>
      <p:pic>
        <p:nvPicPr>
          <p:cNvPr id="29" name="Picture 28" descr="A picture containing arrow&#10;&#10;Description automatically generated">
            <a:extLst>
              <a:ext uri="{FF2B5EF4-FFF2-40B4-BE49-F238E27FC236}">
                <a16:creationId xmlns:a16="http://schemas.microsoft.com/office/drawing/2014/main" id="{236DDCC4-E420-4CFC-B7BB-582FE30D4D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4808" flipH="1">
            <a:off x="3669385" y="4508001"/>
            <a:ext cx="371086" cy="4350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50B9EF4-76D9-46B3-B8C4-A8AB2E2175F6}"/>
              </a:ext>
            </a:extLst>
          </p:cNvPr>
          <p:cNvGrpSpPr/>
          <p:nvPr/>
        </p:nvGrpSpPr>
        <p:grpSpPr>
          <a:xfrm rot="18990853">
            <a:off x="4078703" y="4528853"/>
            <a:ext cx="575220" cy="648610"/>
            <a:chOff x="1133669" y="1566041"/>
            <a:chExt cx="902462" cy="880274"/>
          </a:xfrm>
          <a:solidFill>
            <a:schemeClr val="bg1"/>
          </a:solidFill>
        </p:grpSpPr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B7509F04-01D0-4A96-985B-D091013FF7CC}"/>
                </a:ext>
              </a:extLst>
            </p:cNvPr>
            <p:cNvSpPr/>
            <p:nvPr/>
          </p:nvSpPr>
          <p:spPr>
            <a:xfrm rot="5400000">
              <a:off x="1119673" y="1791478"/>
              <a:ext cx="485192" cy="4572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A0143575-3BD1-481E-8297-A0DE24BFB770}"/>
                </a:ext>
              </a:extLst>
            </p:cNvPr>
            <p:cNvSpPr/>
            <p:nvPr/>
          </p:nvSpPr>
          <p:spPr>
            <a:xfrm rot="16200000">
              <a:off x="1564935" y="1791785"/>
              <a:ext cx="485192" cy="4572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BDD4E6C-7C54-47C0-A6F5-8D72FF8E6901}"/>
                </a:ext>
              </a:extLst>
            </p:cNvPr>
            <p:cNvGrpSpPr/>
            <p:nvPr/>
          </p:nvGrpSpPr>
          <p:grpSpPr>
            <a:xfrm>
              <a:off x="1444799" y="1566041"/>
              <a:ext cx="292140" cy="880274"/>
              <a:chOff x="1444799" y="1566041"/>
              <a:chExt cx="292140" cy="880274"/>
            </a:xfrm>
            <a:grpFill/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3E66CDF-CD68-4150-9585-898A1C0AF7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8930" y="1566041"/>
                <a:ext cx="11296" cy="880274"/>
              </a:xfrm>
              <a:prstGeom prst="straightConnector1">
                <a:avLst/>
              </a:prstGeom>
              <a:grpFill/>
              <a:ln w="57150">
                <a:solidFill>
                  <a:srgbClr val="000000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74C8A9-37A7-4E6B-B73F-3C18E9A0A4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4799" y="2438120"/>
                <a:ext cx="292140" cy="0"/>
              </a:xfrm>
              <a:prstGeom prst="line">
                <a:avLst/>
              </a:prstGeom>
              <a:grpFill/>
              <a:ln w="57150">
                <a:solidFill>
                  <a:srgbClr val="000000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9CDBB7-CA26-45D6-A1F9-6D9B3932B2C5}"/>
              </a:ext>
            </a:extLst>
          </p:cNvPr>
          <p:cNvGrpSpPr/>
          <p:nvPr/>
        </p:nvGrpSpPr>
        <p:grpSpPr>
          <a:xfrm rot="18064681">
            <a:off x="1199879" y="3369249"/>
            <a:ext cx="575220" cy="648610"/>
            <a:chOff x="1133669" y="1566041"/>
            <a:chExt cx="902462" cy="880274"/>
          </a:xfrm>
          <a:solidFill>
            <a:schemeClr val="bg1"/>
          </a:solidFill>
        </p:grpSpPr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B7B7C890-8233-4558-9FAA-1945FDA1150B}"/>
                </a:ext>
              </a:extLst>
            </p:cNvPr>
            <p:cNvSpPr/>
            <p:nvPr/>
          </p:nvSpPr>
          <p:spPr>
            <a:xfrm rot="5400000">
              <a:off x="1119673" y="1791478"/>
              <a:ext cx="485192" cy="4572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9851A3D-7060-472C-8736-B4C19D63787D}"/>
                </a:ext>
              </a:extLst>
            </p:cNvPr>
            <p:cNvSpPr/>
            <p:nvPr/>
          </p:nvSpPr>
          <p:spPr>
            <a:xfrm rot="16200000">
              <a:off x="1564935" y="1791785"/>
              <a:ext cx="485192" cy="4572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428DADE-9FA7-4ECA-B176-B53DF88B34C6}"/>
                </a:ext>
              </a:extLst>
            </p:cNvPr>
            <p:cNvGrpSpPr/>
            <p:nvPr/>
          </p:nvGrpSpPr>
          <p:grpSpPr>
            <a:xfrm>
              <a:off x="1444799" y="1566041"/>
              <a:ext cx="292140" cy="880274"/>
              <a:chOff x="1444799" y="1566041"/>
              <a:chExt cx="292140" cy="880274"/>
            </a:xfrm>
            <a:grpFill/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B1594D4B-20EC-4832-8FCF-1F35B37C6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8930" y="1566041"/>
                <a:ext cx="11296" cy="880274"/>
              </a:xfrm>
              <a:prstGeom prst="straightConnector1">
                <a:avLst/>
              </a:prstGeom>
              <a:grpFill/>
              <a:ln w="57150">
                <a:solidFill>
                  <a:srgbClr val="000000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931E1D1-93A9-4824-9651-D2E23BA6FE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4799" y="2438120"/>
                <a:ext cx="292140" cy="0"/>
              </a:xfrm>
              <a:prstGeom prst="line">
                <a:avLst/>
              </a:prstGeom>
              <a:grpFill/>
              <a:ln w="57150">
                <a:solidFill>
                  <a:srgbClr val="000000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4" name="Picture 43" descr="A close-up of a drone&#10;&#10;Description automatically generated with low confidence">
            <a:extLst>
              <a:ext uri="{FF2B5EF4-FFF2-40B4-BE49-F238E27FC236}">
                <a16:creationId xmlns:a16="http://schemas.microsoft.com/office/drawing/2014/main" id="{EECE821D-334D-407B-AE73-AC3E6330B0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7548">
            <a:off x="1037432" y="6070434"/>
            <a:ext cx="371086" cy="435044"/>
          </a:xfrm>
          <a:prstGeom prst="rect">
            <a:avLst/>
          </a:prstGeom>
          <a:ln>
            <a:noFill/>
          </a:ln>
        </p:spPr>
      </p:pic>
      <p:pic>
        <p:nvPicPr>
          <p:cNvPr id="45" name="Picture 44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A06C3D8A-3944-4B00-BBAB-AA057E8E9D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9313105">
            <a:off x="1003490" y="5661360"/>
            <a:ext cx="435044" cy="371086"/>
          </a:xfrm>
          <a:prstGeom prst="rect">
            <a:avLst/>
          </a:prstGeom>
          <a:ln>
            <a:noFill/>
          </a:ln>
        </p:spPr>
      </p:pic>
      <p:pic>
        <p:nvPicPr>
          <p:cNvPr id="46" name="Picture 45" descr="A picture containing arrow&#10;&#10;Description automatically generated">
            <a:extLst>
              <a:ext uri="{FF2B5EF4-FFF2-40B4-BE49-F238E27FC236}">
                <a16:creationId xmlns:a16="http://schemas.microsoft.com/office/drawing/2014/main" id="{68397882-AEAE-4B1F-8838-EBED2B91B5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3977" flipH="1">
            <a:off x="2669679" y="5658778"/>
            <a:ext cx="371086" cy="435044"/>
          </a:xfrm>
          <a:prstGeom prst="rect">
            <a:avLst/>
          </a:prstGeom>
        </p:spPr>
      </p:pic>
      <p:pic>
        <p:nvPicPr>
          <p:cNvPr id="47" name="Picture 46" descr="A picture containing arrow&#10;&#10;Description automatically generated">
            <a:extLst>
              <a:ext uri="{FF2B5EF4-FFF2-40B4-BE49-F238E27FC236}">
                <a16:creationId xmlns:a16="http://schemas.microsoft.com/office/drawing/2014/main" id="{797BD10D-6024-4CF4-9807-4C98BE303A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9596" flipH="1">
            <a:off x="2724145" y="5998835"/>
            <a:ext cx="371086" cy="4350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BBEFF9-7A3E-45B1-AA52-D7627A52D946}"/>
              </a:ext>
            </a:extLst>
          </p:cNvPr>
          <p:cNvGrpSpPr/>
          <p:nvPr/>
        </p:nvGrpSpPr>
        <p:grpSpPr>
          <a:xfrm>
            <a:off x="52737" y="5113256"/>
            <a:ext cx="808417" cy="1550185"/>
            <a:chOff x="-2115537" y="3203837"/>
            <a:chExt cx="808417" cy="1550185"/>
          </a:xfrm>
        </p:grpSpPr>
        <p:pic>
          <p:nvPicPr>
            <p:cNvPr id="48" name="Picture 47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270BA777-2E18-44C8-B510-54A4DC6D0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7729368">
              <a:off x="-2147516" y="3235816"/>
              <a:ext cx="435044" cy="3710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A8773B23-80AD-4C30-9285-2CE4232DD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7729368">
              <a:off x="-2013518" y="3596758"/>
              <a:ext cx="435044" cy="3710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453090E2-5DFE-40EB-AE5B-1DBCBC24A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7729368">
              <a:off x="-1861851" y="3958287"/>
              <a:ext cx="435044" cy="3710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834F5196-9B86-4F06-AB45-7121363C7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7729368">
              <a:off x="-1710185" y="4350957"/>
              <a:ext cx="435044" cy="37108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2AF8F-5237-4052-BAC1-1392B620153D}"/>
              </a:ext>
            </a:extLst>
          </p:cNvPr>
          <p:cNvGrpSpPr/>
          <p:nvPr/>
        </p:nvGrpSpPr>
        <p:grpSpPr>
          <a:xfrm>
            <a:off x="2101781" y="5325633"/>
            <a:ext cx="588235" cy="1498687"/>
            <a:chOff x="1858912" y="5875447"/>
            <a:chExt cx="588235" cy="1498687"/>
          </a:xfrm>
        </p:grpSpPr>
        <p:pic>
          <p:nvPicPr>
            <p:cNvPr id="52" name="Picture 51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75A6B63C-260A-4837-B9D3-7F0677874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9313105">
              <a:off x="2012103" y="5875447"/>
              <a:ext cx="435044" cy="3710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1C93A083-D4AF-487B-A8C9-5975FFD9D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9313105">
              <a:off x="1961959" y="6252620"/>
              <a:ext cx="435044" cy="3710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12016597-26D3-41FF-9069-B9343ECF4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9313105">
              <a:off x="1911815" y="6633614"/>
              <a:ext cx="435044" cy="3710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A picture containing air, plane&#10;&#10;Description automatically generated">
              <a:extLst>
                <a:ext uri="{FF2B5EF4-FFF2-40B4-BE49-F238E27FC236}">
                  <a16:creationId xmlns:a16="http://schemas.microsoft.com/office/drawing/2014/main" id="{F4E63F62-00E4-43A2-AE61-3079D66D3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1" b="18096"/>
            <a:stretch/>
          </p:blipFill>
          <p:spPr>
            <a:xfrm rot="19313105">
              <a:off x="1858912" y="7003048"/>
              <a:ext cx="435044" cy="37108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6" name="Picture 55" descr="A picture containing arrow&#10;&#10;Description automatically generated">
            <a:extLst>
              <a:ext uri="{FF2B5EF4-FFF2-40B4-BE49-F238E27FC236}">
                <a16:creationId xmlns:a16="http://schemas.microsoft.com/office/drawing/2014/main" id="{C9869185-4F79-47F9-8208-B878D67CC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685" flipH="1">
            <a:off x="345527" y="4501465"/>
            <a:ext cx="371086" cy="435044"/>
          </a:xfrm>
          <a:prstGeom prst="rect">
            <a:avLst/>
          </a:prstGeom>
        </p:spPr>
      </p:pic>
      <p:pic>
        <p:nvPicPr>
          <p:cNvPr id="57" name="Picture 56" descr="A picture containing arrow&#10;&#10;Description automatically generated">
            <a:extLst>
              <a:ext uri="{FF2B5EF4-FFF2-40B4-BE49-F238E27FC236}">
                <a16:creationId xmlns:a16="http://schemas.microsoft.com/office/drawing/2014/main" id="{0953C4CB-3CE9-400A-8087-B3DF4CABC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304" flipH="1">
            <a:off x="497192" y="4808900"/>
            <a:ext cx="371086" cy="4350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9687CB6-8E11-4264-B9DE-FB59C0F977D8}"/>
              </a:ext>
            </a:extLst>
          </p:cNvPr>
          <p:cNvGrpSpPr/>
          <p:nvPr/>
        </p:nvGrpSpPr>
        <p:grpSpPr>
          <a:xfrm rot="3563232">
            <a:off x="1588836" y="5485635"/>
            <a:ext cx="319446" cy="223380"/>
            <a:chOff x="4114800" y="2267340"/>
            <a:chExt cx="1136860" cy="642440"/>
          </a:xfrm>
        </p:grpSpPr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AD76C48-D9AA-4906-AE93-83584DA54106}"/>
                </a:ext>
              </a:extLst>
            </p:cNvPr>
            <p:cNvSpPr/>
            <p:nvPr/>
          </p:nvSpPr>
          <p:spPr>
            <a:xfrm rot="5400000">
              <a:off x="4220212" y="2359652"/>
              <a:ext cx="485192" cy="4572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A4FBCABD-8DD1-4C1F-B462-5074F81DFF8A}"/>
                </a:ext>
              </a:extLst>
            </p:cNvPr>
            <p:cNvSpPr/>
            <p:nvPr/>
          </p:nvSpPr>
          <p:spPr>
            <a:xfrm rot="16200000">
              <a:off x="4665474" y="2359292"/>
              <a:ext cx="485192" cy="4572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D13DDB-4254-46C4-896C-2168B443E0FF}"/>
                </a:ext>
              </a:extLst>
            </p:cNvPr>
            <p:cNvSpPr/>
            <p:nvPr/>
          </p:nvSpPr>
          <p:spPr>
            <a:xfrm>
              <a:off x="4114800" y="2267340"/>
              <a:ext cx="1136860" cy="6424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0" y="4288761"/>
            <a:ext cx="1092313" cy="256923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 rot="3341241">
            <a:off x="1877596" y="4956960"/>
            <a:ext cx="1354192" cy="217826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 rot="3341241">
            <a:off x="779696" y="5625113"/>
            <a:ext cx="1005104" cy="90409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700466">
            <a:off x="7694777" y="5943816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Saudi Arabia</a:t>
            </a:r>
          </a:p>
        </p:txBody>
      </p:sp>
      <p:sp>
        <p:nvSpPr>
          <p:cNvPr id="62" name="TextBox 61"/>
          <p:cNvSpPr txBox="1"/>
          <p:nvPr/>
        </p:nvSpPr>
        <p:spPr>
          <a:xfrm rot="392187">
            <a:off x="363612" y="3089784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Saudi Arabia</a:t>
            </a:r>
          </a:p>
        </p:txBody>
      </p:sp>
      <p:sp>
        <p:nvSpPr>
          <p:cNvPr id="65" name="TextBox 64"/>
          <p:cNvSpPr txBox="1"/>
          <p:nvPr/>
        </p:nvSpPr>
        <p:spPr>
          <a:xfrm rot="392187">
            <a:off x="1007652" y="2833136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Iraq</a:t>
            </a:r>
          </a:p>
        </p:txBody>
      </p:sp>
      <p:sp>
        <p:nvSpPr>
          <p:cNvPr id="66" name="TextBox 65"/>
          <p:cNvSpPr txBox="1"/>
          <p:nvPr/>
        </p:nvSpPr>
        <p:spPr>
          <a:xfrm rot="1804571">
            <a:off x="8545039" y="5815700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 Arial"/>
              </a:rPr>
              <a:t>Iraq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17275" y="2320922"/>
            <a:ext cx="3485584" cy="911165"/>
            <a:chOff x="2417275" y="2320922"/>
            <a:chExt cx="3485584" cy="91116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2417275" y="2320922"/>
              <a:ext cx="3485584" cy="9111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76765">
              <a:off x="3771180" y="2471750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  <a:latin typeface=" Arial"/>
                </a:rPr>
                <a:t>40 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4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 animBg="1"/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new csi crest">
            <a:extLst>
              <a:ext uri="{FF2B5EF4-FFF2-40B4-BE49-F238E27FC236}">
                <a16:creationId xmlns:a16="http://schemas.microsoft.com/office/drawing/2014/main" id="{0CFEDB66-C5A0-4A30-852B-B5FA6F92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A50E0F8-BA0E-474B-9B99-4F2672A8C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09DC7E6C-F139-4669-BCCE-F98F2E8C238E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 Martin’s Map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2A2558C3-560D-49DB-A7BC-39DCE0AF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r="16875"/>
          <a:stretch>
            <a:fillRect/>
          </a:stretch>
        </p:blipFill>
        <p:spPr bwMode="auto">
          <a:xfrm>
            <a:off x="16193" y="1205885"/>
            <a:ext cx="9130352" cy="563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F3816-B61D-46F0-AAB0-F19DD09E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4-2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2D9FBCD1-9FEF-4D42-81FC-28BE69EDC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058" y="6523937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2064" y="5752737"/>
            <a:ext cx="994178" cy="494809"/>
            <a:chOff x="222064" y="5548543"/>
            <a:chExt cx="994178" cy="494809"/>
          </a:xfrm>
        </p:grpSpPr>
        <p:sp>
          <p:nvSpPr>
            <p:cNvPr id="2" name="Rectangular Callout 1"/>
            <p:cNvSpPr/>
            <p:nvPr/>
          </p:nvSpPr>
          <p:spPr>
            <a:xfrm>
              <a:off x="222064" y="5548543"/>
              <a:ext cx="994178" cy="494809"/>
            </a:xfrm>
            <a:prstGeom prst="wedgeRectCallout">
              <a:avLst>
                <a:gd name="adj1" fmla="val 105381"/>
                <a:gd name="adj2" fmla="val 69745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0954" y="5580504"/>
              <a:ext cx="896399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Jouf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Point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1976" y="4582048"/>
            <a:ext cx="994178" cy="441859"/>
            <a:chOff x="222064" y="5548543"/>
            <a:chExt cx="994178" cy="494809"/>
          </a:xfrm>
        </p:grpSpPr>
        <p:sp>
          <p:nvSpPr>
            <p:cNvPr id="12" name="Rectangular Callout 11"/>
            <p:cNvSpPr/>
            <p:nvPr/>
          </p:nvSpPr>
          <p:spPr>
            <a:xfrm>
              <a:off x="222064" y="5548543"/>
              <a:ext cx="994178" cy="494809"/>
            </a:xfrm>
            <a:prstGeom prst="wedgeRectCallout">
              <a:avLst>
                <a:gd name="adj1" fmla="val 105381"/>
                <a:gd name="adj2" fmla="val 69745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2098" y="5648432"/>
              <a:ext cx="954107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Checkpoint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16242" y="2346961"/>
            <a:ext cx="1338068" cy="547006"/>
            <a:chOff x="-1987458" y="2346961"/>
            <a:chExt cx="1338068" cy="547006"/>
          </a:xfrm>
        </p:grpSpPr>
        <p:sp>
          <p:nvSpPr>
            <p:cNvPr id="15" name="Rectangular Callout 14"/>
            <p:cNvSpPr/>
            <p:nvPr/>
          </p:nvSpPr>
          <p:spPr>
            <a:xfrm>
              <a:off x="-1987458" y="2346961"/>
              <a:ext cx="1338068" cy="547006"/>
            </a:xfrm>
            <a:prstGeom prst="wedgeRectCallout">
              <a:avLst>
                <a:gd name="adj1" fmla="val 105381"/>
                <a:gd name="adj2" fmla="val 69745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940549" y="2405021"/>
              <a:ext cx="1244251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Checkpoint and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Course Change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69499" y="1904198"/>
            <a:ext cx="994178" cy="441859"/>
            <a:chOff x="222064" y="5548543"/>
            <a:chExt cx="994178" cy="494809"/>
          </a:xfrm>
        </p:grpSpPr>
        <p:sp>
          <p:nvSpPr>
            <p:cNvPr id="19" name="Rectangular Callout 18"/>
            <p:cNvSpPr/>
            <p:nvPr/>
          </p:nvSpPr>
          <p:spPr>
            <a:xfrm>
              <a:off x="222064" y="5548543"/>
              <a:ext cx="994178" cy="494809"/>
            </a:xfrm>
            <a:prstGeom prst="wedgeRectCallout">
              <a:avLst>
                <a:gd name="adj1" fmla="val 125820"/>
                <a:gd name="adj2" fmla="val -61319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2098" y="5648432"/>
              <a:ext cx="954107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Checkpoint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62335" y="1243277"/>
            <a:ext cx="994178" cy="494809"/>
            <a:chOff x="222064" y="5548543"/>
            <a:chExt cx="994178" cy="494809"/>
          </a:xfrm>
        </p:grpSpPr>
        <p:sp>
          <p:nvSpPr>
            <p:cNvPr id="25" name="Rectangular Callout 24"/>
            <p:cNvSpPr/>
            <p:nvPr/>
          </p:nvSpPr>
          <p:spPr>
            <a:xfrm>
              <a:off x="222064" y="5548543"/>
              <a:ext cx="994178" cy="494809"/>
            </a:xfrm>
            <a:prstGeom prst="wedgeRectCallout">
              <a:avLst>
                <a:gd name="adj1" fmla="val -123536"/>
                <a:gd name="adj2" fmla="val 8146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2668" y="5580504"/>
              <a:ext cx="772969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38320" y="4802977"/>
            <a:ext cx="1625600" cy="547006"/>
            <a:chOff x="-1987458" y="2346961"/>
            <a:chExt cx="1338068" cy="547006"/>
          </a:xfrm>
        </p:grpSpPr>
        <p:sp>
          <p:nvSpPr>
            <p:cNvPr id="28" name="Rectangular Callout 27"/>
            <p:cNvSpPr/>
            <p:nvPr/>
          </p:nvSpPr>
          <p:spPr>
            <a:xfrm>
              <a:off x="-1987458" y="2346961"/>
              <a:ext cx="1338068" cy="547006"/>
            </a:xfrm>
            <a:prstGeom prst="wedgeRectCallout">
              <a:avLst>
                <a:gd name="adj1" fmla="val -73994"/>
                <a:gd name="adj2" fmla="val -130852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1867905" y="2405021"/>
              <a:ext cx="1098962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Checkpoint and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Course Change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90389" y="3931921"/>
            <a:ext cx="1338068" cy="547006"/>
            <a:chOff x="-1987458" y="2346961"/>
            <a:chExt cx="1338068" cy="547006"/>
          </a:xfrm>
        </p:grpSpPr>
        <p:sp>
          <p:nvSpPr>
            <p:cNvPr id="31" name="Rectangular Callout 30"/>
            <p:cNvSpPr/>
            <p:nvPr/>
          </p:nvSpPr>
          <p:spPr>
            <a:xfrm>
              <a:off x="-1987458" y="2346961"/>
              <a:ext cx="1338068" cy="547006"/>
            </a:xfrm>
            <a:prstGeom prst="wedgeRectCallout">
              <a:avLst>
                <a:gd name="adj1" fmla="val -58629"/>
                <a:gd name="adj2" fmla="val -88133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1940549" y="2405021"/>
              <a:ext cx="1244251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Checkpoint and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Course Change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015226" y="6122061"/>
            <a:ext cx="994178" cy="494809"/>
            <a:chOff x="222064" y="5548543"/>
            <a:chExt cx="994178" cy="494809"/>
          </a:xfrm>
        </p:grpSpPr>
        <p:sp>
          <p:nvSpPr>
            <p:cNvPr id="36" name="Rectangular Callout 35"/>
            <p:cNvSpPr/>
            <p:nvPr/>
          </p:nvSpPr>
          <p:spPr>
            <a:xfrm>
              <a:off x="222064" y="5548543"/>
              <a:ext cx="994178" cy="494809"/>
            </a:xfrm>
            <a:prstGeom prst="wedgeRectCallout">
              <a:avLst>
                <a:gd name="adj1" fmla="val -109228"/>
                <a:gd name="adj2" fmla="val -51401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7971" y="5580504"/>
              <a:ext cx="662361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Jouf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EOM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07840" y="2287997"/>
            <a:ext cx="1338068" cy="547006"/>
            <a:chOff x="-1987458" y="2346961"/>
            <a:chExt cx="1338068" cy="547006"/>
          </a:xfrm>
        </p:grpSpPr>
        <p:sp>
          <p:nvSpPr>
            <p:cNvPr id="42" name="Rectangular Callout 41"/>
            <p:cNvSpPr/>
            <p:nvPr/>
          </p:nvSpPr>
          <p:spPr>
            <a:xfrm>
              <a:off x="-1987458" y="2346961"/>
              <a:ext cx="1338068" cy="547006"/>
            </a:xfrm>
            <a:prstGeom prst="wedgeRectCallout">
              <a:avLst>
                <a:gd name="adj1" fmla="val -82167"/>
                <a:gd name="adj2" fmla="val -75131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1940549" y="2405021"/>
              <a:ext cx="1244251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Checkpoint and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Course Change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664713" y="1238924"/>
            <a:ext cx="1102729" cy="547006"/>
            <a:chOff x="-1987458" y="2346961"/>
            <a:chExt cx="1338068" cy="547006"/>
          </a:xfrm>
        </p:grpSpPr>
        <p:sp>
          <p:nvSpPr>
            <p:cNvPr id="45" name="Rectangular Callout 44"/>
            <p:cNvSpPr/>
            <p:nvPr/>
          </p:nvSpPr>
          <p:spPr>
            <a:xfrm>
              <a:off x="-1987458" y="2346961"/>
              <a:ext cx="1338068" cy="547006"/>
            </a:xfrm>
            <a:prstGeom prst="wedgeRectCallout">
              <a:avLst>
                <a:gd name="adj1" fmla="val 101696"/>
                <a:gd name="adj2" fmla="val 21453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1834750" y="2405021"/>
              <a:ext cx="1032654" cy="430887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Light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Bundle Drop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 rot="833326">
            <a:off x="8159864" y="2823879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 Arial"/>
              </a:rPr>
              <a:t>Saudi Arabia</a:t>
            </a:r>
          </a:p>
        </p:txBody>
      </p:sp>
      <p:sp>
        <p:nvSpPr>
          <p:cNvPr id="39" name="TextBox 38"/>
          <p:cNvSpPr txBox="1"/>
          <p:nvPr/>
        </p:nvSpPr>
        <p:spPr>
          <a:xfrm rot="692204">
            <a:off x="8675303" y="2538348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 Arial"/>
              </a:rPr>
              <a:t>Iraq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84035" y="6268932"/>
            <a:ext cx="1707726" cy="544193"/>
            <a:chOff x="6846565" y="6343872"/>
            <a:chExt cx="1707726" cy="544193"/>
          </a:xfrm>
        </p:grpSpPr>
        <p:sp>
          <p:nvSpPr>
            <p:cNvPr id="40" name="TextBox 39"/>
            <p:cNvSpPr txBox="1"/>
            <p:nvPr/>
          </p:nvSpPr>
          <p:spPr>
            <a:xfrm>
              <a:off x="6846565" y="6414783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0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84903" y="6426400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25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7071862" y="6454620"/>
              <a:ext cx="119773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091468" y="6343872"/>
              <a:ext cx="0" cy="1280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254437" y="6346516"/>
              <a:ext cx="0" cy="1280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99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new csi crest">
            <a:extLst>
              <a:ext uri="{FF2B5EF4-FFF2-40B4-BE49-F238E27FC236}">
                <a16:creationId xmlns:a16="http://schemas.microsoft.com/office/drawing/2014/main" id="{0CFEDB66-C5A0-4A30-852B-B5FA6F92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A50E0F8-BA0E-474B-9B99-4F2672A8C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09DC7E6C-F139-4669-BCCE-F98F2E8C238E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Confirming Positions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92C473C-EBF4-48CA-ABDD-66E56BE83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1" r="28948" b="78333"/>
          <a:stretch/>
        </p:blipFill>
        <p:spPr bwMode="auto">
          <a:xfrm>
            <a:off x="18474" y="1205885"/>
            <a:ext cx="9130392" cy="565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F3816-B61D-46F0-AAB0-F19DD09E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4-2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2D9FBCD1-9FEF-4D42-81FC-28BE69EDC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058" y="6523937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1EEB22-B7EA-4C24-91E6-85A6CF286A20}"/>
              </a:ext>
            </a:extLst>
          </p:cNvPr>
          <p:cNvSpPr/>
          <p:nvPr/>
        </p:nvSpPr>
        <p:spPr>
          <a:xfrm>
            <a:off x="3234520" y="3087807"/>
            <a:ext cx="341193" cy="341193"/>
          </a:xfrm>
          <a:prstGeom prst="ellipse">
            <a:avLst/>
          </a:prstGeom>
          <a:solidFill>
            <a:srgbClr val="00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73589" y="3034145"/>
            <a:ext cx="1351158" cy="394855"/>
          </a:xfrm>
          <a:prstGeom prst="wedgeRectCallout">
            <a:avLst>
              <a:gd name="adj1" fmla="val 70635"/>
              <a:gd name="adj2" fmla="val 122631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TextBox 10"/>
          <p:cNvSpPr txBox="1"/>
          <p:nvPr/>
        </p:nvSpPr>
        <p:spPr>
          <a:xfrm>
            <a:off x="98989" y="3062487"/>
            <a:ext cx="1300356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55520" y="2779439"/>
            <a:ext cx="1015097" cy="635456"/>
            <a:chOff x="6355520" y="2779439"/>
            <a:chExt cx="1015097" cy="635456"/>
          </a:xfrm>
        </p:grpSpPr>
        <p:sp>
          <p:nvSpPr>
            <p:cNvPr id="13" name="Rectangular Callout 12"/>
            <p:cNvSpPr/>
            <p:nvPr/>
          </p:nvSpPr>
          <p:spPr>
            <a:xfrm>
              <a:off x="6355520" y="2779439"/>
              <a:ext cx="1015097" cy="635456"/>
            </a:xfrm>
            <a:prstGeom prst="wedgeRectCallout">
              <a:avLst>
                <a:gd name="adj1" fmla="val -170341"/>
                <a:gd name="adj2" fmla="val -94450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80922" y="2811400"/>
              <a:ext cx="961985" cy="584775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98473" y="5650957"/>
            <a:ext cx="1593272" cy="639912"/>
            <a:chOff x="5098473" y="5650957"/>
            <a:chExt cx="1593272" cy="639912"/>
          </a:xfrm>
        </p:grpSpPr>
        <p:sp>
          <p:nvSpPr>
            <p:cNvPr id="16" name="Rectangular Callout 15"/>
            <p:cNvSpPr/>
            <p:nvPr/>
          </p:nvSpPr>
          <p:spPr>
            <a:xfrm>
              <a:off x="5098473" y="5650957"/>
              <a:ext cx="1593272" cy="639912"/>
            </a:xfrm>
            <a:prstGeom prst="wedgeRectCallout">
              <a:avLst>
                <a:gd name="adj1" fmla="val -82167"/>
                <a:gd name="adj2" fmla="val -75131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32330" y="5681309"/>
              <a:ext cx="1522470" cy="584775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Checkpoint and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Course Change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82619" y="1593273"/>
            <a:ext cx="1489630" cy="660400"/>
            <a:chOff x="1782619" y="1593273"/>
            <a:chExt cx="1489630" cy="660400"/>
          </a:xfrm>
        </p:grpSpPr>
        <p:sp>
          <p:nvSpPr>
            <p:cNvPr id="19" name="Rectangular Callout 18"/>
            <p:cNvSpPr/>
            <p:nvPr/>
          </p:nvSpPr>
          <p:spPr>
            <a:xfrm>
              <a:off x="1782619" y="1593273"/>
              <a:ext cx="1489630" cy="660400"/>
            </a:xfrm>
            <a:prstGeom prst="wedgeRectCallout">
              <a:avLst>
                <a:gd name="adj1" fmla="val 49179"/>
                <a:gd name="adj2" fmla="val 168186"/>
              </a:avLst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0350" y="1628093"/>
              <a:ext cx="1414170" cy="584775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Light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Bundle Drop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 rot="1593437">
            <a:off x="7482953" y="6423491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 Arial"/>
              </a:rPr>
              <a:t>Saudi Arabia</a:t>
            </a:r>
          </a:p>
        </p:txBody>
      </p:sp>
      <p:sp>
        <p:nvSpPr>
          <p:cNvPr id="23" name="TextBox 22"/>
          <p:cNvSpPr txBox="1"/>
          <p:nvPr/>
        </p:nvSpPr>
        <p:spPr>
          <a:xfrm rot="1596469">
            <a:off x="8232435" y="6126327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 Arial"/>
              </a:rPr>
              <a:t>Iraq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5570" y="6143183"/>
            <a:ext cx="2202904" cy="701304"/>
            <a:chOff x="3475256" y="2146300"/>
            <a:chExt cx="2202904" cy="70130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741274" y="2360706"/>
              <a:ext cx="1667432" cy="59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59950" y="2146300"/>
              <a:ext cx="0" cy="2271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393466" y="2153920"/>
              <a:ext cx="0" cy="2271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75256" y="2380859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0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08772" y="2385939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10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85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new csi crest">
            <a:extLst>
              <a:ext uri="{FF2B5EF4-FFF2-40B4-BE49-F238E27FC236}">
                <a16:creationId xmlns:a16="http://schemas.microsoft.com/office/drawing/2014/main" id="{0CFEDB66-C5A0-4A30-852B-B5FA6F92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A50E0F8-BA0E-474B-9B99-4F2672A8C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09DC7E6C-F139-4669-BCCE-F98F2E8C238E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 to the Objective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92C473C-EBF4-48CA-ABDD-66E56BE83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1" r="28948" b="78333"/>
          <a:stretch/>
        </p:blipFill>
        <p:spPr bwMode="auto">
          <a:xfrm>
            <a:off x="0" y="1205885"/>
            <a:ext cx="9130392" cy="5652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F3816-B61D-46F0-AAB0-F19DD09E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4-2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2D9FBCD1-9FEF-4D42-81FC-28BE69EDC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058" y="6523937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4-6</a:t>
            </a:r>
          </a:p>
        </p:txBody>
      </p:sp>
      <p:sp>
        <p:nvSpPr>
          <p:cNvPr id="2" name="TextBox 1"/>
          <p:cNvSpPr txBox="1"/>
          <p:nvPr/>
        </p:nvSpPr>
        <p:spPr>
          <a:xfrm rot="1583952">
            <a:off x="8207727" y="5953200"/>
            <a:ext cx="715260" cy="46166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Iraq</a:t>
            </a:r>
          </a:p>
        </p:txBody>
      </p:sp>
      <p:sp>
        <p:nvSpPr>
          <p:cNvPr id="25" name="TextBox 24"/>
          <p:cNvSpPr txBox="1"/>
          <p:nvPr/>
        </p:nvSpPr>
        <p:spPr>
          <a:xfrm rot="1439602">
            <a:off x="168626" y="2226495"/>
            <a:ext cx="715260" cy="46166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Iraq</a:t>
            </a:r>
          </a:p>
        </p:txBody>
      </p:sp>
      <p:sp>
        <p:nvSpPr>
          <p:cNvPr id="26" name="TextBox 25"/>
          <p:cNvSpPr txBox="1"/>
          <p:nvPr/>
        </p:nvSpPr>
        <p:spPr>
          <a:xfrm rot="1583952">
            <a:off x="6421101" y="5919891"/>
            <a:ext cx="1075936" cy="830997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Saudi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Arabia</a:t>
            </a:r>
          </a:p>
        </p:txBody>
      </p:sp>
      <p:sp>
        <p:nvSpPr>
          <p:cNvPr id="28" name="TextBox 27"/>
          <p:cNvSpPr txBox="1"/>
          <p:nvPr/>
        </p:nvSpPr>
        <p:spPr>
          <a:xfrm rot="1433565">
            <a:off x="165152" y="3126930"/>
            <a:ext cx="1075936" cy="830997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Saudi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Arabia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1EEB22-B7EA-4C24-91E6-85A6CF286A20}"/>
              </a:ext>
            </a:extLst>
          </p:cNvPr>
          <p:cNvSpPr/>
          <p:nvPr/>
        </p:nvSpPr>
        <p:spPr>
          <a:xfrm>
            <a:off x="3239544" y="3087807"/>
            <a:ext cx="341193" cy="341193"/>
          </a:xfrm>
          <a:prstGeom prst="ellipse">
            <a:avLst/>
          </a:prstGeom>
          <a:solidFill>
            <a:srgbClr val="00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359100" y="2185516"/>
            <a:ext cx="985724" cy="2216060"/>
            <a:chOff x="5359100" y="2185516"/>
            <a:chExt cx="985724" cy="221606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609899" y="2185516"/>
              <a:ext cx="484126" cy="2216060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 rot="15276868">
              <a:off x="5052765" y="2841659"/>
              <a:ext cx="1598393" cy="985724"/>
              <a:chOff x="3526000" y="3332628"/>
              <a:chExt cx="1598393" cy="985724"/>
            </a:xfrm>
          </p:grpSpPr>
          <p:pic>
            <p:nvPicPr>
              <p:cNvPr id="22" name="Picture 21" descr="A picture containing air, plane&#10;&#10;Description automatically generated">
                <a:extLst>
                  <a:ext uri="{FF2B5EF4-FFF2-40B4-BE49-F238E27FC236}">
                    <a16:creationId xmlns:a16="http://schemas.microsoft.com/office/drawing/2014/main" id="{D0136CAE-BC6B-4E1B-A263-5F3E263EC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21" b="18096"/>
              <a:stretch/>
            </p:blipFill>
            <p:spPr>
              <a:xfrm rot="1688340">
                <a:off x="3526000" y="3332628"/>
                <a:ext cx="435044" cy="37108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" name="Picture 22" descr="A picture containing air, plane&#10;&#10;Description automatically generated">
                <a:extLst>
                  <a:ext uri="{FF2B5EF4-FFF2-40B4-BE49-F238E27FC236}">
                    <a16:creationId xmlns:a16="http://schemas.microsoft.com/office/drawing/2014/main" id="{87483A00-A2AC-48F1-93F5-ED9267E2A2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21" b="18096"/>
              <a:stretch/>
            </p:blipFill>
            <p:spPr>
              <a:xfrm rot="1659092">
                <a:off x="3914237" y="3539266"/>
                <a:ext cx="435044" cy="37108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 descr="A picture containing air, plane&#10;&#10;Description automatically generated">
                <a:extLst>
                  <a:ext uri="{FF2B5EF4-FFF2-40B4-BE49-F238E27FC236}">
                    <a16:creationId xmlns:a16="http://schemas.microsoft.com/office/drawing/2014/main" id="{61180D35-6065-4277-B5F7-BE686AB6FE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21" b="18096"/>
              <a:stretch/>
            </p:blipFill>
            <p:spPr>
              <a:xfrm rot="1665132">
                <a:off x="4299652" y="3743904"/>
                <a:ext cx="435044" cy="37108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Picture 29" descr="A picture containing air, plane&#10;&#10;Description automatically generated">
                <a:extLst>
                  <a:ext uri="{FF2B5EF4-FFF2-40B4-BE49-F238E27FC236}">
                    <a16:creationId xmlns:a16="http://schemas.microsoft.com/office/drawing/2014/main" id="{009098F5-6050-40D6-A8D2-E34CB40021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21" b="18096"/>
              <a:stretch/>
            </p:blipFill>
            <p:spPr>
              <a:xfrm rot="1641143">
                <a:off x="4689349" y="3947266"/>
                <a:ext cx="435044" cy="371086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3580737" y="3334776"/>
            <a:ext cx="2089568" cy="1101037"/>
            <a:chOff x="3580737" y="3334776"/>
            <a:chExt cx="2089568" cy="1101037"/>
          </a:xfrm>
        </p:grpSpPr>
        <p:sp>
          <p:nvSpPr>
            <p:cNvPr id="17" name="Bent-Up Arrow 16"/>
            <p:cNvSpPr/>
            <p:nvPr/>
          </p:nvSpPr>
          <p:spPr>
            <a:xfrm rot="1794252">
              <a:off x="5129953" y="4212960"/>
              <a:ext cx="540352" cy="222853"/>
            </a:xfrm>
            <a:prstGeom prst="bentUpArrow">
              <a:avLst>
                <a:gd name="adj1" fmla="val 25000"/>
                <a:gd name="adj2" fmla="val 25000"/>
                <a:gd name="adj3" fmla="val 38023"/>
              </a:avLst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580737" y="3334776"/>
              <a:ext cx="1775948" cy="1066813"/>
              <a:chOff x="3580737" y="3334776"/>
              <a:chExt cx="1775948" cy="1066813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3580737" y="3334776"/>
                <a:ext cx="1775948" cy="1066813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3715860" y="3415432"/>
                <a:ext cx="1598393" cy="985724"/>
                <a:chOff x="3526000" y="3332628"/>
                <a:chExt cx="1598393" cy="985724"/>
              </a:xfrm>
            </p:grpSpPr>
            <p:pic>
              <p:nvPicPr>
                <p:cNvPr id="9" name="Picture 8" descr="A picture containing air, plane&#10;&#10;Description automatically generated">
                  <a:extLst>
                    <a:ext uri="{FF2B5EF4-FFF2-40B4-BE49-F238E27FC236}">
                      <a16:creationId xmlns:a16="http://schemas.microsoft.com/office/drawing/2014/main" id="{D0136CAE-BC6B-4E1B-A263-5F3E263EC7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221" b="18096"/>
                <a:stretch/>
              </p:blipFill>
              <p:spPr>
                <a:xfrm rot="1688340">
                  <a:off x="3526000" y="3332628"/>
                  <a:ext cx="435044" cy="37108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0" name="Picture 9" descr="A picture containing air, plane&#10;&#10;Description automatically generated">
                  <a:extLst>
                    <a:ext uri="{FF2B5EF4-FFF2-40B4-BE49-F238E27FC236}">
                      <a16:creationId xmlns:a16="http://schemas.microsoft.com/office/drawing/2014/main" id="{87483A00-A2AC-48F1-93F5-ED9267E2A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221" b="18096"/>
                <a:stretch/>
              </p:blipFill>
              <p:spPr>
                <a:xfrm rot="1659092">
                  <a:off x="3914237" y="3539266"/>
                  <a:ext cx="435044" cy="37108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" name="Picture 10" descr="A picture containing air, plane&#10;&#10;Description automatically generated">
                  <a:extLst>
                    <a:ext uri="{FF2B5EF4-FFF2-40B4-BE49-F238E27FC236}">
                      <a16:creationId xmlns:a16="http://schemas.microsoft.com/office/drawing/2014/main" id="{61180D35-6065-4277-B5F7-BE686AB6FE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221" b="18096"/>
                <a:stretch/>
              </p:blipFill>
              <p:spPr>
                <a:xfrm rot="1665132">
                  <a:off x="4299652" y="3743904"/>
                  <a:ext cx="435044" cy="37108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" name="Picture 11" descr="A picture containing air, plane&#10;&#10;Description automatically generated">
                  <a:extLst>
                    <a:ext uri="{FF2B5EF4-FFF2-40B4-BE49-F238E27FC236}">
                      <a16:creationId xmlns:a16="http://schemas.microsoft.com/office/drawing/2014/main" id="{009098F5-6050-40D6-A8D2-E34CB4002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221" b="18096"/>
                <a:stretch/>
              </p:blipFill>
              <p:spPr>
                <a:xfrm rot="1641143">
                  <a:off x="4689349" y="3947266"/>
                  <a:ext cx="435044" cy="371086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  <p:grpSp>
        <p:nvGrpSpPr>
          <p:cNvPr id="31" name="Group 30"/>
          <p:cNvGrpSpPr/>
          <p:nvPr/>
        </p:nvGrpSpPr>
        <p:grpSpPr>
          <a:xfrm>
            <a:off x="355570" y="6143183"/>
            <a:ext cx="2202904" cy="701304"/>
            <a:chOff x="3475256" y="2146300"/>
            <a:chExt cx="2202904" cy="701304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741274" y="2360706"/>
              <a:ext cx="1667432" cy="59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759950" y="2146300"/>
              <a:ext cx="0" cy="2271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393466" y="2153920"/>
              <a:ext cx="0" cy="2271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475256" y="2380859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0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08772" y="2385939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10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2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new csi crest">
            <a:extLst>
              <a:ext uri="{FF2B5EF4-FFF2-40B4-BE49-F238E27FC236}">
                <a16:creationId xmlns:a16="http://schemas.microsoft.com/office/drawing/2014/main" id="{0CFEDB66-C5A0-4A30-852B-B5FA6F92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A50E0F8-BA0E-474B-9B99-4F2672A8C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09DC7E6C-F139-4669-BCCE-F98F2E8C238E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 on the Objective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92C473C-EBF4-48CA-ABDD-66E56BE83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1" r="28948" b="78333"/>
          <a:stretch/>
        </p:blipFill>
        <p:spPr bwMode="auto">
          <a:xfrm>
            <a:off x="8709" y="1205885"/>
            <a:ext cx="9130392" cy="565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F3816-B61D-46F0-AAB0-F19DD09E4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4-2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2D9FBCD1-9FEF-4D42-81FC-28BE69EDC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058" y="6523937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4-7</a:t>
            </a:r>
          </a:p>
        </p:txBody>
      </p:sp>
      <p:pic>
        <p:nvPicPr>
          <p:cNvPr id="9" name="Picture 8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D0136CAE-BC6B-4E1B-A263-5F3E263EC7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7798552">
            <a:off x="5152433" y="1417510"/>
            <a:ext cx="435044" cy="371086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87483A00-A2AC-48F1-93F5-ED9267E2A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8693113">
            <a:off x="5467135" y="1708111"/>
            <a:ext cx="435044" cy="371086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61180D35-6065-4277-B5F7-BE686AB6F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9763664">
            <a:off x="5694183" y="2111160"/>
            <a:ext cx="435044" cy="371086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picture containing air, plane&#10;&#10;Description automatically generated">
            <a:extLst>
              <a:ext uri="{FF2B5EF4-FFF2-40B4-BE49-F238E27FC236}">
                <a16:creationId xmlns:a16="http://schemas.microsoft.com/office/drawing/2014/main" id="{009098F5-6050-40D6-A8D2-E34CB40021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1" b="18096"/>
          <a:stretch/>
        </p:blipFill>
        <p:spPr>
          <a:xfrm rot="11809087">
            <a:off x="5700227" y="2584629"/>
            <a:ext cx="435044" cy="371086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790968-9BF3-4387-B496-C85659D585A8}"/>
              </a:ext>
            </a:extLst>
          </p:cNvPr>
          <p:cNvSpPr/>
          <p:nvPr/>
        </p:nvSpPr>
        <p:spPr>
          <a:xfrm rot="20924752">
            <a:off x="5794865" y="2028130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9471E0-F5E0-4898-80B7-8772C3A3360B}"/>
              </a:ext>
            </a:extLst>
          </p:cNvPr>
          <p:cNvSpPr/>
          <p:nvPr/>
        </p:nvSpPr>
        <p:spPr>
          <a:xfrm rot="20525308">
            <a:off x="5902033" y="2458775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A1B32-F80C-481F-801B-CD530B4FD8C8}"/>
              </a:ext>
            </a:extLst>
          </p:cNvPr>
          <p:cNvSpPr/>
          <p:nvPr/>
        </p:nvSpPr>
        <p:spPr>
          <a:xfrm rot="19529729">
            <a:off x="5659641" y="2032328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180FD6-E647-4834-B6FE-ABD9D1E673C1}"/>
              </a:ext>
            </a:extLst>
          </p:cNvPr>
          <p:cNvSpPr/>
          <p:nvPr/>
        </p:nvSpPr>
        <p:spPr>
          <a:xfrm rot="20924752">
            <a:off x="5914414" y="1943923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A64C18-6FBE-4FD0-816E-96E7700C360F}"/>
              </a:ext>
            </a:extLst>
          </p:cNvPr>
          <p:cNvSpPr/>
          <p:nvPr/>
        </p:nvSpPr>
        <p:spPr>
          <a:xfrm rot="15204058">
            <a:off x="6001470" y="2151594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51093-9DCE-491C-91AF-B40C9E08938D}"/>
              </a:ext>
            </a:extLst>
          </p:cNvPr>
          <p:cNvSpPr/>
          <p:nvPr/>
        </p:nvSpPr>
        <p:spPr>
          <a:xfrm>
            <a:off x="6011442" y="1981237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6F3CD6-C7A8-45A1-B127-50190E8478A0}"/>
              </a:ext>
            </a:extLst>
          </p:cNvPr>
          <p:cNvSpPr/>
          <p:nvPr/>
        </p:nvSpPr>
        <p:spPr>
          <a:xfrm rot="4721415">
            <a:off x="6043135" y="2111940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4BCA75-A338-4EC2-9BD9-326C888F2A6F}"/>
              </a:ext>
            </a:extLst>
          </p:cNvPr>
          <p:cNvSpPr/>
          <p:nvPr/>
        </p:nvSpPr>
        <p:spPr>
          <a:xfrm rot="4721415">
            <a:off x="6059262" y="2344183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18C71B-D656-4BDD-909B-8F2071956028}"/>
              </a:ext>
            </a:extLst>
          </p:cNvPr>
          <p:cNvSpPr/>
          <p:nvPr/>
        </p:nvSpPr>
        <p:spPr>
          <a:xfrm rot="866231">
            <a:off x="5924414" y="2539430"/>
            <a:ext cx="290946" cy="7155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583952">
            <a:off x="8207727" y="5953200"/>
            <a:ext cx="715260" cy="46166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Iraq</a:t>
            </a:r>
          </a:p>
        </p:txBody>
      </p:sp>
      <p:sp>
        <p:nvSpPr>
          <p:cNvPr id="25" name="TextBox 24"/>
          <p:cNvSpPr txBox="1"/>
          <p:nvPr/>
        </p:nvSpPr>
        <p:spPr>
          <a:xfrm rot="1439602">
            <a:off x="168626" y="2226495"/>
            <a:ext cx="715260" cy="46166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Iraq</a:t>
            </a:r>
          </a:p>
        </p:txBody>
      </p:sp>
      <p:sp>
        <p:nvSpPr>
          <p:cNvPr id="26" name="TextBox 25"/>
          <p:cNvSpPr txBox="1"/>
          <p:nvPr/>
        </p:nvSpPr>
        <p:spPr>
          <a:xfrm rot="1583952">
            <a:off x="6421101" y="5919891"/>
            <a:ext cx="1075936" cy="830997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Saudi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Arabia</a:t>
            </a:r>
          </a:p>
        </p:txBody>
      </p:sp>
      <p:sp>
        <p:nvSpPr>
          <p:cNvPr id="28" name="TextBox 27"/>
          <p:cNvSpPr txBox="1"/>
          <p:nvPr/>
        </p:nvSpPr>
        <p:spPr>
          <a:xfrm rot="1433565">
            <a:off x="165152" y="3126930"/>
            <a:ext cx="1075936" cy="830997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Saudi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Arabia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1EEB22-B7EA-4C24-91E6-85A6CF286A20}"/>
              </a:ext>
            </a:extLst>
          </p:cNvPr>
          <p:cNvSpPr/>
          <p:nvPr/>
        </p:nvSpPr>
        <p:spPr>
          <a:xfrm>
            <a:off x="3234520" y="3087807"/>
            <a:ext cx="341193" cy="341193"/>
          </a:xfrm>
          <a:prstGeom prst="ellipse">
            <a:avLst/>
          </a:prstGeom>
          <a:solidFill>
            <a:srgbClr val="00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1 3"/>
          <p:cNvSpPr/>
          <p:nvPr/>
        </p:nvSpPr>
        <p:spPr>
          <a:xfrm>
            <a:off x="4487549" y="1958148"/>
            <a:ext cx="818606" cy="843628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5570" y="6143183"/>
            <a:ext cx="2202904" cy="701304"/>
            <a:chOff x="3475256" y="2146300"/>
            <a:chExt cx="2202904" cy="701304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741274" y="2360706"/>
              <a:ext cx="1667432" cy="59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59950" y="2146300"/>
              <a:ext cx="0" cy="2271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93466" y="2153920"/>
              <a:ext cx="0" cy="2271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475256" y="2380859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0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8772" y="2385939"/>
              <a:ext cx="569388" cy="461665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 Arial"/>
                </a:rPr>
                <a:t>10</a:t>
              </a:r>
            </a:p>
            <a:p>
              <a:pPr algn="ctr"/>
              <a:r>
                <a:rPr lang="en-US" sz="1200" b="1" dirty="0">
                  <a:latin typeface=" Arial"/>
                </a:rPr>
                <a:t>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500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6" y="1597102"/>
            <a:ext cx="7963191" cy="522727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91A578D-EF72-4775-9632-054B5CD3A968}"/>
              </a:ext>
            </a:extLst>
          </p:cNvPr>
          <p:cNvSpPr/>
          <p:nvPr/>
        </p:nvSpPr>
        <p:spPr>
          <a:xfrm>
            <a:off x="1067753" y="66675"/>
            <a:ext cx="6932612" cy="1508125"/>
          </a:xfrm>
          <a:prstGeom prst="round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Post-Mission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new csi crest">
            <a:extLst>
              <a:ext uri="{FF2B5EF4-FFF2-40B4-BE49-F238E27FC236}">
                <a16:creationId xmlns:a16="http://schemas.microsoft.com/office/drawing/2014/main" id="{366D4C5D-FFAF-43FC-B369-B7E1AC51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068E9C1-A38F-416F-B936-0E50DDF6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3ECE9B7-BF8B-46D3-8A6C-49D263B05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5-1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new csi crest">
            <a:extLst>
              <a:ext uri="{FF2B5EF4-FFF2-40B4-BE49-F238E27FC236}">
                <a16:creationId xmlns:a16="http://schemas.microsoft.com/office/drawing/2014/main" id="{0AE273D8-ACD7-43F5-BFED-F4D509F7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581043-C52D-4F02-AA0F-BA65851EF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1">
            <a:extLst>
              <a:ext uri="{FF2B5EF4-FFF2-40B4-BE49-F238E27FC236}">
                <a16:creationId xmlns:a16="http://schemas.microsoft.com/office/drawing/2014/main" id="{9EC27481-A757-44C9-ADEA-A8A060CC4EFA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BDA and Mission Impact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57C8C-951F-4370-8295-4FFC486CD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5-2</a:t>
            </a:r>
          </a:p>
        </p:txBody>
      </p:sp>
      <p:sp>
        <p:nvSpPr>
          <p:cNvPr id="8" name="TextBox 49">
            <a:extLst>
              <a:ext uri="{FF2B5EF4-FFF2-40B4-BE49-F238E27FC236}">
                <a16:creationId xmlns:a16="http://schemas.microsoft.com/office/drawing/2014/main" id="{A773339F-09C2-4368-9C34-4F0A0388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" y="1205885"/>
            <a:ext cx="910586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Battle Damage Assessment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radars and communications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equipment destroyed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Radars permanently offline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Nothing left to destroy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Mission Impact on Desert Storm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Set conditions for the air campaign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Allowed aircraft to follow original attack plans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have happened if the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was NOT a success?</a:t>
            </a:r>
          </a:p>
        </p:txBody>
      </p:sp>
      <p:pic>
        <p:nvPicPr>
          <p:cNvPr id="3" name="Picture 2" descr="A picture containing green&#10;&#10;Description automatically generated">
            <a:extLst>
              <a:ext uri="{FF2B5EF4-FFF2-40B4-BE49-F238E27FC236}">
                <a16:creationId xmlns:a16="http://schemas.microsoft.com/office/drawing/2014/main" id="{D793B7AF-DB1A-4A66-9CBF-1B98C6E9E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70" y="1646595"/>
            <a:ext cx="3682558" cy="26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19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6" descr="new csi cre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4C0B35C-55B0-4226-A483-3AA00E9EDAFA}"/>
              </a:ext>
            </a:extLst>
          </p:cNvPr>
          <p:cNvSpPr/>
          <p:nvPr/>
        </p:nvSpPr>
        <p:spPr>
          <a:xfrm>
            <a:off x="1067753" y="66675"/>
            <a:ext cx="6932612" cy="1508125"/>
          </a:xfrm>
          <a:prstGeom prst="roundRect">
            <a:avLst/>
          </a:prstGeom>
          <a:solidFill>
            <a:srgbClr val="5B9B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Force Normandy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 b="12694"/>
          <a:stretch/>
        </p:blipFill>
        <p:spPr>
          <a:xfrm>
            <a:off x="563072" y="1710214"/>
            <a:ext cx="8052684" cy="49712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63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" name="TextBox 6"/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1-1</a:t>
            </a:r>
          </a:p>
        </p:txBody>
      </p:sp>
      <p:pic>
        <p:nvPicPr>
          <p:cNvPr id="10" name="Picture 6" descr="new csi crest">
            <a:extLst>
              <a:ext uri="{FF2B5EF4-FFF2-40B4-BE49-F238E27FC236}">
                <a16:creationId xmlns:a16="http://schemas.microsoft.com/office/drawing/2014/main" id="{10E0D439-D334-424F-949E-D6B18032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752117D-84E6-4E1F-9E02-041B67A4E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3B80CDF6-2F72-4A85-829C-D6AB54C35C4A}"/>
              </a:ext>
            </a:extLst>
          </p:cNvPr>
          <p:cNvSpPr/>
          <p:nvPr/>
        </p:nvSpPr>
        <p:spPr>
          <a:xfrm>
            <a:off x="1067753" y="66675"/>
            <a:ext cx="6932612" cy="1508125"/>
          </a:xfrm>
          <a:prstGeom prst="roundRect">
            <a:avLst/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1</a:t>
            </a:r>
            <a:endParaRPr lang="en-US" sz="1200" b="1" u="sng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Operation DESERT STORM | U.S. Army Center of Military History">
            <a:extLst>
              <a:ext uri="{FF2B5EF4-FFF2-40B4-BE49-F238E27FC236}">
                <a16:creationId xmlns:a16="http://schemas.microsoft.com/office/drawing/2014/main" id="{65245EC9-38BD-A142-40EF-88F905B10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53" y="1708606"/>
            <a:ext cx="6932612" cy="49346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to War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" descr="new csi crest">
            <a:extLst>
              <a:ext uri="{FF2B5EF4-FFF2-40B4-BE49-F238E27FC236}">
                <a16:creationId xmlns:a16="http://schemas.microsoft.com/office/drawing/2014/main" id="{66030E04-547D-4BB0-B7B2-117ED484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id="{6AAE81E6-05F2-4E9C-870C-C8E05A796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9">
            <a:extLst>
              <a:ext uri="{FF2B5EF4-FFF2-40B4-BE49-F238E27FC236}">
                <a16:creationId xmlns:a16="http://schemas.microsoft.com/office/drawing/2014/main" id="{8A908B72-9E73-4F7B-89AE-E894C56D0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32085"/>
            <a:ext cx="7044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Iraq / Kuwait Background</a:t>
            </a:r>
          </a:p>
        </p:txBody>
      </p:sp>
      <p:sp>
        <p:nvSpPr>
          <p:cNvPr id="14" name="TextBox 49">
            <a:extLst>
              <a:ext uri="{FF2B5EF4-FFF2-40B4-BE49-F238E27FC236}">
                <a16:creationId xmlns:a16="http://schemas.microsoft.com/office/drawing/2014/main" id="{060128A1-A791-4BCD-B20A-5D5AC026D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1" y="2680455"/>
            <a:ext cx="49180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23 July – Iraqi troops move south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August – Iraqi invasion 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6B7E2C60-3095-48F6-A248-4C984705D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567489"/>
            <a:ext cx="89767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UNSC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Resolutions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August – First US units deploy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8A3BFE4-3663-4FB5-8F08-881A02B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35" y="1390616"/>
            <a:ext cx="3676650" cy="45148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1487488" y="87312"/>
            <a:ext cx="6169025" cy="1113609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101st Locations Prior to Deployment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" descr="new csi crest">
            <a:extLst>
              <a:ext uri="{FF2B5EF4-FFF2-40B4-BE49-F238E27FC236}">
                <a16:creationId xmlns:a16="http://schemas.microsoft.com/office/drawing/2014/main" id="{66030E04-547D-4BB0-B7B2-117ED484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id="{6AAE81E6-05F2-4E9C-870C-C8E05A796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49">
            <a:extLst>
              <a:ext uri="{FF2B5EF4-FFF2-40B4-BE49-F238E27FC236}">
                <a16:creationId xmlns:a16="http://schemas.microsoft.com/office/drawing/2014/main" id="{7476B9D2-8984-4389-9ED0-0C1BF369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874" y="5010327"/>
            <a:ext cx="658741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 August –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eployment orders received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Units supporting training exercises at West Point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Deployed to Honduras and Panama</a:t>
            </a:r>
          </a:p>
          <a:p>
            <a:pPr eaLnBrk="1" hangingPunct="1">
              <a:lnSpc>
                <a:spcPts val="1800"/>
              </a:lnSpc>
              <a:spcBef>
                <a:spcPct val="0"/>
              </a:spcBef>
            </a:pP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Prepping for upcoming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MFO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Mission in the Sinai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017A6858-CF74-4F51-BC30-EEB6D296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56" y="1418091"/>
            <a:ext cx="4754880" cy="34101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61" y="2269476"/>
            <a:ext cx="352966" cy="5120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14" y="4454168"/>
            <a:ext cx="219582" cy="3185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33" y="1615058"/>
            <a:ext cx="219582" cy="31855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21" y="2532526"/>
            <a:ext cx="219582" cy="31855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30" y="4121332"/>
            <a:ext cx="219582" cy="3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1487488" y="106072"/>
            <a:ext cx="6169025" cy="1110630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101st Airborne Division Deployment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" descr="new csi crest">
            <a:extLst>
              <a:ext uri="{FF2B5EF4-FFF2-40B4-BE49-F238E27FC236}">
                <a16:creationId xmlns:a16="http://schemas.microsoft.com/office/drawing/2014/main" id="{66030E04-547D-4BB0-B7B2-117ED484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id="{6AAE81E6-05F2-4E9C-870C-C8E05A796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33AFE3B-6635-49BA-BDFD-B3D344EE502C}"/>
              </a:ext>
            </a:extLst>
          </p:cNvPr>
          <p:cNvGrpSpPr>
            <a:grpSpLocks noChangeAspect="1"/>
          </p:cNvGrpSpPr>
          <p:nvPr/>
        </p:nvGrpSpPr>
        <p:grpSpPr>
          <a:xfrm>
            <a:off x="1278292" y="1389494"/>
            <a:ext cx="7322230" cy="2940838"/>
            <a:chOff x="1133671" y="2004291"/>
            <a:chExt cx="8766209" cy="3676073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6120ECD-8769-4E5B-A7A1-B8CE2BC10E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5495" t="24810" r="50611" b="41385"/>
            <a:stretch/>
          </p:blipFill>
          <p:spPr bwMode="auto">
            <a:xfrm>
              <a:off x="1133671" y="2004291"/>
              <a:ext cx="7886484" cy="367607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180708-5818-496B-B1A8-5EDBFFB79B77}"/>
                </a:ext>
              </a:extLst>
            </p:cNvPr>
            <p:cNvGrpSpPr/>
            <p:nvPr/>
          </p:nvGrpSpPr>
          <p:grpSpPr>
            <a:xfrm>
              <a:off x="2062271" y="2195140"/>
              <a:ext cx="1484472" cy="1188720"/>
              <a:chOff x="1152047" y="2046316"/>
              <a:chExt cx="1484472" cy="1188720"/>
            </a:xfrm>
          </p:grpSpPr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010D7F9B-424D-4D1A-A63B-F1FD6FC4C5A0}"/>
                  </a:ext>
                </a:extLst>
              </p:cNvPr>
              <p:cNvSpPr/>
              <p:nvPr/>
            </p:nvSpPr>
            <p:spPr>
              <a:xfrm>
                <a:off x="2590800" y="2667000"/>
                <a:ext cx="45719" cy="76200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 Arial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B854053-E052-45C5-9A5F-EF9A01AF70D8}"/>
                  </a:ext>
                </a:extLst>
              </p:cNvPr>
              <p:cNvSpPr/>
              <p:nvPr/>
            </p:nvSpPr>
            <p:spPr>
              <a:xfrm>
                <a:off x="1152047" y="3124200"/>
                <a:ext cx="167640" cy="110836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 Arial"/>
                </a:endParaRPr>
              </a:p>
            </p:txBody>
          </p:sp>
          <p:grpSp>
            <p:nvGrpSpPr>
              <p:cNvPr id="74" name="Group 677">
                <a:extLst>
                  <a:ext uri="{FF2B5EF4-FFF2-40B4-BE49-F238E27FC236}">
                    <a16:creationId xmlns:a16="http://schemas.microsoft.com/office/drawing/2014/main" id="{B14C4AD9-FF66-468D-9148-845A250E3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2337" y="2046316"/>
                <a:ext cx="1375311" cy="1131253"/>
                <a:chOff x="1248" y="1128"/>
                <a:chExt cx="387" cy="302"/>
              </a:xfrm>
            </p:grpSpPr>
            <p:sp>
              <p:nvSpPr>
                <p:cNvPr id="77" name="Rectangle 678">
                  <a:extLst>
                    <a:ext uri="{FF2B5EF4-FFF2-40B4-BE49-F238E27FC236}">
                      <a16:creationId xmlns:a16="http://schemas.microsoft.com/office/drawing/2014/main" id="{2635ECCC-BE20-421B-B449-C6A2F08E76A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1194"/>
                  <a:ext cx="160" cy="78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>
                    <a:solidFill>
                      <a:schemeClr val="tx1"/>
                    </a:solidFill>
                    <a:latin typeface=" Arial"/>
                  </a:endParaRPr>
                </a:p>
              </p:txBody>
            </p:sp>
            <p:sp>
              <p:nvSpPr>
                <p:cNvPr id="78" name="Rectangle 680">
                  <a:extLst>
                    <a:ext uri="{FF2B5EF4-FFF2-40B4-BE49-F238E27FC236}">
                      <a16:creationId xmlns:a16="http://schemas.microsoft.com/office/drawing/2014/main" id="{F60AE88C-7D66-4A2F-B7E2-3B3C229137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48" y="1194"/>
                  <a:ext cx="161" cy="8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>
                    <a:solidFill>
                      <a:schemeClr val="tx1"/>
                    </a:solidFill>
                    <a:latin typeface=" Arial"/>
                  </a:endParaRPr>
                </a:p>
              </p:txBody>
            </p:sp>
            <p:sp>
              <p:nvSpPr>
                <p:cNvPr id="79" name="Text Box 683">
                  <a:extLst>
                    <a:ext uri="{FF2B5EF4-FFF2-40B4-BE49-F238E27FC236}">
                      <a16:creationId xmlns:a16="http://schemas.microsoft.com/office/drawing/2014/main" id="{B9D15425-C6FF-480C-8320-DF951137679B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271" y="1128"/>
                  <a:ext cx="207" cy="104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lIns="91418" tIns="45709" rIns="91418" bIns="45709">
                  <a:spAutoFit/>
                </a:bodyPr>
                <a:lstStyle/>
                <a:p>
                  <a:pPr eaLnBrk="0" hangingPunct="0"/>
                  <a:r>
                    <a:rPr lang="en-US" sz="1000" b="1" dirty="0">
                      <a:solidFill>
                        <a:schemeClr val="tx1"/>
                      </a:solidFill>
                      <a:latin typeface=" Arial"/>
                    </a:rPr>
                    <a:t>XX</a:t>
                  </a:r>
                  <a:endParaRPr lang="en-US" sz="1400" b="1" dirty="0">
                    <a:solidFill>
                      <a:schemeClr val="tx1"/>
                    </a:solidFill>
                    <a:latin typeface=" Arial"/>
                  </a:endParaRPr>
                </a:p>
              </p:txBody>
            </p:sp>
            <p:sp>
              <p:nvSpPr>
                <p:cNvPr id="80" name="Line 684">
                  <a:extLst>
                    <a:ext uri="{FF2B5EF4-FFF2-40B4-BE49-F238E27FC236}">
                      <a16:creationId xmlns:a16="http://schemas.microsoft.com/office/drawing/2014/main" id="{5059E444-E6CE-46DC-98CB-2B21F4550FD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276"/>
                  <a:ext cx="1" cy="15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1">
                    <a:solidFill>
                      <a:schemeClr val="tx1"/>
                    </a:solidFill>
                    <a:latin typeface=" Arial"/>
                  </a:endParaRPr>
                </a:p>
              </p:txBody>
            </p:sp>
            <p:sp>
              <p:nvSpPr>
                <p:cNvPr id="81" name="Text Box 686">
                  <a:extLst>
                    <a:ext uri="{FF2B5EF4-FFF2-40B4-BE49-F238E27FC236}">
                      <a16:creationId xmlns:a16="http://schemas.microsoft.com/office/drawing/2014/main" id="{74DA66F0-2F4C-4FE1-A261-D454BCC790A5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90" y="1190"/>
                  <a:ext cx="245" cy="11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lIns="91418" tIns="45709" rIns="91418" bIns="45709">
                  <a:spAutoFit/>
                </a:bodyPr>
                <a:lstStyle/>
                <a:p>
                  <a:pPr eaLnBrk="0" hangingPunct="0"/>
                  <a:r>
                    <a:rPr lang="en-US" sz="1100" b="1" dirty="0">
                      <a:latin typeface=" Arial"/>
                    </a:rPr>
                    <a:t>101</a:t>
                  </a:r>
                  <a:endParaRPr lang="en-US" sz="1100" b="1" dirty="0">
                    <a:solidFill>
                      <a:schemeClr val="tx1"/>
                    </a:solidFill>
                    <a:latin typeface=" Arial"/>
                  </a:endParaRPr>
                </a:p>
              </p:txBody>
            </p: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522C4CA-1777-4937-B661-C9235F37C1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30960" y="2297906"/>
                <a:ext cx="568489" cy="2878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24C4407-BFF2-487C-A62B-19B5F622CC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28586" y="2297907"/>
                <a:ext cx="568487" cy="28595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14E182-EA5C-4DCB-A21B-52988D68BBCF}"/>
                </a:ext>
              </a:extLst>
            </p:cNvPr>
            <p:cNvCxnSpPr/>
            <p:nvPr/>
          </p:nvCxnSpPr>
          <p:spPr>
            <a:xfrm>
              <a:off x="8154957" y="3461721"/>
              <a:ext cx="751860" cy="5882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D9AE280-9BA5-4AAA-AB31-45351903931A}"/>
                </a:ext>
              </a:extLst>
            </p:cNvPr>
            <p:cNvGrpSpPr/>
            <p:nvPr/>
          </p:nvGrpSpPr>
          <p:grpSpPr>
            <a:xfrm>
              <a:off x="7128790" y="2365987"/>
              <a:ext cx="2771090" cy="1752600"/>
              <a:chOff x="7128790" y="2365987"/>
              <a:chExt cx="2771090" cy="175260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ABBDF24-81FF-459A-93E0-A82B7C7D7CCE}"/>
                  </a:ext>
                </a:extLst>
              </p:cNvPr>
              <p:cNvGrpSpPr/>
              <p:nvPr/>
            </p:nvGrpSpPr>
            <p:grpSpPr>
              <a:xfrm>
                <a:off x="7177130" y="2365987"/>
                <a:ext cx="1819581" cy="1752600"/>
                <a:chOff x="1800907" y="2667000"/>
                <a:chExt cx="1824854" cy="1752600"/>
              </a:xfrm>
            </p:grpSpPr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7799A9F7-7F24-4809-BF33-4C050E7B9E47}"/>
                    </a:ext>
                  </a:extLst>
                </p:cNvPr>
                <p:cNvSpPr/>
                <p:nvPr/>
              </p:nvSpPr>
              <p:spPr>
                <a:xfrm>
                  <a:off x="2590800" y="2667000"/>
                  <a:ext cx="45719" cy="76200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 Arial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6717E42-A32C-42C5-B946-8C4E33793AA7}"/>
                    </a:ext>
                  </a:extLst>
                </p:cNvPr>
                <p:cNvSpPr/>
                <p:nvPr/>
              </p:nvSpPr>
              <p:spPr>
                <a:xfrm>
                  <a:off x="3458121" y="4308764"/>
                  <a:ext cx="167640" cy="11083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 Arial"/>
                  </a:endParaRPr>
                </a:p>
              </p:txBody>
            </p:sp>
            <p:grpSp>
              <p:nvGrpSpPr>
                <p:cNvPr id="67" name="Group 677">
                  <a:extLst>
                    <a:ext uri="{FF2B5EF4-FFF2-40B4-BE49-F238E27FC236}">
                      <a16:creationId xmlns:a16="http://schemas.microsoft.com/office/drawing/2014/main" id="{E4EA732E-940B-4543-8674-DB85BCF1D7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00907" y="2832966"/>
                  <a:ext cx="1510341" cy="936470"/>
                  <a:chOff x="1408" y="1338"/>
                  <a:chExt cx="425" cy="250"/>
                </a:xfrm>
              </p:grpSpPr>
              <p:sp>
                <p:nvSpPr>
                  <p:cNvPr id="68" name="Rectangle 678">
                    <a:extLst>
                      <a:ext uri="{FF2B5EF4-FFF2-40B4-BE49-F238E27FC236}">
                        <a16:creationId xmlns:a16="http://schemas.microsoft.com/office/drawing/2014/main" id="{CE32C0DC-DDF3-4616-987A-42B5E91268F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08" y="1405"/>
                    <a:ext cx="275" cy="78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1">
                      <a:solidFill>
                        <a:schemeClr val="tx1"/>
                      </a:solidFill>
                      <a:latin typeface=" Arial"/>
                    </a:endParaRPr>
                  </a:p>
                </p:txBody>
              </p:sp>
              <p:sp>
                <p:nvSpPr>
                  <p:cNvPr id="69" name="Rectangle 680">
                    <a:extLst>
                      <a:ext uri="{FF2B5EF4-FFF2-40B4-BE49-F238E27FC236}">
                        <a16:creationId xmlns:a16="http://schemas.microsoft.com/office/drawing/2014/main" id="{86121865-8ADE-43E5-8547-65CA2362DDD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09" y="1405"/>
                    <a:ext cx="275" cy="8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1">
                      <a:solidFill>
                        <a:schemeClr val="tx1"/>
                      </a:solidFill>
                      <a:latin typeface=" Arial"/>
                    </a:endParaRPr>
                  </a:p>
                </p:txBody>
              </p:sp>
              <p:sp>
                <p:nvSpPr>
                  <p:cNvPr id="70" name="Text Box 683">
                    <a:extLst>
                      <a:ext uri="{FF2B5EF4-FFF2-40B4-BE49-F238E27FC236}">
                        <a16:creationId xmlns:a16="http://schemas.microsoft.com/office/drawing/2014/main" id="{8F8F4579-EB45-4506-8B4C-46E3565D12F2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27" y="1338"/>
                    <a:ext cx="406" cy="104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/>
                  </a:ln>
                </p:spPr>
                <p:txBody>
                  <a:bodyPr wrap="none" lIns="91418" tIns="45709" rIns="91418" bIns="45709">
                    <a:spAutoFit/>
                  </a:bodyPr>
                  <a:lstStyle/>
                  <a:p>
                    <a:pPr eaLnBrk="0" hangingPunct="0"/>
                    <a:r>
                      <a:rPr lang="en-US" sz="1000" b="1" dirty="0">
                        <a:solidFill>
                          <a:schemeClr val="tx1"/>
                        </a:solidFill>
                        <a:latin typeface=" Arial"/>
                      </a:rPr>
                      <a:t>XXXXXX</a:t>
                    </a:r>
                  </a:p>
                </p:txBody>
              </p:sp>
              <p:sp>
                <p:nvSpPr>
                  <p:cNvPr id="71" name="Line 684">
                    <a:extLst>
                      <a:ext uri="{FF2B5EF4-FFF2-40B4-BE49-F238E27FC236}">
                        <a16:creationId xmlns:a16="http://schemas.microsoft.com/office/drawing/2014/main" id="{E77F448A-0960-4E57-8D3F-E9B8BA3A0A4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684" y="1434"/>
                    <a:ext cx="1" cy="15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1">
                      <a:solidFill>
                        <a:schemeClr val="tx1"/>
                      </a:solidFill>
                      <a:latin typeface=" Arial"/>
                    </a:endParaRPr>
                  </a:p>
                </p:txBody>
              </p:sp>
            </p:grpSp>
          </p:grpSp>
          <p:sp>
            <p:nvSpPr>
              <p:cNvPr id="60" name="Text Box 686">
                <a:extLst>
                  <a:ext uri="{FF2B5EF4-FFF2-40B4-BE49-F238E27FC236}">
                    <a16:creationId xmlns:a16="http://schemas.microsoft.com/office/drawing/2014/main" id="{A6812856-7B0F-4DFC-82A6-E7304BBE69A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7128790" y="2762629"/>
                <a:ext cx="2771090" cy="4736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 lIns="91418" tIns="45709" rIns="91418" bIns="45709">
                <a:spAutoFit/>
              </a:bodyPr>
              <a:lstStyle/>
              <a:p>
                <a:pPr eaLnBrk="0" hangingPunct="0"/>
                <a:r>
                  <a:rPr lang="en-US" sz="1100" b="1" dirty="0">
                    <a:solidFill>
                      <a:schemeClr val="tx1"/>
                    </a:solidFill>
                    <a:latin typeface=" Arial"/>
                  </a:rPr>
                  <a:t>CENTCOM</a:t>
                </a:r>
              </a:p>
            </p:txBody>
          </p:sp>
        </p:grpSp>
        <p:pic>
          <p:nvPicPr>
            <p:cNvPr id="49" name="Picture 2" descr="Roden Lockheed C-141B Starlifter | Finescale Modeler Magazine">
              <a:extLst>
                <a:ext uri="{FF2B5EF4-FFF2-40B4-BE49-F238E27FC236}">
                  <a16:creationId xmlns:a16="http://schemas.microsoft.com/office/drawing/2014/main" id="{36B917F9-39BB-4A26-BE8C-993B94C35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4" t="19906" r="8431" b="17145"/>
            <a:stretch/>
          </p:blipFill>
          <p:spPr bwMode="auto">
            <a:xfrm>
              <a:off x="3958192" y="2481984"/>
              <a:ext cx="1221927" cy="60069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oup 39">
              <a:extLst>
                <a:ext uri="{FF2B5EF4-FFF2-40B4-BE49-F238E27FC236}">
                  <a16:creationId xmlns:a16="http://schemas.microsoft.com/office/drawing/2014/main" id="{3799B351-36AB-4F22-B3FC-241841F41B55}"/>
                </a:ext>
              </a:extLst>
            </p:cNvPr>
            <p:cNvGrpSpPr/>
            <p:nvPr/>
          </p:nvGrpSpPr>
          <p:grpSpPr>
            <a:xfrm>
              <a:off x="2218768" y="2782333"/>
              <a:ext cx="1739424" cy="543934"/>
              <a:chOff x="1103586" y="1521726"/>
              <a:chExt cx="2963136" cy="1331833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6C39998-6183-4D0A-AFE2-37AC1B5899A8}"/>
                  </a:ext>
                </a:extLst>
              </p:cNvPr>
              <p:cNvCxnSpPr/>
              <p:nvPr/>
            </p:nvCxnSpPr>
            <p:spPr bwMode="auto">
              <a:xfrm flipV="1">
                <a:off x="1103586" y="2258704"/>
                <a:ext cx="2021751" cy="59485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D68BB55-B7A1-41B1-B4A9-56D3129BCB0B}"/>
                  </a:ext>
                </a:extLst>
              </p:cNvPr>
              <p:cNvCxnSpPr>
                <a:cxnSpLocks/>
                <a:stCxn id="49" idx="1"/>
              </p:cNvCxnSpPr>
              <p:nvPr/>
            </p:nvCxnSpPr>
            <p:spPr bwMode="auto">
              <a:xfrm flipH="1">
                <a:off x="2547261" y="1521726"/>
                <a:ext cx="1519461" cy="53839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FDF497C-B823-44F6-B0F4-FDFB4CFB1738}"/>
                  </a:ext>
                </a:extLst>
              </p:cNvPr>
              <p:cNvCxnSpPr/>
              <p:nvPr/>
            </p:nvCxnSpPr>
            <p:spPr bwMode="auto">
              <a:xfrm>
                <a:off x="2536371" y="2060121"/>
                <a:ext cx="590550" cy="206829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1" name="Group 38">
              <a:extLst>
                <a:ext uri="{FF2B5EF4-FFF2-40B4-BE49-F238E27FC236}">
                  <a16:creationId xmlns:a16="http://schemas.microsoft.com/office/drawing/2014/main" id="{9780C362-0A67-4AF7-B4FB-BEBAF15D42B9}"/>
                </a:ext>
              </a:extLst>
            </p:cNvPr>
            <p:cNvGrpSpPr/>
            <p:nvPr/>
          </p:nvGrpSpPr>
          <p:grpSpPr>
            <a:xfrm rot="21262309" flipV="1">
              <a:off x="5216936" y="2707977"/>
              <a:ext cx="3528756" cy="1396990"/>
              <a:chOff x="1318645" y="1786890"/>
              <a:chExt cx="3260815" cy="107763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664DE49E-5023-4BB2-B003-984B9898F03E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 bwMode="auto">
              <a:xfrm rot="21262309" flipV="1">
                <a:off x="1318645" y="2447512"/>
                <a:ext cx="1956039" cy="4170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7CE829EE-8892-455A-AC38-306810999C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1262309" flipH="1">
                <a:off x="2650425" y="1786890"/>
                <a:ext cx="1929035" cy="315597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7F0FFCA-07DC-4F19-B338-D15D4A0DAC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21262309">
                <a:off x="2703207" y="2158851"/>
                <a:ext cx="542282" cy="237836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0" name="TextBox 49">
            <a:extLst>
              <a:ext uri="{FF2B5EF4-FFF2-40B4-BE49-F238E27FC236}">
                <a16:creationId xmlns:a16="http://schemas.microsoft.com/office/drawing/2014/main" id="{7476B9D2-8984-4389-9ED0-0C1BF369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889" y="4536162"/>
            <a:ext cx="73266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Very rapid deployment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</a:pP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ts val="18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dvance party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 Saudi Arabia – 5 days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 eaLnBrk="1" hangingPunct="1">
              <a:lnSpc>
                <a:spcPts val="18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 eaLnBrk="1" hangingPunct="1">
              <a:lnSpc>
                <a:spcPts val="18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First aircraft (with Apaches onboard) departed – 7 days</a:t>
            </a:r>
          </a:p>
          <a:p>
            <a:pPr lvl="1" eaLnBrk="1" hangingPunct="1">
              <a:lnSpc>
                <a:spcPts val="18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 eaLnBrk="1" hangingPunct="1">
              <a:lnSpc>
                <a:spcPts val="18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First ships departed – 9 days; final ships departed – 31 days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ts val="18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ts val="18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Division closed in Saudi Arabia – </a:t>
            </a:r>
            <a:r>
              <a:rPr lang="en-US" sz="1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57 days</a:t>
            </a:r>
            <a:endParaRPr lang="en-US" sz="18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017A6858-CF74-4F51-BC30-EEB6D296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1-4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72" y="3161096"/>
            <a:ext cx="1062446" cy="4920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CB854053-E052-45C5-9A5F-EF9A01AF70D8}"/>
              </a:ext>
            </a:extLst>
          </p:cNvPr>
          <p:cNvSpPr/>
          <p:nvPr/>
        </p:nvSpPr>
        <p:spPr>
          <a:xfrm>
            <a:off x="2215259" y="2859913"/>
            <a:ext cx="140026" cy="8866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 Arial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6C39998-6183-4D0A-AFE2-37AC1B5899A8}"/>
              </a:ext>
            </a:extLst>
          </p:cNvPr>
          <p:cNvCxnSpPr/>
          <p:nvPr/>
        </p:nvCxnSpPr>
        <p:spPr bwMode="auto">
          <a:xfrm>
            <a:off x="2355285" y="2886963"/>
            <a:ext cx="548469" cy="22815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D68BB55-B7A1-41B1-B4A9-56D3129BCB0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31902" y="3148669"/>
            <a:ext cx="400062" cy="15005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FDF497C-B823-44F6-B0F4-FDFB4CFB1738}"/>
              </a:ext>
            </a:extLst>
          </p:cNvPr>
          <p:cNvCxnSpPr/>
          <p:nvPr/>
        </p:nvCxnSpPr>
        <p:spPr bwMode="auto">
          <a:xfrm flipV="1">
            <a:off x="2629519" y="3106411"/>
            <a:ext cx="274235" cy="534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6C39998-6183-4D0A-AFE2-37AC1B5899A8}"/>
              </a:ext>
            </a:extLst>
          </p:cNvPr>
          <p:cNvCxnSpPr/>
          <p:nvPr/>
        </p:nvCxnSpPr>
        <p:spPr bwMode="auto">
          <a:xfrm>
            <a:off x="3683597" y="3741655"/>
            <a:ext cx="548469" cy="22815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D68BB55-B7A1-41B1-B4A9-56D3129BCB0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960214" y="4003361"/>
            <a:ext cx="448013" cy="19481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FDF497C-B823-44F6-B0F4-FDFB4CFB1738}"/>
              </a:ext>
            </a:extLst>
          </p:cNvPr>
          <p:cNvCxnSpPr/>
          <p:nvPr/>
        </p:nvCxnSpPr>
        <p:spPr bwMode="auto">
          <a:xfrm flipV="1">
            <a:off x="3957831" y="3961103"/>
            <a:ext cx="274235" cy="534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704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ew csi crest">
            <a:extLst>
              <a:ext uri="{FF2B5EF4-FFF2-40B4-BE49-F238E27FC236}">
                <a16:creationId xmlns:a16="http://schemas.microsoft.com/office/drawing/2014/main" id="{52EEB5BB-FE54-4450-A3E9-D0BFD715E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E501B46-A101-4D38-B63F-12A66C431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0453C77A-9C78-4CB7-A310-B8ED714C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2-1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1" y="1484783"/>
            <a:ext cx="8465626" cy="52551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D2A45F2-84D2-44C5-8F91-817310B27DC8}"/>
              </a:ext>
            </a:extLst>
          </p:cNvPr>
          <p:cNvSpPr/>
          <p:nvPr/>
        </p:nvSpPr>
        <p:spPr>
          <a:xfrm>
            <a:off x="1067753" y="66675"/>
            <a:ext cx="6932612" cy="1508125"/>
          </a:xfrm>
          <a:prstGeom prst="round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u="sng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2</a:t>
            </a:r>
            <a:endParaRPr lang="en-US" sz="1200" b="1" u="sng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Planning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new csi crest">
            <a:extLst>
              <a:ext uri="{FF2B5EF4-FFF2-40B4-BE49-F238E27FC236}">
                <a16:creationId xmlns:a16="http://schemas.microsoft.com/office/drawing/2014/main" id="{7B27AF53-A9CF-478E-AB59-38581D7B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6">
            <a:extLst>
              <a:ext uri="{FF2B5EF4-FFF2-40B4-BE49-F238E27FC236}">
                <a16:creationId xmlns:a16="http://schemas.microsoft.com/office/drawing/2014/main" id="{4679C373-907F-459D-9043-22E0218E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A876-1A2F-4DE8-A00D-36DC4179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2-2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30F22E01-5973-4B18-8403-F89A675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5" y="1473263"/>
            <a:ext cx="897675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4488" indent="-344488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Iraqi networks were within a powerful electronic warfare radar “fence”.</a:t>
            </a:r>
          </a:p>
          <a:p>
            <a:pPr marL="344488" indent="-344488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4488" indent="-344488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Sites about forty miles apart with overlapping radar coverage.  </a:t>
            </a:r>
          </a:p>
          <a:p>
            <a:pPr marL="1200150" lvl="1" indent="-457200" eaLnBrk="1" hangingPunct="1">
              <a:spcBef>
                <a:spcPct val="0"/>
              </a:spcBef>
            </a:pPr>
            <a:r>
              <a:rPr lang="en-US" sz="1600" dirty="0">
                <a:latin typeface=" Arial"/>
              </a:rPr>
              <a:t>Destroying three adjoining sites would let a hundred bombers through.  </a:t>
            </a:r>
          </a:p>
          <a:p>
            <a:pPr marL="1200150" lvl="1" indent="-457200" eaLnBrk="1" hangingPunct="1">
              <a:spcBef>
                <a:spcPct val="0"/>
              </a:spcBef>
            </a:pPr>
            <a:r>
              <a:rPr lang="en-US" sz="1600" dirty="0">
                <a:latin typeface=" Arial"/>
              </a:rPr>
              <a:t>Destroying two adjoining sites narrowed the gap to the minimum necessary.  </a:t>
            </a:r>
          </a:p>
          <a:p>
            <a:pPr marL="1200150" lvl="1" indent="-457200" eaLnBrk="1" hangingPunct="1">
              <a:spcBef>
                <a:spcPct val="0"/>
              </a:spcBef>
            </a:pPr>
            <a:r>
              <a:rPr lang="en-US" sz="1600" dirty="0">
                <a:latin typeface=" Arial"/>
              </a:rPr>
              <a:t>Destroying only one site was useless; overlapping coverage would fill in the gap.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sz="16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Sites had to be destroyed at the same time.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Conventional aircraft or cruise missiles could be used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lang="en-US" sz="1600" dirty="0">
                <a:latin typeface=" Arial"/>
              </a:rPr>
              <a:t>No means to assess damage or know if the targets were truly destroyed. 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Helicopters were considered the best option </a:t>
            </a:r>
          </a:p>
          <a:p>
            <a:pPr marL="1085850" lvl="1" indent="-342900" eaLnBrk="1" hangingPunct="1">
              <a:spcBef>
                <a:spcPct val="0"/>
              </a:spcBef>
            </a:pPr>
            <a:r>
              <a:rPr lang="en-US" sz="1600" dirty="0">
                <a:latin typeface=" Arial"/>
              </a:rPr>
              <a:t>Could stay on station, assess damage, and reengage targets until nothing was left. </a:t>
            </a:r>
          </a:p>
        </p:txBody>
      </p:sp>
      <p:sp>
        <p:nvSpPr>
          <p:cNvPr id="8" name="Rounded Rectangle 61">
            <a:extLst>
              <a:ext uri="{FF2B5EF4-FFF2-40B4-BE49-F238E27FC236}">
                <a16:creationId xmlns:a16="http://schemas.microsoft.com/office/drawing/2014/main" id="{70FE2319-5D53-4E6E-A19B-E92858208570}"/>
              </a:ext>
            </a:extLst>
          </p:cNvPr>
          <p:cNvSpPr/>
          <p:nvPr/>
        </p:nvSpPr>
        <p:spPr>
          <a:xfrm>
            <a:off x="1487488" y="87313"/>
            <a:ext cx="6169025" cy="677862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Development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6" descr="new csi crest">
            <a:extLst>
              <a:ext uri="{FF2B5EF4-FFF2-40B4-BE49-F238E27FC236}">
                <a16:creationId xmlns:a16="http://schemas.microsoft.com/office/drawing/2014/main" id="{7B27AF53-A9CF-478E-AB59-38581D7B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87313"/>
            <a:ext cx="9794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6">
            <a:extLst>
              <a:ext uri="{FF2B5EF4-FFF2-40B4-BE49-F238E27FC236}">
                <a16:creationId xmlns:a16="http://schemas.microsoft.com/office/drawing/2014/main" id="{4679C373-907F-459D-9043-22E0218E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t="10172" r="23427" b="41600"/>
          <a:stretch>
            <a:fillRect/>
          </a:stretch>
        </p:blipFill>
        <p:spPr bwMode="auto">
          <a:xfrm>
            <a:off x="7870032" y="-54590"/>
            <a:ext cx="1390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3A876-1A2F-4DE8-A00D-36DC4179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285" y="6567488"/>
            <a:ext cx="40588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2-3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30F22E01-5973-4B18-8403-F89A675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1527583"/>
            <a:ext cx="502274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Pave Low capabilities  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Apache capabilities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COL Johnson outlined a joint force of Apaches and Pave Lows infiltrating into Iraq to destroy radar and ground-control interception sites.</a:t>
            </a:r>
          </a:p>
          <a:p>
            <a:pPr marL="342900" indent="-342900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endParaRPr lang="en-US" sz="2000" dirty="0">
              <a:latin typeface=" Arial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sz="2000" dirty="0">
                <a:latin typeface=" Arial"/>
              </a:rPr>
              <a:t>Pave Lows would lead and navigate; Apaches would follow and then move to their objectives. </a:t>
            </a:r>
            <a:endParaRPr lang="en-US" altLang="en-US" sz="200" dirty="0">
              <a:latin typeface=" Arial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87488" y="87313"/>
            <a:ext cx="6169025" cy="1093786"/>
          </a:xfrm>
          <a:prstGeom prst="roundRect">
            <a:avLst/>
          </a:prstGeom>
          <a:solidFill>
            <a:srgbClr val="5B9BD5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Determining the Correct Mission Force</a:t>
            </a:r>
            <a:endParaRPr lang="en-US" sz="3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54" y="2192354"/>
            <a:ext cx="3954010" cy="26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087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50"/>
        </a:solidFill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14" ma:contentTypeDescription="Create a new document." ma:contentTypeScope="" ma:versionID="f6cc8d816189ab661014b3aa7870773d">
  <xsd:schema xmlns:xsd="http://www.w3.org/2001/XMLSchema" xmlns:xs="http://www.w3.org/2001/XMLSchema" xmlns:p="http://schemas.microsoft.com/office/2006/metadata/properties" xmlns:ns2="4233fc49-3339-4531-8895-cee7bd229291" xmlns:ns3="c93905bf-b08c-430b-8630-76f4d352397a" targetNamespace="http://schemas.microsoft.com/office/2006/metadata/properties" ma:root="true" ma:fieldsID="51d9643f7f235b8be2d36f4bd1b66493" ns2:_="" ns3:_="">
    <xsd:import namespace="4233fc49-3339-4531-8895-cee7bd229291"/>
    <xsd:import namespace="c93905bf-b08c-430b-8630-76f4d35239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905bf-b08c-430b-8630-76f4d352397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1df25e4-c6e9-434b-9203-30fe81e583d3}" ma:internalName="TaxCatchAll" ma:showField="CatchAllData" ma:web="c93905bf-b08c-430b-8630-76f4d3523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33fc49-3339-4531-8895-cee7bd229291">
      <Terms xmlns="http://schemas.microsoft.com/office/infopath/2007/PartnerControls"/>
    </lcf76f155ced4ddcb4097134ff3c332f>
    <TaxCatchAll xmlns="c93905bf-b08c-430b-8630-76f4d352397a" xsi:nil="true"/>
  </documentManagement>
</p:properties>
</file>

<file path=customXml/itemProps1.xml><?xml version="1.0" encoding="utf-8"?>
<ds:datastoreItem xmlns:ds="http://schemas.openxmlformats.org/officeDocument/2006/customXml" ds:itemID="{A2FA5A3F-31E5-478C-9586-6EC4325860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0F7A72-6F58-450A-BC36-F5706F5FF3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33fc49-3339-4531-8895-cee7bd229291"/>
    <ds:schemaRef ds:uri="c93905bf-b08c-430b-8630-76f4d35239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F855A0-7B5E-400D-B0E8-BE7DF88D776E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D409B1AB-A2A7-4A06-9305-AD05AB7B9BBC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4233fc49-3339-4531-8895-cee7bd229291"/>
    <ds:schemaRef ds:uri="c93905bf-b08c-430b-8630-76f4d35239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29501</TotalTime>
  <Words>1081</Words>
  <Application>Microsoft Office PowerPoint</Application>
  <PresentationFormat>On-screen Show (4:3)</PresentationFormat>
  <Paragraphs>343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 Arial</vt:lpstr>
      <vt:lpstr>Arial</vt:lpstr>
      <vt:lpstr>Arial Black</vt:lpstr>
      <vt:lpstr>Calibri</vt:lpstr>
      <vt:lpstr>Calibri Light</vt:lpstr>
      <vt:lpstr>Courier New</vt:lpstr>
      <vt:lpstr>Times New Roman</vt:lpstr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CGSC</dc:creator>
  <cp:lastModifiedBy>Kennedy, Kevin E CIV USARMY CAC (USA)</cp:lastModifiedBy>
  <cp:revision>646</cp:revision>
  <cp:lastPrinted>2021-09-02T13:04:26Z</cp:lastPrinted>
  <dcterms:created xsi:type="dcterms:W3CDTF">2005-02-25T20:46:19Z</dcterms:created>
  <dcterms:modified xsi:type="dcterms:W3CDTF">2024-01-10T13:11:19Z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CACLDE-222-5833</vt:lpwstr>
  </property>
  <property fmtid="{D5CDD505-2E9C-101B-9397-08002B2CF9AE}" pid="3" name="_dlc_DocIdItemGuid">
    <vt:lpwstr>aad635af-0865-4298-a5ce-69aec60b7b27</vt:lpwstr>
  </property>
  <property fmtid="{D5CDD505-2E9C-101B-9397-08002B2CF9AE}" pid="4" name="_dlc_DocIdUrl">
    <vt:lpwstr>https://combinedarmscenter.army.mil/orgs/lde/inst/csi/StaffRide/_layouts/DocIdRedir.aspx?ID=CACLDE-222-5833, CACLDE-222-5833</vt:lpwstr>
  </property>
  <property fmtid="{D5CDD505-2E9C-101B-9397-08002B2CF9AE}" pid="5" name="ContentTypeId">
    <vt:lpwstr>0x010100E4DDA97709D05344805E34443243448B</vt:lpwstr>
  </property>
</Properties>
</file>